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7.wmf" ContentType="image/x-wmf"/>
  <Override PartName="/ppt/media/image26.wmf" ContentType="image/x-wmf"/>
  <Override PartName="/ppt/media/image25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21.wmf" ContentType="image/x-wmf"/>
  <Override PartName="/ppt/media/image19.wmf" ContentType="image/x-wmf"/>
  <Override PartName="/ppt/media/image20.wmf" ContentType="image/x-wmf"/>
  <Override PartName="/ppt/media/image18.wmf" ContentType="image/x-wmf"/>
  <Override PartName="/ppt/media/image17.wmf" ContentType="image/x-wmf"/>
  <Override PartName="/ppt/media/image32.png" ContentType="image/png"/>
  <Override PartName="/ppt/media/image15.wmf" ContentType="image/x-wmf"/>
  <Override PartName="/ppt/media/image11.png" ContentType="image/png"/>
  <Override PartName="/ppt/media/image30.jpeg" ContentType="image/jpeg"/>
  <Override PartName="/ppt/media/image34.png" ContentType="image/png"/>
  <Override PartName="/ppt/media/image2.png" ContentType="image/png"/>
  <Override PartName="/ppt/media/image35.png" ContentType="image/png"/>
  <Override PartName="/ppt/media/image8.png" ContentType="image/png"/>
  <Override PartName="/ppt/media/image12.png" ContentType="image/png"/>
  <Override PartName="/ppt/media/image36.png" ContentType="image/png"/>
  <Override PartName="/ppt/media/image9.png" ContentType="image/png"/>
  <Override PartName="/ppt/media/image38.wmf" ContentType="image/x-wmf"/>
  <Override PartName="/ppt/media/image13.png" ContentType="image/png"/>
  <Override PartName="/ppt/media/image37.png" ContentType="image/png"/>
  <Override PartName="/ppt/media/image39.wmf" ContentType="image/x-wmf"/>
  <Override PartName="/ppt/media/image29.wmf" ContentType="image/x-wmf"/>
  <Override PartName="/ppt/media/image31.png" ContentType="image/png"/>
  <Override PartName="/ppt/media/image5.wmf" ContentType="image/x-wmf"/>
  <Override PartName="/ppt/media/image7.png" ContentType="image/png"/>
  <Override PartName="/ppt/media/image10.png" ContentType="image/png"/>
  <Override PartName="/ppt/media/image28.wmf" ContentType="image/x-wmf"/>
  <Override PartName="/ppt/media/image1.png" ContentType="image/png"/>
  <Override PartName="/ppt/media/image33.png" ContentType="image/png"/>
  <Override PartName="/ppt/media/image16.wmf" ContentType="image/x-wmf"/>
  <Override PartName="/ppt/media/image6.png" ContentType="image/png"/>
  <Override PartName="/ppt/media/image4.wmf" ContentType="image/x-wmf"/>
  <Override PartName="/ppt/media/image3.wmf" ContentType="image/x-wmf"/>
  <Override PartName="/ppt/media/image14.png" ContentType="image/png"/>
  <Override PartName="/ppt/embeddings/oleObject13.bin" ContentType="application/vnd.openxmlformats-officedocument.oleObject"/>
  <Override PartName="/ppt/embeddings/oleObject12.bin" ContentType="application/vnd.openxmlformats-officedocument.oleObject"/>
  <Override PartName="/ppt/embeddings/oleObject15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1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0288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14440" y="1604520"/>
            <a:ext cx="4518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259240" y="1604520"/>
            <a:ext cx="4518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EnronLogo" descr=""/>
          <p:cNvPicPr/>
          <p:nvPr/>
        </p:nvPicPr>
        <p:blipFill>
          <a:blip r:embed="rId2"/>
          <a:stretch/>
        </p:blipFill>
        <p:spPr>
          <a:xfrm>
            <a:off x="9532800" y="6113520"/>
            <a:ext cx="638280" cy="638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9267840" y="120600"/>
            <a:ext cx="122400" cy="12240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9267840" y="314280"/>
            <a:ext cx="122400" cy="12240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7981920" y="114480"/>
            <a:ext cx="122400" cy="12204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8717040" y="123840"/>
            <a:ext cx="122040" cy="12240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8717040" y="316080"/>
            <a:ext cx="12204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8717040" y="509760"/>
            <a:ext cx="12204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9460080" y="122400"/>
            <a:ext cx="122040" cy="122040"/>
          </a:xfrm>
          <a:prstGeom prst="ellipse">
            <a:avLst/>
          </a:prstGeom>
          <a:solidFill>
            <a:srgbClr val="ffd16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9460080" y="316080"/>
            <a:ext cx="122040" cy="122040"/>
          </a:xfrm>
          <a:prstGeom prst="ellipse">
            <a:avLst/>
          </a:prstGeom>
          <a:solidFill>
            <a:srgbClr val="ffd16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8174160" y="115920"/>
            <a:ext cx="12204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8908920" y="125280"/>
            <a:ext cx="122400" cy="12240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8908920" y="31752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9651960" y="12240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9651960" y="31608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8366040" y="11592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9101160" y="125280"/>
            <a:ext cx="122040" cy="12240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10036080" y="12240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10036080" y="316080"/>
            <a:ext cx="122400" cy="12204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8540640" y="11592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9844200" y="115920"/>
            <a:ext cx="12204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-32040" y="6669000"/>
            <a:ext cx="16009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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 </a:t>
            </a:r>
            <a:r>
              <a:rPr b="0" i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AA-GasTech2000-1000-</a:t>
            </a:r>
            <a:fld id="{45818BFF-1607-41EB-B6E1-A352EB2DDB93}" type="slidenum">
              <a:rPr b="0" i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21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22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23.wmf"/><Relationship Id="rId19" Type="http://schemas.openxmlformats.org/officeDocument/2006/relationships/oleObject" Target="../embeddings/oleObject10.bin"/><Relationship Id="rId20" Type="http://schemas.openxmlformats.org/officeDocument/2006/relationships/image" Target="../media/image24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25.w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26.w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27.w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28.wmf"/><Relationship Id="rId29" Type="http://schemas.openxmlformats.org/officeDocument/2006/relationships/oleObject" Target="../embeddings/oleObject15.bin"/><Relationship Id="rId30" Type="http://schemas.openxmlformats.org/officeDocument/2006/relationships/image" Target="../media/image29.wmf"/><Relationship Id="rId3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wmf"/><Relationship Id="rId10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9.wmf"/><Relationship Id="rId3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nner01" descr=""/>
          <p:cNvPicPr/>
          <p:nvPr/>
        </p:nvPicPr>
        <p:blipFill>
          <a:blip r:embed="rId1"/>
          <a:srcRect l="23149" t="0" r="0" b="4819"/>
          <a:stretch/>
        </p:blipFill>
        <p:spPr>
          <a:xfrm>
            <a:off x="95400" y="66600"/>
            <a:ext cx="2243160" cy="673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"/>
          <p:cNvSpPr/>
          <p:nvPr/>
        </p:nvSpPr>
        <p:spPr>
          <a:xfrm>
            <a:off x="2643120" y="444600"/>
            <a:ext cx="5902560" cy="342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and the Global Natural Gas &amp; LNG Market </a:t>
            </a:r>
            <a:br>
              <a:rPr sz="3200"/>
            </a:br>
            <a:br>
              <a:rPr sz="3200"/>
            </a:b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Kenneth L. Lay</a:t>
            </a:r>
            <a:br>
              <a:rPr sz="2800"/>
            </a:b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Chairman &amp; CEO</a:t>
            </a:r>
            <a:br>
              <a:rPr sz="2800"/>
            </a:b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Corp.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2643120" y="5159520"/>
            <a:ext cx="636912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19</a:t>
            </a:r>
            <a:r>
              <a:rPr b="1" i="1" lang="en-US" sz="20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th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International Conference &amp; Exhibition for the LNG, LPG, and Natural Gas Industries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2" name=""/>
          <p:cNvGrpSpPr/>
          <p:nvPr/>
        </p:nvGrpSpPr>
        <p:grpSpPr>
          <a:xfrm>
            <a:off x="8669160" y="387360"/>
            <a:ext cx="1257120" cy="1293840"/>
            <a:chOff x="8669160" y="387360"/>
            <a:chExt cx="1257120" cy="1293840"/>
          </a:xfrm>
        </p:grpSpPr>
        <p:sp>
          <p:nvSpPr>
            <p:cNvPr id="33" name=""/>
            <p:cNvSpPr/>
            <p:nvPr/>
          </p:nvSpPr>
          <p:spPr>
            <a:xfrm>
              <a:off x="8669160" y="387360"/>
              <a:ext cx="1257120" cy="1293840"/>
            </a:xfrm>
            <a:custGeom>
              <a:avLst/>
              <a:gdLst>
                <a:gd name="textAreaLeft" fmla="*/ 61200 w 1257120"/>
                <a:gd name="textAreaRight" fmla="*/ 1195920 w 1257120"/>
                <a:gd name="textAreaTop" fmla="*/ 61200 h 1293840"/>
                <a:gd name="textAreaBottom" fmla="*/ 1232640 h 1293840"/>
              </a:gdLst>
              <a:ahLst/>
              <a:cxnLst/>
              <a:rect l="textAreaLeft" t="textAreaTop" r="textAreaRight" b="textAreaBottom"/>
              <a:pathLst>
                <a:path w="21600" h="22231">
                  <a:moveTo>
                    <a:pt x="3600" y="0"/>
                  </a:moveTo>
                  <a:arcTo wR="3600" hR="3600" stAng="16200000" swAng="-5400000"/>
                  <a:lnTo>
                    <a:pt x="0" y="18631"/>
                  </a:lnTo>
                  <a:arcTo wR="3600" hR="3600" stAng="10800000" swAng="-5400000"/>
                  <a:lnTo>
                    <a:pt x="18000" y="2223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255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9286560" y="480960"/>
              <a:ext cx="541440" cy="557280"/>
            </a:xfrm>
            <a:custGeom>
              <a:avLst/>
              <a:gdLst>
                <a:gd name="textAreaLeft" fmla="*/ 26280 w 541440"/>
                <a:gd name="textAreaRight" fmla="*/ 515160 w 541440"/>
                <a:gd name="textAreaTop" fmla="*/ 26280 h 557280"/>
                <a:gd name="textAreaBottom" fmla="*/ 531000 h 557280"/>
              </a:gdLst>
              <a:ahLst/>
              <a:cxnLst/>
              <a:rect l="textAreaLeft" t="textAreaTop" r="textAreaRight" b="textAreaBottom"/>
              <a:pathLst>
                <a:path w="21600" h="22231">
                  <a:moveTo>
                    <a:pt x="3600" y="0"/>
                  </a:moveTo>
                  <a:arcTo wR="3600" hR="3600" stAng="16200000" swAng="-5400000"/>
                  <a:lnTo>
                    <a:pt x="0" y="18631"/>
                  </a:lnTo>
                  <a:arcTo wR="3600" hR="3600" stAng="10800000" swAng="-5400000"/>
                  <a:lnTo>
                    <a:pt x="18000" y="2223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255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9347040" y="623880"/>
              <a:ext cx="87120" cy="874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9347040" y="728640"/>
              <a:ext cx="87120" cy="87480"/>
            </a:xfrm>
            <a:prstGeom prst="ellipse">
              <a:avLst/>
            </a:pr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9461160" y="728640"/>
              <a:ext cx="87480" cy="8748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9573840" y="728640"/>
              <a:ext cx="87480" cy="87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9347040" y="519120"/>
              <a:ext cx="87120" cy="87480"/>
            </a:xfrm>
            <a:prstGeom prst="ellipse">
              <a:avLst/>
            </a:pr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9459720" y="519120"/>
              <a:ext cx="87120" cy="87480"/>
            </a:xfrm>
            <a:prstGeom prst="ellipse">
              <a:avLst/>
            </a:prstGeom>
            <a:solidFill>
              <a:srgbClr val="70bc1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9573840" y="519120"/>
              <a:ext cx="87480" cy="87480"/>
            </a:xfrm>
            <a:prstGeom prst="ellipse">
              <a:avLst/>
            </a:prstGeom>
            <a:solidFill>
              <a:srgbClr val="47ba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9686520" y="519120"/>
              <a:ext cx="87480" cy="87480"/>
            </a:xfrm>
            <a:prstGeom prst="ellipse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9464400" y="619200"/>
              <a:ext cx="8712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9578520" y="619200"/>
              <a:ext cx="8748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9691200" y="619200"/>
              <a:ext cx="8748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9464400" y="820800"/>
              <a:ext cx="8712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9578520" y="820800"/>
              <a:ext cx="8748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9691200" y="820800"/>
              <a:ext cx="8748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9464400" y="925560"/>
              <a:ext cx="8712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9578520" y="925560"/>
              <a:ext cx="8748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8930880" y="820800"/>
              <a:ext cx="8748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9045360" y="820800"/>
              <a:ext cx="8712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9158040" y="820800"/>
              <a:ext cx="8712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8930880" y="925560"/>
              <a:ext cx="8748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9045360" y="925560"/>
              <a:ext cx="8712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9158040" y="925560"/>
              <a:ext cx="8712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8930880" y="612720"/>
              <a:ext cx="8748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9045360" y="612720"/>
              <a:ext cx="8712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9158040" y="612720"/>
              <a:ext cx="8712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8930880" y="717480"/>
              <a:ext cx="8748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9045360" y="717480"/>
              <a:ext cx="8712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9158040" y="717480"/>
              <a:ext cx="8712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8930880" y="1249200"/>
              <a:ext cx="8748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9045360" y="1249200"/>
              <a:ext cx="8712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9158040" y="1249200"/>
              <a:ext cx="8712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8930880" y="1353960"/>
              <a:ext cx="8748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9045360" y="1353960"/>
              <a:ext cx="8712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9158040" y="1353960"/>
              <a:ext cx="8712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8930880" y="1041480"/>
              <a:ext cx="8748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9045360" y="1041480"/>
              <a:ext cx="8712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9158040" y="1041480"/>
              <a:ext cx="8712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8930880" y="1146240"/>
              <a:ext cx="8748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9045360" y="1146240"/>
              <a:ext cx="8712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9158040" y="1146240"/>
              <a:ext cx="8712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9272160" y="1249200"/>
              <a:ext cx="8748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9386640" y="1249200"/>
              <a:ext cx="8712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9499320" y="1249200"/>
              <a:ext cx="87120" cy="874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480" bIns="15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9499320" y="1146240"/>
              <a:ext cx="87120" cy="8712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9" name=""/>
          <p:cNvSpPr/>
          <p:nvPr/>
        </p:nvSpPr>
        <p:spPr>
          <a:xfrm>
            <a:off x="4577400" y="5826240"/>
            <a:ext cx="24868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Houston, Texas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November 15,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"/>
          <p:cNvSpPr/>
          <p:nvPr/>
        </p:nvSpPr>
        <p:spPr>
          <a:xfrm flipV="1">
            <a:off x="4211640" y="5433120"/>
            <a:ext cx="314280" cy="846360"/>
          </a:xfrm>
          <a:prstGeom prst="downArrow">
            <a:avLst>
              <a:gd name="adj1" fmla="val 50000"/>
              <a:gd name="adj2" fmla="val 67325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" name=""/>
          <p:cNvSpPr/>
          <p:nvPr/>
        </p:nvSpPr>
        <p:spPr>
          <a:xfrm flipV="1">
            <a:off x="5006880" y="5433120"/>
            <a:ext cx="314280" cy="846360"/>
          </a:xfrm>
          <a:prstGeom prst="downArrow">
            <a:avLst>
              <a:gd name="adj1" fmla="val 50000"/>
              <a:gd name="adj2" fmla="val 67325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" name=""/>
          <p:cNvSpPr/>
          <p:nvPr/>
        </p:nvSpPr>
        <p:spPr>
          <a:xfrm flipV="1">
            <a:off x="5816520" y="5433120"/>
            <a:ext cx="314280" cy="846360"/>
          </a:xfrm>
          <a:prstGeom prst="downArrow">
            <a:avLst>
              <a:gd name="adj1" fmla="val 50000"/>
              <a:gd name="adj2" fmla="val 67325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7" name=""/>
          <p:cNvSpPr/>
          <p:nvPr/>
        </p:nvSpPr>
        <p:spPr>
          <a:xfrm flipV="1">
            <a:off x="4211640" y="4379040"/>
            <a:ext cx="314280" cy="846360"/>
          </a:xfrm>
          <a:prstGeom prst="downArrow">
            <a:avLst>
              <a:gd name="adj1" fmla="val 50000"/>
              <a:gd name="adj2" fmla="val 67325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" name=""/>
          <p:cNvSpPr/>
          <p:nvPr/>
        </p:nvSpPr>
        <p:spPr>
          <a:xfrm flipV="1">
            <a:off x="5006880" y="4379040"/>
            <a:ext cx="314280" cy="846360"/>
          </a:xfrm>
          <a:prstGeom prst="downArrow">
            <a:avLst>
              <a:gd name="adj1" fmla="val 50000"/>
              <a:gd name="adj2" fmla="val 67325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9" name=""/>
          <p:cNvSpPr/>
          <p:nvPr/>
        </p:nvSpPr>
        <p:spPr>
          <a:xfrm flipV="1">
            <a:off x="5816520" y="4379040"/>
            <a:ext cx="314280" cy="846360"/>
          </a:xfrm>
          <a:prstGeom prst="downArrow">
            <a:avLst>
              <a:gd name="adj1" fmla="val 50000"/>
              <a:gd name="adj2" fmla="val 67325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" name=""/>
          <p:cNvSpPr/>
          <p:nvPr/>
        </p:nvSpPr>
        <p:spPr>
          <a:xfrm>
            <a:off x="3817800" y="309420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" name=""/>
          <p:cNvSpPr/>
          <p:nvPr/>
        </p:nvSpPr>
        <p:spPr>
          <a:xfrm rot="10800000">
            <a:off x="2306520" y="2876040"/>
            <a:ext cx="5693040" cy="400320"/>
          </a:xfrm>
          <a:custGeom>
            <a:avLst/>
            <a:gdLst/>
            <a:ahLst/>
            <a:rect l="l" t="t" r="r" b="b"/>
            <a:pathLst>
              <a:path w="4217" h="252">
                <a:moveTo>
                  <a:pt x="0" y="227"/>
                </a:moveTo>
                <a:lnTo>
                  <a:pt x="0" y="0"/>
                </a:lnTo>
                <a:lnTo>
                  <a:pt x="4217" y="0"/>
                </a:lnTo>
                <a:lnTo>
                  <a:pt x="4217" y="252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" name=""/>
          <p:cNvSpPr/>
          <p:nvPr/>
        </p:nvSpPr>
        <p:spPr>
          <a:xfrm>
            <a:off x="6626160" y="309420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13" name=""/>
          <p:cNvGrpSpPr/>
          <p:nvPr/>
        </p:nvGrpSpPr>
        <p:grpSpPr>
          <a:xfrm>
            <a:off x="3027240" y="2039760"/>
            <a:ext cx="4281480" cy="1253880"/>
            <a:chOff x="3027240" y="2039760"/>
            <a:chExt cx="4281480" cy="1253880"/>
          </a:xfrm>
        </p:grpSpPr>
        <p:sp>
          <p:nvSpPr>
            <p:cNvPr id="814" name=""/>
            <p:cNvSpPr/>
            <p:nvPr/>
          </p:nvSpPr>
          <p:spPr>
            <a:xfrm>
              <a:off x="3027240" y="203976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4478040" y="203976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5900760" y="203976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7" name=""/>
            <p:cNvSpPr/>
            <p:nvPr/>
          </p:nvSpPr>
          <p:spPr>
            <a:xfrm>
              <a:off x="7308720" y="203976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18" name=""/>
          <p:cNvSpPr/>
          <p:nvPr/>
        </p:nvSpPr>
        <p:spPr>
          <a:xfrm>
            <a:off x="5029200" y="3271680"/>
            <a:ext cx="246240" cy="1028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9" name=""/>
          <p:cNvSpPr/>
          <p:nvPr/>
        </p:nvSpPr>
        <p:spPr>
          <a:xfrm>
            <a:off x="2394000" y="1459080"/>
            <a:ext cx="118116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0" name=""/>
          <p:cNvSpPr/>
          <p:nvPr/>
        </p:nvSpPr>
        <p:spPr>
          <a:xfrm>
            <a:off x="3817800" y="1459080"/>
            <a:ext cx="118116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1" name=""/>
          <p:cNvSpPr/>
          <p:nvPr/>
        </p:nvSpPr>
        <p:spPr>
          <a:xfrm>
            <a:off x="5259240" y="1459080"/>
            <a:ext cx="118116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2" name=""/>
          <p:cNvSpPr/>
          <p:nvPr/>
        </p:nvSpPr>
        <p:spPr>
          <a:xfrm>
            <a:off x="6657840" y="1459080"/>
            <a:ext cx="118116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3" name=""/>
          <p:cNvSpPr/>
          <p:nvPr/>
        </p:nvSpPr>
        <p:spPr>
          <a:xfrm>
            <a:off x="7453440" y="2463840"/>
            <a:ext cx="11808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4" name=""/>
          <p:cNvSpPr/>
          <p:nvPr/>
        </p:nvSpPr>
        <p:spPr>
          <a:xfrm>
            <a:off x="6029280" y="2463840"/>
            <a:ext cx="118116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5" name=""/>
          <p:cNvSpPr/>
          <p:nvPr/>
        </p:nvSpPr>
        <p:spPr>
          <a:xfrm>
            <a:off x="4621320" y="2463840"/>
            <a:ext cx="118116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" name=""/>
          <p:cNvSpPr/>
          <p:nvPr/>
        </p:nvSpPr>
        <p:spPr>
          <a:xfrm>
            <a:off x="3179880" y="2463840"/>
            <a:ext cx="118116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7" name=""/>
          <p:cNvSpPr/>
          <p:nvPr/>
        </p:nvSpPr>
        <p:spPr>
          <a:xfrm>
            <a:off x="1746360" y="2463840"/>
            <a:ext cx="118116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8" name=""/>
          <p:cNvSpPr/>
          <p:nvPr/>
        </p:nvSpPr>
        <p:spPr>
          <a:xfrm>
            <a:off x="3648240" y="3747960"/>
            <a:ext cx="3008160" cy="64152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9" name=""/>
          <p:cNvSpPr/>
          <p:nvPr/>
        </p:nvSpPr>
        <p:spPr>
          <a:xfrm>
            <a:off x="4380480" y="981000"/>
            <a:ext cx="15530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Applications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0" name=""/>
          <p:cNvSpPr/>
          <p:nvPr/>
        </p:nvSpPr>
        <p:spPr>
          <a:xfrm>
            <a:off x="3814920" y="3119400"/>
            <a:ext cx="0" cy="166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" name=""/>
          <p:cNvSpPr/>
          <p:nvPr/>
        </p:nvSpPr>
        <p:spPr>
          <a:xfrm rot="10800000">
            <a:off x="2303280" y="2853720"/>
            <a:ext cx="5692680" cy="399960"/>
          </a:xfrm>
          <a:custGeom>
            <a:avLst/>
            <a:gdLst/>
            <a:ahLst/>
            <a:rect l="l" t="t" r="r" b="b"/>
            <a:pathLst>
              <a:path w="4217" h="252">
                <a:moveTo>
                  <a:pt x="0" y="227"/>
                </a:moveTo>
                <a:lnTo>
                  <a:pt x="0" y="0"/>
                </a:lnTo>
                <a:lnTo>
                  <a:pt x="4217" y="0"/>
                </a:lnTo>
                <a:lnTo>
                  <a:pt x="4217" y="252"/>
                </a:ln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" name=""/>
          <p:cNvSpPr/>
          <p:nvPr/>
        </p:nvSpPr>
        <p:spPr>
          <a:xfrm>
            <a:off x="6622920" y="3119400"/>
            <a:ext cx="0" cy="166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33" name=""/>
          <p:cNvGrpSpPr/>
          <p:nvPr/>
        </p:nvGrpSpPr>
        <p:grpSpPr>
          <a:xfrm>
            <a:off x="3024360" y="2017800"/>
            <a:ext cx="4281480" cy="1253520"/>
            <a:chOff x="3024360" y="2017800"/>
            <a:chExt cx="4281480" cy="1253520"/>
          </a:xfrm>
        </p:grpSpPr>
        <p:sp>
          <p:nvSpPr>
            <p:cNvPr id="834" name=""/>
            <p:cNvSpPr/>
            <p:nvPr/>
          </p:nvSpPr>
          <p:spPr>
            <a:xfrm>
              <a:off x="3024360" y="2017800"/>
              <a:ext cx="0" cy="1253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4475160" y="2017800"/>
              <a:ext cx="0" cy="1253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5897880" y="2017800"/>
              <a:ext cx="0" cy="1253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7" name=""/>
            <p:cNvSpPr/>
            <p:nvPr/>
          </p:nvSpPr>
          <p:spPr>
            <a:xfrm>
              <a:off x="7305840" y="2017800"/>
              <a:ext cx="0" cy="1253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38" name=""/>
          <p:cNvSpPr/>
          <p:nvPr/>
        </p:nvSpPr>
        <p:spPr>
          <a:xfrm>
            <a:off x="2373480" y="1495440"/>
            <a:ext cx="121428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Utility Facility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Operations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&amp;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" name=""/>
          <p:cNvSpPr/>
          <p:nvPr/>
        </p:nvSpPr>
        <p:spPr>
          <a:xfrm>
            <a:off x="3879720" y="1557360"/>
            <a:ext cx="100224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Outsourcing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" name=""/>
          <p:cNvSpPr/>
          <p:nvPr/>
        </p:nvSpPr>
        <p:spPr>
          <a:xfrm>
            <a:off x="5338800" y="1484280"/>
            <a:ext cx="107028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Fuel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" name=""/>
          <p:cNvSpPr/>
          <p:nvPr/>
        </p:nvSpPr>
        <p:spPr>
          <a:xfrm>
            <a:off x="6733080" y="1547640"/>
            <a:ext cx="101052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eCommerce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Applications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" name=""/>
          <p:cNvSpPr/>
          <p:nvPr/>
        </p:nvSpPr>
        <p:spPr>
          <a:xfrm>
            <a:off x="4253760" y="3894120"/>
            <a:ext cx="18496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Making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" name=""/>
          <p:cNvSpPr/>
          <p:nvPr/>
        </p:nvSpPr>
        <p:spPr>
          <a:xfrm>
            <a:off x="1676880" y="2604960"/>
            <a:ext cx="134100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Physical Delivery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" name=""/>
          <p:cNvSpPr/>
          <p:nvPr/>
        </p:nvSpPr>
        <p:spPr>
          <a:xfrm>
            <a:off x="3228840" y="2521080"/>
            <a:ext cx="107028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Price Risk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5" name=""/>
          <p:cNvSpPr/>
          <p:nvPr/>
        </p:nvSpPr>
        <p:spPr>
          <a:xfrm>
            <a:off x="4708080" y="2604960"/>
            <a:ext cx="90936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Settlement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" name=""/>
          <p:cNvSpPr/>
          <p:nvPr/>
        </p:nvSpPr>
        <p:spPr>
          <a:xfrm>
            <a:off x="5956560" y="2575080"/>
            <a:ext cx="134136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Peaking &amp;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Storage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" name=""/>
          <p:cNvSpPr/>
          <p:nvPr/>
        </p:nvSpPr>
        <p:spPr>
          <a:xfrm>
            <a:off x="7697520" y="2649600"/>
            <a:ext cx="72288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Finance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" name=""/>
          <p:cNvSpPr/>
          <p:nvPr/>
        </p:nvSpPr>
        <p:spPr>
          <a:xfrm>
            <a:off x="3648240" y="5827680"/>
            <a:ext cx="3008160" cy="641520"/>
          </a:xfrm>
          <a:prstGeom prst="roundRect">
            <a:avLst>
              <a:gd name="adj" fmla="val 16667"/>
            </a:avLst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" name=""/>
          <p:cNvSpPr/>
          <p:nvPr/>
        </p:nvSpPr>
        <p:spPr>
          <a:xfrm>
            <a:off x="4177440" y="5985000"/>
            <a:ext cx="19627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Physical Assets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" name=""/>
          <p:cNvSpPr/>
          <p:nvPr/>
        </p:nvSpPr>
        <p:spPr>
          <a:xfrm>
            <a:off x="3648240" y="4795920"/>
            <a:ext cx="3008160" cy="6411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1" name=""/>
          <p:cNvSpPr/>
          <p:nvPr/>
        </p:nvSpPr>
        <p:spPr>
          <a:xfrm>
            <a:off x="4183200" y="4937040"/>
            <a:ext cx="20336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Contract Access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2" name=""/>
          <p:cNvSpPr/>
          <p:nvPr/>
        </p:nvSpPr>
        <p:spPr>
          <a:xfrm>
            <a:off x="5151600" y="310032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3" name=""/>
          <p:cNvSpPr/>
          <p:nvPr/>
        </p:nvSpPr>
        <p:spPr>
          <a:xfrm>
            <a:off x="38160" y="103320"/>
            <a:ext cx="9936000" cy="80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Energy Network Model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4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>
            <a:spLocks noGrp="1"/>
          </p:cNvSpPr>
          <p:nvPr>
            <p:ph type="title"/>
          </p:nvPr>
        </p:nvSpPr>
        <p:spPr>
          <a:xfrm>
            <a:off x="48960" y="91800"/>
            <a:ext cx="876276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EnronOnline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56" name=""/>
          <p:cNvGrpSpPr/>
          <p:nvPr/>
        </p:nvGrpSpPr>
        <p:grpSpPr>
          <a:xfrm>
            <a:off x="708120" y="1379520"/>
            <a:ext cx="8899560" cy="4447800"/>
            <a:chOff x="708120" y="1379520"/>
            <a:chExt cx="8899560" cy="4447800"/>
          </a:xfrm>
        </p:grpSpPr>
        <p:graphicFrame>
          <p:nvGraphicFramePr>
            <p:cNvPr id="857" name=""/>
            <p:cNvGraphicFramePr/>
            <p:nvPr/>
          </p:nvGraphicFramePr>
          <p:xfrm>
            <a:off x="708120" y="2337120"/>
            <a:ext cx="8899560" cy="34902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5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08120" y="2337120"/>
                      <a:ext cx="8899560" cy="3490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59" name=""/>
            <p:cNvGraphicFramePr/>
            <p:nvPr/>
          </p:nvGraphicFramePr>
          <p:xfrm>
            <a:off x="708120" y="1379520"/>
            <a:ext cx="8895240" cy="94896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60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08120" y="1379520"/>
                      <a:ext cx="8895240" cy="9489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61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0520" bIns="20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66600" y="95040"/>
            <a:ext cx="87631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Benefits of EnronOnline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/>
          </p:nvPr>
        </p:nvSpPr>
        <p:spPr>
          <a:xfrm>
            <a:off x="1266480" y="1255680"/>
            <a:ext cx="67597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507960" indent="-50796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07960" indent="-50796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07960" indent="-50796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07960" indent="-50796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07960" indent="-50796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07960" indent="-50796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Fast &amp; 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07960" indent="-50796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07960" indent="-50796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07960" indent="-50796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Industry &amp; 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4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66240" y="85680"/>
            <a:ext cx="90867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EnronOnline Natural Gas Products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6" name="PlaceHolder 2"/>
          <p:cNvSpPr>
            <a:spLocks noGrp="1"/>
          </p:cNvSpPr>
          <p:nvPr>
            <p:ph/>
          </p:nvPr>
        </p:nvSpPr>
        <p:spPr>
          <a:xfrm>
            <a:off x="1056960" y="1644120"/>
            <a:ext cx="2614680" cy="41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55000" lnSpcReduction="19999"/>
          </a:bodyPr>
          <a:p>
            <a:pPr indent="0">
              <a:lnSpc>
                <a:spcPct val="100000"/>
              </a:lnSpc>
              <a:spcBef>
                <a:spcPts val="349"/>
              </a:spcBef>
              <a:buNone/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U.S.A.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7" name=""/>
          <p:cNvSpPr/>
          <p:nvPr/>
        </p:nvSpPr>
        <p:spPr>
          <a:xfrm>
            <a:off x="3352680" y="981000"/>
            <a:ext cx="20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8" name=""/>
          <p:cNvSpPr/>
          <p:nvPr/>
        </p:nvSpPr>
        <p:spPr>
          <a:xfrm>
            <a:off x="6191280" y="981000"/>
            <a:ext cx="2400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9" name=""/>
          <p:cNvSpPr/>
          <p:nvPr/>
        </p:nvSpPr>
        <p:spPr>
          <a:xfrm>
            <a:off x="1073520" y="5245200"/>
            <a:ext cx="1437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Continental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Europe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0" name=""/>
          <p:cNvSpPr/>
          <p:nvPr/>
        </p:nvSpPr>
        <p:spPr>
          <a:xfrm>
            <a:off x="1049400" y="2876400"/>
            <a:ext cx="1006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1" name=""/>
          <p:cNvSpPr/>
          <p:nvPr/>
        </p:nvSpPr>
        <p:spPr>
          <a:xfrm>
            <a:off x="1059120" y="4087800"/>
            <a:ext cx="637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U.K.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2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3" name=""/>
          <p:cNvSpPr/>
          <p:nvPr/>
        </p:nvSpPr>
        <p:spPr>
          <a:xfrm>
            <a:off x="1077840" y="1574640"/>
            <a:ext cx="1576440" cy="91764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fe660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4" name=""/>
          <p:cNvSpPr/>
          <p:nvPr/>
        </p:nvSpPr>
        <p:spPr>
          <a:xfrm>
            <a:off x="1077840" y="2776680"/>
            <a:ext cx="1576440" cy="9172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fe660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5" name=""/>
          <p:cNvSpPr/>
          <p:nvPr/>
        </p:nvSpPr>
        <p:spPr>
          <a:xfrm>
            <a:off x="1077840" y="3979800"/>
            <a:ext cx="1576440" cy="91764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fe660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6" name=""/>
          <p:cNvSpPr/>
          <p:nvPr/>
        </p:nvSpPr>
        <p:spPr>
          <a:xfrm>
            <a:off x="1077840" y="5183280"/>
            <a:ext cx="1576440" cy="91764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fe660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7" name=""/>
          <p:cNvSpPr/>
          <p:nvPr/>
        </p:nvSpPr>
        <p:spPr>
          <a:xfrm>
            <a:off x="3352680" y="5249880"/>
            <a:ext cx="24973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Belgian Gas Physical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Belgian Gas Physical Forward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Dutch Gas Physical Forward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8" name=""/>
          <p:cNvSpPr/>
          <p:nvPr/>
        </p:nvSpPr>
        <p:spPr>
          <a:xfrm>
            <a:off x="3352680" y="4191120"/>
            <a:ext cx="24973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 Swaps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Forwards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9" name=""/>
          <p:cNvSpPr/>
          <p:nvPr/>
        </p:nvSpPr>
        <p:spPr>
          <a:xfrm>
            <a:off x="3352680" y="2855880"/>
            <a:ext cx="24973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 Physical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Forward Physical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Index Physical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 Swaps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0" name=""/>
          <p:cNvSpPr/>
          <p:nvPr/>
        </p:nvSpPr>
        <p:spPr>
          <a:xfrm>
            <a:off x="3352680" y="1511280"/>
            <a:ext cx="24973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Fixed Swaps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 Swaps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Fixed Physical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Index Physical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1" name=""/>
          <p:cNvSpPr/>
          <p:nvPr/>
        </p:nvSpPr>
        <p:spPr>
          <a:xfrm>
            <a:off x="6189840" y="5249880"/>
            <a:ext cx="298584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Zeebrugge HUB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Zeebrugge IZT Entry Point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Oude/BEB H-Gas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Oude/Wingas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2" name=""/>
          <p:cNvSpPr/>
          <p:nvPr/>
        </p:nvSpPr>
        <p:spPr>
          <a:xfrm>
            <a:off x="6189840" y="4191120"/>
            <a:ext cx="298584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Notional Balancing Plan (NBP)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3" name=""/>
          <p:cNvSpPr/>
          <p:nvPr/>
        </p:nvSpPr>
        <p:spPr>
          <a:xfrm>
            <a:off x="6189840" y="2855880"/>
            <a:ext cx="298584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Nationwide including: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AECO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Chippawa, TCPL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Union Gas - Dawn, Ontario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Empress, et 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4" name=""/>
          <p:cNvSpPr/>
          <p:nvPr/>
        </p:nvSpPr>
        <p:spPr>
          <a:xfrm>
            <a:off x="6189840" y="1511280"/>
            <a:ext cx="298584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Nationwide including: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Henry Hub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Waha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Chicago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NGPL, et 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5" name=""/>
          <p:cNvSpPr/>
          <p:nvPr/>
        </p:nvSpPr>
        <p:spPr>
          <a:xfrm>
            <a:off x="3289320" y="804960"/>
            <a:ext cx="2511360" cy="5524560"/>
          </a:xfrm>
          <a:custGeom>
            <a:avLst/>
            <a:gdLst>
              <a:gd name="textAreaLeft" fmla="*/ 122400 w 2511360"/>
              <a:gd name="textAreaRight" fmla="*/ 2388960 w 2511360"/>
              <a:gd name="textAreaTop" fmla="*/ 122400 h 5524560"/>
              <a:gd name="textAreaBottom" fmla="*/ 5402160 h 5524560"/>
            </a:gdLst>
            <a:ahLst/>
            <a:cxnLst/>
            <a:rect l="textAreaLeft" t="textAreaTop" r="textAreaRight" b="textAreaBottom"/>
            <a:pathLst>
              <a:path w="21600" h="47513">
                <a:moveTo>
                  <a:pt x="3600" y="0"/>
                </a:moveTo>
                <a:arcTo wR="3600" hR="3600" stAng="16200000" swAng="-5400000"/>
                <a:lnTo>
                  <a:pt x="0" y="43913"/>
                </a:lnTo>
                <a:arcTo wR="3600" hR="3600" stAng="10800000" swAng="-5400000"/>
                <a:lnTo>
                  <a:pt x="18000" y="4751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6" name=""/>
          <p:cNvSpPr/>
          <p:nvPr/>
        </p:nvSpPr>
        <p:spPr>
          <a:xfrm>
            <a:off x="6086520" y="804960"/>
            <a:ext cx="2798640" cy="5524560"/>
          </a:xfrm>
          <a:custGeom>
            <a:avLst/>
            <a:gdLst>
              <a:gd name="textAreaLeft" fmla="*/ 136440 w 2798640"/>
              <a:gd name="textAreaRight" fmla="*/ 2662200 w 2798640"/>
              <a:gd name="textAreaTop" fmla="*/ 136440 h 5524560"/>
              <a:gd name="textAreaBottom" fmla="*/ 5388120 h 5524560"/>
            </a:gdLst>
            <a:ahLst/>
            <a:cxnLst/>
            <a:rect l="textAreaLeft" t="textAreaTop" r="textAreaRight" b="textAreaBottom"/>
            <a:pathLst>
              <a:path w="21600" h="42636">
                <a:moveTo>
                  <a:pt x="3600" y="0"/>
                </a:moveTo>
                <a:arcTo wR="3600" hR="3600" stAng="16200000" swAng="-5400000"/>
                <a:lnTo>
                  <a:pt x="0" y="39036"/>
                </a:lnTo>
                <a:arcTo wR="3600" hR="3600" stAng="10800000" swAng="-5400000"/>
                <a:lnTo>
                  <a:pt x="18000" y="426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7" name=""/>
          <p:cNvGraphicFramePr/>
          <p:nvPr/>
        </p:nvGraphicFramePr>
        <p:xfrm>
          <a:off x="471600" y="1585800"/>
          <a:ext cx="9524880" cy="4927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71600" y="1585800"/>
                    <a:ext cx="9524880" cy="4927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89" name="PlaceHolder 1"/>
          <p:cNvSpPr>
            <a:spLocks noGrp="1"/>
          </p:cNvSpPr>
          <p:nvPr>
            <p:ph type="title"/>
          </p:nvPr>
        </p:nvSpPr>
        <p:spPr>
          <a:xfrm>
            <a:off x="28440" y="95040"/>
            <a:ext cx="87631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Transactions on EnronOnline (weekly)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0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1" name=""/>
          <p:cNvSpPr/>
          <p:nvPr/>
        </p:nvSpPr>
        <p:spPr>
          <a:xfrm>
            <a:off x="6964200" y="785880"/>
            <a:ext cx="2324160" cy="92700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0">
            <a:noFill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2" name=""/>
          <p:cNvSpPr/>
          <p:nvPr/>
        </p:nvSpPr>
        <p:spPr>
          <a:xfrm>
            <a:off x="7029360" y="846000"/>
            <a:ext cx="21970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46% online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54% traditional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"/>
          <p:cNvSpPr/>
          <p:nvPr/>
        </p:nvSpPr>
        <p:spPr>
          <a:xfrm>
            <a:off x="58680" y="92160"/>
            <a:ext cx="9085320" cy="9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eCommerce Business Comparison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4" name=""/>
          <p:cNvSpPr/>
          <p:nvPr/>
        </p:nvSpPr>
        <p:spPr>
          <a:xfrm>
            <a:off x="2558880" y="1471680"/>
            <a:ext cx="4472280" cy="3618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120" rIns="87120" tIns="43560" bIns="435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Business To Consumer (B2C)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5" name=""/>
          <p:cNvSpPr/>
          <p:nvPr/>
        </p:nvSpPr>
        <p:spPr>
          <a:xfrm>
            <a:off x="2558880" y="3419640"/>
            <a:ext cx="4459320" cy="3618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120" rIns="87120" tIns="43560" bIns="435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Business To Business (B2B)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6" name=""/>
          <p:cNvSpPr/>
          <p:nvPr/>
        </p:nvSpPr>
        <p:spPr>
          <a:xfrm>
            <a:off x="2558880" y="5440320"/>
            <a:ext cx="2235240" cy="3618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120" rIns="87120" tIns="43560" bIns="435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7" name=""/>
          <p:cNvSpPr/>
          <p:nvPr/>
        </p:nvSpPr>
        <p:spPr>
          <a:xfrm>
            <a:off x="3017520" y="2200320"/>
            <a:ext cx="1483560" cy="14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eBay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Amazon.com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Dell.com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9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9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8" name=""/>
          <p:cNvSpPr/>
          <p:nvPr/>
        </p:nvSpPr>
        <p:spPr>
          <a:xfrm>
            <a:off x="3019320" y="4151160"/>
            <a:ext cx="1932120" cy="19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Cisco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Altrade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9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9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9" name=""/>
          <p:cNvSpPr/>
          <p:nvPr/>
        </p:nvSpPr>
        <p:spPr>
          <a:xfrm>
            <a:off x="7367760" y="1209600"/>
            <a:ext cx="1814040" cy="549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Value of Goods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(Millions)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0" name=""/>
          <p:cNvSpPr/>
          <p:nvPr/>
        </p:nvSpPr>
        <p:spPr>
          <a:xfrm>
            <a:off x="7685640" y="2200320"/>
            <a:ext cx="1051560" cy="14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5,200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2,870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13,100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1" name=""/>
          <p:cNvSpPr/>
          <p:nvPr/>
        </p:nvSpPr>
        <p:spPr>
          <a:xfrm>
            <a:off x="7683480" y="4151160"/>
            <a:ext cx="1049400" cy="10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1,400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9,480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10,500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2" name=""/>
          <p:cNvSpPr/>
          <p:nvPr/>
        </p:nvSpPr>
        <p:spPr>
          <a:xfrm>
            <a:off x="7550280" y="5495760"/>
            <a:ext cx="21366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$ 225,000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3" name=""/>
          <p:cNvSpPr/>
          <p:nvPr/>
        </p:nvSpPr>
        <p:spPr>
          <a:xfrm>
            <a:off x="743040" y="5307120"/>
            <a:ext cx="1323720" cy="57492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120" rIns="87120" tIns="43560" bIns="435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2000 to Date **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4" name=""/>
          <p:cNvSpPr/>
          <p:nvPr/>
        </p:nvSpPr>
        <p:spPr>
          <a:xfrm>
            <a:off x="743040" y="3027240"/>
            <a:ext cx="1084320" cy="57492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120" rIns="87120" tIns="43560" bIns="435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2000 Data*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5" name=""/>
          <p:cNvSpPr/>
          <p:nvPr/>
        </p:nvSpPr>
        <p:spPr>
          <a:xfrm>
            <a:off x="2144880" y="1681200"/>
            <a:ext cx="0" cy="3429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6" name=""/>
          <p:cNvSpPr/>
          <p:nvPr/>
        </p:nvSpPr>
        <p:spPr>
          <a:xfrm>
            <a:off x="2144880" y="1681200"/>
            <a:ext cx="388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7" name=""/>
          <p:cNvSpPr/>
          <p:nvPr/>
        </p:nvSpPr>
        <p:spPr>
          <a:xfrm>
            <a:off x="2144880" y="5110200"/>
            <a:ext cx="4680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8" name=""/>
          <p:cNvSpPr/>
          <p:nvPr/>
        </p:nvSpPr>
        <p:spPr>
          <a:xfrm>
            <a:off x="1832040" y="3294000"/>
            <a:ext cx="3128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9" name=""/>
          <p:cNvSpPr/>
          <p:nvPr/>
        </p:nvSpPr>
        <p:spPr>
          <a:xfrm>
            <a:off x="2844720" y="4572000"/>
            <a:ext cx="3975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9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19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0" name=""/>
          <p:cNvSpPr/>
          <p:nvPr/>
        </p:nvSpPr>
        <p:spPr>
          <a:xfrm>
            <a:off x="163440" y="6254640"/>
            <a:ext cx="3740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   Est. 2000 Annual Results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73000"/>
                <a:tab algn="l" pos="1746360"/>
                <a:tab algn="l" pos="2619360"/>
                <a:tab algn="l" pos="3492360"/>
                <a:tab algn="l" pos="4365720"/>
                <a:tab algn="l" pos="5238720"/>
                <a:tab algn="l" pos="6111720"/>
                <a:tab algn="l" pos="6985080"/>
                <a:tab algn="l" pos="7858080"/>
                <a:tab algn="l" pos="8731080"/>
                <a:tab algn="l" pos="9604440"/>
                <a:tab algn="l" pos="1047744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** Year to Date Notional Value of Transactions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1" name=""/>
          <p:cNvSpPr/>
          <p:nvPr/>
        </p:nvSpPr>
        <p:spPr>
          <a:xfrm>
            <a:off x="738360" y="623880"/>
            <a:ext cx="758952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2" name=""/>
          <p:cNvGrpSpPr/>
          <p:nvPr/>
        </p:nvGrpSpPr>
        <p:grpSpPr>
          <a:xfrm>
            <a:off x="7184160" y="5365800"/>
            <a:ext cx="358560" cy="515160"/>
            <a:chOff x="7184160" y="5365800"/>
            <a:chExt cx="358560" cy="515160"/>
          </a:xfrm>
        </p:grpSpPr>
        <p:sp>
          <p:nvSpPr>
            <p:cNvPr id="913" name=""/>
            <p:cNvSpPr/>
            <p:nvPr/>
          </p:nvSpPr>
          <p:spPr>
            <a:xfrm>
              <a:off x="7184160" y="5365800"/>
              <a:ext cx="3585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~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4" name=""/>
            <p:cNvSpPr/>
            <p:nvPr/>
          </p:nvSpPr>
          <p:spPr>
            <a:xfrm>
              <a:off x="7184160" y="5421240"/>
              <a:ext cx="3585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~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/>
          </p:cNvSpPr>
          <p:nvPr>
            <p:ph type="title"/>
          </p:nvPr>
        </p:nvSpPr>
        <p:spPr>
          <a:xfrm>
            <a:off x="47520" y="95040"/>
            <a:ext cx="87631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 Natural Gas Demand 2000 vs. 2005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6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7" name=""/>
          <p:cNvSpPr/>
          <p:nvPr/>
        </p:nvSpPr>
        <p:spPr>
          <a:xfrm>
            <a:off x="2533320" y="5393520"/>
            <a:ext cx="5212440" cy="52092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 growth of 15% by 2005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8" name=""/>
          <p:cNvSpPr/>
          <p:nvPr/>
        </p:nvSpPr>
        <p:spPr>
          <a:xfrm>
            <a:off x="78840" y="6395040"/>
            <a:ext cx="3759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Cambridge Energy Research Associates, July 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9" name=""/>
          <p:cNvSpPr/>
          <p:nvPr/>
        </p:nvSpPr>
        <p:spPr>
          <a:xfrm>
            <a:off x="5072040" y="1325520"/>
            <a:ext cx="7491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0" name=""/>
          <p:cNvSpPr/>
          <p:nvPr/>
        </p:nvSpPr>
        <p:spPr>
          <a:xfrm>
            <a:off x="6907320" y="1325520"/>
            <a:ext cx="7491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1" name=""/>
          <p:cNvSpPr/>
          <p:nvPr/>
        </p:nvSpPr>
        <p:spPr>
          <a:xfrm>
            <a:off x="2732040" y="1792440"/>
            <a:ext cx="74952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2" name=""/>
          <p:cNvSpPr/>
          <p:nvPr/>
        </p:nvSpPr>
        <p:spPr>
          <a:xfrm>
            <a:off x="2730600" y="2233440"/>
            <a:ext cx="19461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3" name=""/>
          <p:cNvSpPr/>
          <p:nvPr/>
        </p:nvSpPr>
        <p:spPr>
          <a:xfrm>
            <a:off x="2701800" y="2679840"/>
            <a:ext cx="112104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Europe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4" name=""/>
          <p:cNvSpPr/>
          <p:nvPr/>
        </p:nvSpPr>
        <p:spPr>
          <a:xfrm>
            <a:off x="2732040" y="3141720"/>
            <a:ext cx="18622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Latin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5" name=""/>
          <p:cNvSpPr/>
          <p:nvPr/>
        </p:nvSpPr>
        <p:spPr>
          <a:xfrm>
            <a:off x="2550960" y="3592440"/>
            <a:ext cx="186228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FSU/Russia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6" name=""/>
          <p:cNvSpPr/>
          <p:nvPr/>
        </p:nvSpPr>
        <p:spPr>
          <a:xfrm>
            <a:off x="2820960" y="4051440"/>
            <a:ext cx="2211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Mid East/Africa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7" name=""/>
          <p:cNvSpPr/>
          <p:nvPr/>
        </p:nvSpPr>
        <p:spPr>
          <a:xfrm>
            <a:off x="5110200" y="1795320"/>
            <a:ext cx="7491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8.6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8" name=""/>
          <p:cNvSpPr/>
          <p:nvPr/>
        </p:nvSpPr>
        <p:spPr>
          <a:xfrm>
            <a:off x="4967280" y="2233440"/>
            <a:ext cx="871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24.8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9" name=""/>
          <p:cNvSpPr/>
          <p:nvPr/>
        </p:nvSpPr>
        <p:spPr>
          <a:xfrm>
            <a:off x="4967280" y="2676600"/>
            <a:ext cx="8715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15.3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0" name=""/>
          <p:cNvSpPr/>
          <p:nvPr/>
        </p:nvSpPr>
        <p:spPr>
          <a:xfrm>
            <a:off x="5100480" y="3141720"/>
            <a:ext cx="74952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6.4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1" name=""/>
          <p:cNvSpPr/>
          <p:nvPr/>
        </p:nvSpPr>
        <p:spPr>
          <a:xfrm>
            <a:off x="4957920" y="3594240"/>
            <a:ext cx="906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20.0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2" name=""/>
          <p:cNvSpPr/>
          <p:nvPr/>
        </p:nvSpPr>
        <p:spPr>
          <a:xfrm>
            <a:off x="5100480" y="4049640"/>
            <a:ext cx="74952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7.9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3" name=""/>
          <p:cNvSpPr/>
          <p:nvPr/>
        </p:nvSpPr>
        <p:spPr>
          <a:xfrm>
            <a:off x="6948360" y="1795320"/>
            <a:ext cx="74952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9.9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4" name=""/>
          <p:cNvSpPr/>
          <p:nvPr/>
        </p:nvSpPr>
        <p:spPr>
          <a:xfrm>
            <a:off x="6757920" y="2233440"/>
            <a:ext cx="9669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27.5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5" name=""/>
          <p:cNvSpPr/>
          <p:nvPr/>
        </p:nvSpPr>
        <p:spPr>
          <a:xfrm>
            <a:off x="6683400" y="2676600"/>
            <a:ext cx="109044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18.5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6" name=""/>
          <p:cNvSpPr/>
          <p:nvPr/>
        </p:nvSpPr>
        <p:spPr>
          <a:xfrm>
            <a:off x="6939000" y="3141720"/>
            <a:ext cx="749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7.8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7" name=""/>
          <p:cNvSpPr/>
          <p:nvPr/>
        </p:nvSpPr>
        <p:spPr>
          <a:xfrm>
            <a:off x="6777000" y="3594240"/>
            <a:ext cx="906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21.9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8" name=""/>
          <p:cNvSpPr/>
          <p:nvPr/>
        </p:nvSpPr>
        <p:spPr>
          <a:xfrm>
            <a:off x="6939000" y="4049640"/>
            <a:ext cx="7491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9.9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"/>
          <p:cNvSpPr/>
          <p:nvPr/>
        </p:nvSpPr>
        <p:spPr>
          <a:xfrm>
            <a:off x="2560680" y="4516560"/>
            <a:ext cx="11890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0" name=""/>
          <p:cNvSpPr/>
          <p:nvPr/>
        </p:nvSpPr>
        <p:spPr>
          <a:xfrm>
            <a:off x="4948200" y="4514760"/>
            <a:ext cx="9162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83.0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"/>
          <p:cNvSpPr/>
          <p:nvPr/>
        </p:nvSpPr>
        <p:spPr>
          <a:xfrm>
            <a:off x="6767640" y="4514760"/>
            <a:ext cx="9414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95.5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2" name=""/>
          <p:cNvSpPr/>
          <p:nvPr/>
        </p:nvSpPr>
        <p:spPr>
          <a:xfrm>
            <a:off x="5141880" y="1668600"/>
            <a:ext cx="59364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3" name=""/>
          <p:cNvSpPr/>
          <p:nvPr/>
        </p:nvSpPr>
        <p:spPr>
          <a:xfrm>
            <a:off x="6983280" y="1668600"/>
            <a:ext cx="5940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4" name=""/>
          <p:cNvSpPr/>
          <p:nvPr/>
        </p:nvSpPr>
        <p:spPr>
          <a:xfrm>
            <a:off x="2846520" y="4473720"/>
            <a:ext cx="469584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5" name=""/>
          <p:cNvSpPr/>
          <p:nvPr/>
        </p:nvSpPr>
        <p:spPr>
          <a:xfrm>
            <a:off x="47520" y="673200"/>
            <a:ext cx="8763120" cy="46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Trillion Cubic Feet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"/>
          <p:cNvGrpSpPr/>
          <p:nvPr/>
        </p:nvGrpSpPr>
        <p:grpSpPr>
          <a:xfrm>
            <a:off x="768240" y="811080"/>
            <a:ext cx="8726760" cy="5810400"/>
            <a:chOff x="768240" y="811080"/>
            <a:chExt cx="8726760" cy="5810400"/>
          </a:xfrm>
        </p:grpSpPr>
        <p:sp>
          <p:nvSpPr>
            <p:cNvPr id="947" name=""/>
            <p:cNvSpPr/>
            <p:nvPr/>
          </p:nvSpPr>
          <p:spPr>
            <a:xfrm>
              <a:off x="5578560" y="4830840"/>
              <a:ext cx="133200" cy="142920"/>
            </a:xfrm>
            <a:custGeom>
              <a:avLst/>
              <a:gdLst/>
              <a:ahLst/>
              <a:rect l="l" t="t" r="r" b="b"/>
              <a:pathLst>
                <a:path w="84" h="90">
                  <a:moveTo>
                    <a:pt x="60" y="0"/>
                  </a:moveTo>
                  <a:lnTo>
                    <a:pt x="66" y="12"/>
                  </a:lnTo>
                  <a:lnTo>
                    <a:pt x="84" y="42"/>
                  </a:lnTo>
                  <a:lnTo>
                    <a:pt x="60" y="66"/>
                  </a:lnTo>
                  <a:lnTo>
                    <a:pt x="60" y="84"/>
                  </a:lnTo>
                  <a:lnTo>
                    <a:pt x="36" y="84"/>
                  </a:lnTo>
                  <a:lnTo>
                    <a:pt x="18" y="84"/>
                  </a:lnTo>
                  <a:lnTo>
                    <a:pt x="0" y="90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18" y="12"/>
                  </a:lnTo>
                  <a:lnTo>
                    <a:pt x="36" y="1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8" name=""/>
            <p:cNvSpPr/>
            <p:nvPr/>
          </p:nvSpPr>
          <p:spPr>
            <a:xfrm>
              <a:off x="5492880" y="3792600"/>
              <a:ext cx="457200" cy="181080"/>
            </a:xfrm>
            <a:custGeom>
              <a:avLst/>
              <a:gdLst/>
              <a:ahLst/>
              <a:rect l="l" t="t" r="r" b="b"/>
              <a:pathLst>
                <a:path w="288" h="114">
                  <a:moveTo>
                    <a:pt x="288" y="36"/>
                  </a:moveTo>
                  <a:lnTo>
                    <a:pt x="270" y="36"/>
                  </a:lnTo>
                  <a:lnTo>
                    <a:pt x="264" y="6"/>
                  </a:lnTo>
                  <a:lnTo>
                    <a:pt x="240" y="6"/>
                  </a:lnTo>
                  <a:lnTo>
                    <a:pt x="204" y="12"/>
                  </a:lnTo>
                  <a:lnTo>
                    <a:pt x="162" y="12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84" y="12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24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18" y="90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54" y="114"/>
                  </a:lnTo>
                  <a:lnTo>
                    <a:pt x="72" y="102"/>
                  </a:lnTo>
                  <a:lnTo>
                    <a:pt x="84" y="102"/>
                  </a:lnTo>
                  <a:lnTo>
                    <a:pt x="96" y="114"/>
                  </a:lnTo>
                  <a:lnTo>
                    <a:pt x="114" y="114"/>
                  </a:lnTo>
                  <a:lnTo>
                    <a:pt x="120" y="102"/>
                  </a:lnTo>
                  <a:lnTo>
                    <a:pt x="144" y="102"/>
                  </a:lnTo>
                  <a:lnTo>
                    <a:pt x="144" y="114"/>
                  </a:lnTo>
                  <a:lnTo>
                    <a:pt x="156" y="114"/>
                  </a:lnTo>
                  <a:lnTo>
                    <a:pt x="156" y="102"/>
                  </a:lnTo>
                  <a:lnTo>
                    <a:pt x="186" y="96"/>
                  </a:lnTo>
                  <a:lnTo>
                    <a:pt x="198" y="102"/>
                  </a:lnTo>
                  <a:lnTo>
                    <a:pt x="222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88" y="96"/>
                  </a:lnTo>
                  <a:lnTo>
                    <a:pt x="270" y="48"/>
                  </a:lnTo>
                  <a:lnTo>
                    <a:pt x="288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9" name=""/>
            <p:cNvSpPr/>
            <p:nvPr/>
          </p:nvSpPr>
          <p:spPr>
            <a:xfrm>
              <a:off x="7618320" y="5211720"/>
              <a:ext cx="990720" cy="781200"/>
            </a:xfrm>
            <a:custGeom>
              <a:avLst/>
              <a:gdLst/>
              <a:ahLst/>
              <a:rect l="l" t="t" r="r" b="b"/>
              <a:pathLst>
                <a:path w="624" h="492">
                  <a:moveTo>
                    <a:pt x="36" y="396"/>
                  </a:moveTo>
                  <a:lnTo>
                    <a:pt x="60" y="420"/>
                  </a:lnTo>
                  <a:lnTo>
                    <a:pt x="84" y="420"/>
                  </a:lnTo>
                  <a:lnTo>
                    <a:pt x="108" y="396"/>
                  </a:lnTo>
                  <a:lnTo>
                    <a:pt x="156" y="396"/>
                  </a:lnTo>
                  <a:lnTo>
                    <a:pt x="174" y="384"/>
                  </a:lnTo>
                  <a:lnTo>
                    <a:pt x="204" y="360"/>
                  </a:lnTo>
                  <a:lnTo>
                    <a:pt x="288" y="354"/>
                  </a:lnTo>
                  <a:lnTo>
                    <a:pt x="324" y="372"/>
                  </a:lnTo>
                  <a:lnTo>
                    <a:pt x="324" y="384"/>
                  </a:lnTo>
                  <a:lnTo>
                    <a:pt x="330" y="384"/>
                  </a:lnTo>
                  <a:lnTo>
                    <a:pt x="348" y="420"/>
                  </a:lnTo>
                  <a:lnTo>
                    <a:pt x="378" y="372"/>
                  </a:lnTo>
                  <a:lnTo>
                    <a:pt x="378" y="396"/>
                  </a:lnTo>
                  <a:lnTo>
                    <a:pt x="372" y="420"/>
                  </a:lnTo>
                  <a:lnTo>
                    <a:pt x="378" y="420"/>
                  </a:lnTo>
                  <a:lnTo>
                    <a:pt x="378" y="396"/>
                  </a:lnTo>
                  <a:lnTo>
                    <a:pt x="390" y="420"/>
                  </a:lnTo>
                  <a:lnTo>
                    <a:pt x="378" y="426"/>
                  </a:lnTo>
                  <a:lnTo>
                    <a:pt x="396" y="426"/>
                  </a:lnTo>
                  <a:lnTo>
                    <a:pt x="402" y="444"/>
                  </a:lnTo>
                  <a:lnTo>
                    <a:pt x="402" y="462"/>
                  </a:lnTo>
                  <a:lnTo>
                    <a:pt x="420" y="468"/>
                  </a:lnTo>
                  <a:lnTo>
                    <a:pt x="438" y="474"/>
                  </a:lnTo>
                  <a:lnTo>
                    <a:pt x="456" y="474"/>
                  </a:lnTo>
                  <a:lnTo>
                    <a:pt x="468" y="48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74"/>
                  </a:lnTo>
                  <a:lnTo>
                    <a:pt x="492" y="486"/>
                  </a:lnTo>
                  <a:lnTo>
                    <a:pt x="516" y="492"/>
                  </a:lnTo>
                  <a:lnTo>
                    <a:pt x="534" y="468"/>
                  </a:lnTo>
                  <a:lnTo>
                    <a:pt x="570" y="468"/>
                  </a:lnTo>
                  <a:lnTo>
                    <a:pt x="576" y="426"/>
                  </a:lnTo>
                  <a:lnTo>
                    <a:pt x="618" y="342"/>
                  </a:lnTo>
                  <a:lnTo>
                    <a:pt x="624" y="306"/>
                  </a:lnTo>
                  <a:lnTo>
                    <a:pt x="618" y="252"/>
                  </a:lnTo>
                  <a:lnTo>
                    <a:pt x="594" y="222"/>
                  </a:lnTo>
                  <a:lnTo>
                    <a:pt x="582" y="216"/>
                  </a:lnTo>
                  <a:lnTo>
                    <a:pt x="576" y="198"/>
                  </a:lnTo>
                  <a:lnTo>
                    <a:pt x="570" y="180"/>
                  </a:lnTo>
                  <a:lnTo>
                    <a:pt x="570" y="198"/>
                  </a:lnTo>
                  <a:lnTo>
                    <a:pt x="546" y="162"/>
                  </a:lnTo>
                  <a:lnTo>
                    <a:pt x="516" y="132"/>
                  </a:lnTo>
                  <a:lnTo>
                    <a:pt x="504" y="96"/>
                  </a:lnTo>
                  <a:lnTo>
                    <a:pt x="492" y="90"/>
                  </a:lnTo>
                  <a:lnTo>
                    <a:pt x="492" y="72"/>
                  </a:lnTo>
                  <a:lnTo>
                    <a:pt x="486" y="66"/>
                  </a:lnTo>
                  <a:lnTo>
                    <a:pt x="468" y="66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8" y="24"/>
                  </a:lnTo>
                  <a:lnTo>
                    <a:pt x="438" y="72"/>
                  </a:lnTo>
                  <a:lnTo>
                    <a:pt x="426" y="114"/>
                  </a:lnTo>
                  <a:lnTo>
                    <a:pt x="402" y="114"/>
                  </a:lnTo>
                  <a:lnTo>
                    <a:pt x="372" y="84"/>
                  </a:lnTo>
                  <a:lnTo>
                    <a:pt x="354" y="84"/>
                  </a:lnTo>
                  <a:lnTo>
                    <a:pt x="354" y="72"/>
                  </a:lnTo>
                  <a:lnTo>
                    <a:pt x="336" y="72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72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24"/>
                  </a:lnTo>
                  <a:lnTo>
                    <a:pt x="336" y="24"/>
                  </a:lnTo>
                  <a:lnTo>
                    <a:pt x="288" y="6"/>
                  </a:lnTo>
                  <a:lnTo>
                    <a:pt x="306" y="24"/>
                  </a:lnTo>
                  <a:lnTo>
                    <a:pt x="288" y="24"/>
                  </a:lnTo>
                  <a:lnTo>
                    <a:pt x="282" y="24"/>
                  </a:lnTo>
                  <a:lnTo>
                    <a:pt x="264" y="30"/>
                  </a:lnTo>
                  <a:lnTo>
                    <a:pt x="264" y="42"/>
                  </a:lnTo>
                  <a:lnTo>
                    <a:pt x="258" y="42"/>
                  </a:lnTo>
                  <a:lnTo>
                    <a:pt x="258" y="66"/>
                  </a:lnTo>
                  <a:lnTo>
                    <a:pt x="258" y="72"/>
                  </a:lnTo>
                  <a:lnTo>
                    <a:pt x="240" y="66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234" y="48"/>
                  </a:lnTo>
                  <a:lnTo>
                    <a:pt x="222" y="48"/>
                  </a:lnTo>
                  <a:lnTo>
                    <a:pt x="198" y="66"/>
                  </a:lnTo>
                  <a:lnTo>
                    <a:pt x="192" y="6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56" y="90"/>
                  </a:lnTo>
                  <a:lnTo>
                    <a:pt x="174" y="96"/>
                  </a:lnTo>
                  <a:lnTo>
                    <a:pt x="156" y="114"/>
                  </a:lnTo>
                  <a:lnTo>
                    <a:pt x="156" y="90"/>
                  </a:lnTo>
                  <a:lnTo>
                    <a:pt x="138" y="114"/>
                  </a:lnTo>
                  <a:lnTo>
                    <a:pt x="150" y="120"/>
                  </a:lnTo>
                  <a:lnTo>
                    <a:pt x="126" y="138"/>
                  </a:lnTo>
                  <a:lnTo>
                    <a:pt x="48" y="162"/>
                  </a:lnTo>
                  <a:lnTo>
                    <a:pt x="24" y="198"/>
                  </a:lnTo>
                  <a:lnTo>
                    <a:pt x="12" y="180"/>
                  </a:lnTo>
                  <a:lnTo>
                    <a:pt x="12" y="198"/>
                  </a:lnTo>
                  <a:lnTo>
                    <a:pt x="12" y="216"/>
                  </a:lnTo>
                  <a:lnTo>
                    <a:pt x="0" y="216"/>
                  </a:lnTo>
                  <a:lnTo>
                    <a:pt x="24" y="264"/>
                  </a:lnTo>
                  <a:lnTo>
                    <a:pt x="12" y="246"/>
                  </a:lnTo>
                  <a:lnTo>
                    <a:pt x="12" y="264"/>
                  </a:lnTo>
                  <a:lnTo>
                    <a:pt x="0" y="252"/>
                  </a:lnTo>
                  <a:lnTo>
                    <a:pt x="36" y="312"/>
                  </a:lnTo>
                  <a:lnTo>
                    <a:pt x="42" y="354"/>
                  </a:lnTo>
                  <a:lnTo>
                    <a:pt x="42" y="384"/>
                  </a:lnTo>
                  <a:lnTo>
                    <a:pt x="36" y="39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50" name=""/>
            <p:cNvGrpSpPr/>
            <p:nvPr/>
          </p:nvGrpSpPr>
          <p:grpSpPr>
            <a:xfrm>
              <a:off x="7618320" y="5211720"/>
              <a:ext cx="990720" cy="781200"/>
              <a:chOff x="7618320" y="5211720"/>
              <a:chExt cx="990720" cy="781200"/>
            </a:xfrm>
          </p:grpSpPr>
          <p:sp>
            <p:nvSpPr>
              <p:cNvPr id="951" name=""/>
              <p:cNvSpPr/>
              <p:nvPr/>
            </p:nvSpPr>
            <p:spPr>
              <a:xfrm>
                <a:off x="7618320" y="5211720"/>
                <a:ext cx="990720" cy="781200"/>
              </a:xfrm>
              <a:custGeom>
                <a:avLst/>
                <a:gdLst/>
                <a:ahLst/>
                <a:rect l="l" t="t" r="r" b="b"/>
                <a:pathLst>
                  <a:path w="624" h="492">
                    <a:moveTo>
                      <a:pt x="36" y="396"/>
                    </a:moveTo>
                    <a:lnTo>
                      <a:pt x="60" y="420"/>
                    </a:lnTo>
                    <a:lnTo>
                      <a:pt x="84" y="420"/>
                    </a:lnTo>
                    <a:lnTo>
                      <a:pt x="108" y="396"/>
                    </a:lnTo>
                    <a:lnTo>
                      <a:pt x="156" y="396"/>
                    </a:lnTo>
                    <a:lnTo>
                      <a:pt x="174" y="384"/>
                    </a:lnTo>
                    <a:lnTo>
                      <a:pt x="204" y="360"/>
                    </a:lnTo>
                    <a:lnTo>
                      <a:pt x="288" y="354"/>
                    </a:lnTo>
                    <a:lnTo>
                      <a:pt x="324" y="372"/>
                    </a:lnTo>
                    <a:lnTo>
                      <a:pt x="324" y="384"/>
                    </a:lnTo>
                    <a:lnTo>
                      <a:pt x="330" y="384"/>
                    </a:lnTo>
                    <a:lnTo>
                      <a:pt x="348" y="420"/>
                    </a:lnTo>
                    <a:lnTo>
                      <a:pt x="378" y="372"/>
                    </a:lnTo>
                    <a:lnTo>
                      <a:pt x="378" y="396"/>
                    </a:lnTo>
                    <a:lnTo>
                      <a:pt x="372" y="420"/>
                    </a:lnTo>
                    <a:lnTo>
                      <a:pt x="378" y="420"/>
                    </a:lnTo>
                    <a:lnTo>
                      <a:pt x="378" y="396"/>
                    </a:lnTo>
                    <a:lnTo>
                      <a:pt x="390" y="420"/>
                    </a:lnTo>
                    <a:lnTo>
                      <a:pt x="378" y="426"/>
                    </a:lnTo>
                    <a:lnTo>
                      <a:pt x="396" y="426"/>
                    </a:lnTo>
                    <a:lnTo>
                      <a:pt x="402" y="444"/>
                    </a:lnTo>
                    <a:lnTo>
                      <a:pt x="402" y="462"/>
                    </a:lnTo>
                    <a:lnTo>
                      <a:pt x="420" y="468"/>
                    </a:lnTo>
                    <a:lnTo>
                      <a:pt x="438" y="474"/>
                    </a:lnTo>
                    <a:lnTo>
                      <a:pt x="456" y="474"/>
                    </a:lnTo>
                    <a:lnTo>
                      <a:pt x="468" y="48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74"/>
                    </a:lnTo>
                    <a:lnTo>
                      <a:pt x="492" y="486"/>
                    </a:lnTo>
                    <a:lnTo>
                      <a:pt x="516" y="492"/>
                    </a:lnTo>
                    <a:lnTo>
                      <a:pt x="534" y="468"/>
                    </a:lnTo>
                    <a:lnTo>
                      <a:pt x="570" y="468"/>
                    </a:lnTo>
                    <a:lnTo>
                      <a:pt x="576" y="426"/>
                    </a:lnTo>
                    <a:lnTo>
                      <a:pt x="618" y="342"/>
                    </a:lnTo>
                    <a:lnTo>
                      <a:pt x="624" y="306"/>
                    </a:lnTo>
                    <a:lnTo>
                      <a:pt x="618" y="252"/>
                    </a:lnTo>
                    <a:lnTo>
                      <a:pt x="594" y="222"/>
                    </a:lnTo>
                    <a:lnTo>
                      <a:pt x="582" y="216"/>
                    </a:lnTo>
                    <a:lnTo>
                      <a:pt x="576" y="198"/>
                    </a:lnTo>
                    <a:lnTo>
                      <a:pt x="570" y="180"/>
                    </a:lnTo>
                    <a:lnTo>
                      <a:pt x="570" y="198"/>
                    </a:lnTo>
                    <a:lnTo>
                      <a:pt x="546" y="162"/>
                    </a:lnTo>
                    <a:lnTo>
                      <a:pt x="516" y="132"/>
                    </a:lnTo>
                    <a:lnTo>
                      <a:pt x="504" y="96"/>
                    </a:lnTo>
                    <a:lnTo>
                      <a:pt x="492" y="90"/>
                    </a:lnTo>
                    <a:lnTo>
                      <a:pt x="492" y="72"/>
                    </a:lnTo>
                    <a:lnTo>
                      <a:pt x="486" y="66"/>
                    </a:lnTo>
                    <a:lnTo>
                      <a:pt x="468" y="66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8" y="24"/>
                    </a:lnTo>
                    <a:lnTo>
                      <a:pt x="438" y="72"/>
                    </a:lnTo>
                    <a:lnTo>
                      <a:pt x="426" y="114"/>
                    </a:lnTo>
                    <a:lnTo>
                      <a:pt x="402" y="114"/>
                    </a:lnTo>
                    <a:lnTo>
                      <a:pt x="372" y="84"/>
                    </a:lnTo>
                    <a:lnTo>
                      <a:pt x="354" y="84"/>
                    </a:lnTo>
                    <a:lnTo>
                      <a:pt x="354" y="72"/>
                    </a:lnTo>
                    <a:lnTo>
                      <a:pt x="336" y="72"/>
                    </a:lnTo>
                    <a:lnTo>
                      <a:pt x="348" y="42"/>
                    </a:lnTo>
                    <a:lnTo>
                      <a:pt x="354" y="42"/>
                    </a:lnTo>
                    <a:lnTo>
                      <a:pt x="372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24"/>
                    </a:lnTo>
                    <a:lnTo>
                      <a:pt x="336" y="24"/>
                    </a:lnTo>
                    <a:lnTo>
                      <a:pt x="288" y="6"/>
                    </a:lnTo>
                    <a:lnTo>
                      <a:pt x="306" y="24"/>
                    </a:lnTo>
                    <a:lnTo>
                      <a:pt x="288" y="24"/>
                    </a:lnTo>
                    <a:lnTo>
                      <a:pt x="282" y="24"/>
                    </a:lnTo>
                    <a:lnTo>
                      <a:pt x="264" y="30"/>
                    </a:lnTo>
                    <a:lnTo>
                      <a:pt x="264" y="42"/>
                    </a:lnTo>
                    <a:lnTo>
                      <a:pt x="258" y="42"/>
                    </a:lnTo>
                    <a:lnTo>
                      <a:pt x="258" y="66"/>
                    </a:lnTo>
                    <a:lnTo>
                      <a:pt x="258" y="72"/>
                    </a:lnTo>
                    <a:lnTo>
                      <a:pt x="240" y="66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234" y="48"/>
                    </a:lnTo>
                    <a:lnTo>
                      <a:pt x="222" y="48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56" y="90"/>
                    </a:lnTo>
                    <a:lnTo>
                      <a:pt x="174" y="96"/>
                    </a:lnTo>
                    <a:lnTo>
                      <a:pt x="156" y="114"/>
                    </a:lnTo>
                    <a:lnTo>
                      <a:pt x="156" y="90"/>
                    </a:lnTo>
                    <a:lnTo>
                      <a:pt x="138" y="114"/>
                    </a:lnTo>
                    <a:lnTo>
                      <a:pt x="150" y="120"/>
                    </a:lnTo>
                    <a:lnTo>
                      <a:pt x="126" y="138"/>
                    </a:lnTo>
                    <a:lnTo>
                      <a:pt x="48" y="162"/>
                    </a:lnTo>
                    <a:lnTo>
                      <a:pt x="24" y="198"/>
                    </a:lnTo>
                    <a:lnTo>
                      <a:pt x="12" y="180"/>
                    </a:lnTo>
                    <a:lnTo>
                      <a:pt x="12" y="198"/>
                    </a:lnTo>
                    <a:lnTo>
                      <a:pt x="12" y="216"/>
                    </a:lnTo>
                    <a:lnTo>
                      <a:pt x="0" y="216"/>
                    </a:lnTo>
                    <a:lnTo>
                      <a:pt x="24" y="264"/>
                    </a:lnTo>
                    <a:lnTo>
                      <a:pt x="12" y="246"/>
                    </a:lnTo>
                    <a:lnTo>
                      <a:pt x="12" y="264"/>
                    </a:lnTo>
                    <a:lnTo>
                      <a:pt x="0" y="252"/>
                    </a:lnTo>
                    <a:lnTo>
                      <a:pt x="36" y="312"/>
                    </a:lnTo>
                    <a:lnTo>
                      <a:pt x="42" y="354"/>
                    </a:lnTo>
                    <a:lnTo>
                      <a:pt x="42" y="384"/>
                    </a:lnTo>
                    <a:lnTo>
                      <a:pt x="36" y="39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2" name=""/>
              <p:cNvSpPr/>
              <p:nvPr/>
            </p:nvSpPr>
            <p:spPr>
              <a:xfrm>
                <a:off x="7618320" y="5211720"/>
                <a:ext cx="990720" cy="781200"/>
              </a:xfrm>
              <a:custGeom>
                <a:avLst/>
                <a:gdLst/>
                <a:ahLst/>
                <a:rect l="l" t="t" r="r" b="b"/>
                <a:pathLst>
                  <a:path w="624" h="492">
                    <a:moveTo>
                      <a:pt x="36" y="396"/>
                    </a:moveTo>
                    <a:lnTo>
                      <a:pt x="60" y="420"/>
                    </a:lnTo>
                    <a:lnTo>
                      <a:pt x="84" y="420"/>
                    </a:lnTo>
                    <a:lnTo>
                      <a:pt x="108" y="396"/>
                    </a:lnTo>
                    <a:lnTo>
                      <a:pt x="156" y="396"/>
                    </a:lnTo>
                    <a:lnTo>
                      <a:pt x="174" y="384"/>
                    </a:lnTo>
                    <a:lnTo>
                      <a:pt x="204" y="360"/>
                    </a:lnTo>
                    <a:lnTo>
                      <a:pt x="288" y="354"/>
                    </a:lnTo>
                    <a:lnTo>
                      <a:pt x="324" y="372"/>
                    </a:lnTo>
                    <a:lnTo>
                      <a:pt x="324" y="384"/>
                    </a:lnTo>
                    <a:lnTo>
                      <a:pt x="330" y="384"/>
                    </a:lnTo>
                    <a:lnTo>
                      <a:pt x="348" y="420"/>
                    </a:lnTo>
                    <a:lnTo>
                      <a:pt x="378" y="372"/>
                    </a:lnTo>
                    <a:lnTo>
                      <a:pt x="378" y="396"/>
                    </a:lnTo>
                    <a:lnTo>
                      <a:pt x="372" y="420"/>
                    </a:lnTo>
                    <a:lnTo>
                      <a:pt x="378" y="420"/>
                    </a:lnTo>
                    <a:lnTo>
                      <a:pt x="378" y="396"/>
                    </a:lnTo>
                    <a:lnTo>
                      <a:pt x="390" y="420"/>
                    </a:lnTo>
                    <a:lnTo>
                      <a:pt x="378" y="426"/>
                    </a:lnTo>
                    <a:lnTo>
                      <a:pt x="396" y="426"/>
                    </a:lnTo>
                    <a:lnTo>
                      <a:pt x="402" y="444"/>
                    </a:lnTo>
                    <a:lnTo>
                      <a:pt x="402" y="462"/>
                    </a:lnTo>
                    <a:lnTo>
                      <a:pt x="420" y="468"/>
                    </a:lnTo>
                    <a:lnTo>
                      <a:pt x="438" y="474"/>
                    </a:lnTo>
                    <a:lnTo>
                      <a:pt x="456" y="474"/>
                    </a:lnTo>
                    <a:lnTo>
                      <a:pt x="468" y="48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74"/>
                    </a:lnTo>
                    <a:lnTo>
                      <a:pt x="492" y="486"/>
                    </a:lnTo>
                    <a:lnTo>
                      <a:pt x="516" y="492"/>
                    </a:lnTo>
                    <a:lnTo>
                      <a:pt x="534" y="468"/>
                    </a:lnTo>
                    <a:lnTo>
                      <a:pt x="570" y="468"/>
                    </a:lnTo>
                    <a:lnTo>
                      <a:pt x="576" y="426"/>
                    </a:lnTo>
                    <a:lnTo>
                      <a:pt x="618" y="342"/>
                    </a:lnTo>
                    <a:lnTo>
                      <a:pt x="624" y="306"/>
                    </a:lnTo>
                    <a:lnTo>
                      <a:pt x="618" y="252"/>
                    </a:lnTo>
                    <a:lnTo>
                      <a:pt x="594" y="222"/>
                    </a:lnTo>
                    <a:lnTo>
                      <a:pt x="582" y="216"/>
                    </a:lnTo>
                    <a:lnTo>
                      <a:pt x="576" y="198"/>
                    </a:lnTo>
                    <a:lnTo>
                      <a:pt x="570" y="180"/>
                    </a:lnTo>
                    <a:lnTo>
                      <a:pt x="570" y="198"/>
                    </a:lnTo>
                    <a:lnTo>
                      <a:pt x="546" y="162"/>
                    </a:lnTo>
                    <a:lnTo>
                      <a:pt x="516" y="132"/>
                    </a:lnTo>
                    <a:lnTo>
                      <a:pt x="504" y="96"/>
                    </a:lnTo>
                    <a:lnTo>
                      <a:pt x="492" y="90"/>
                    </a:lnTo>
                    <a:lnTo>
                      <a:pt x="492" y="72"/>
                    </a:lnTo>
                    <a:lnTo>
                      <a:pt x="486" y="66"/>
                    </a:lnTo>
                    <a:lnTo>
                      <a:pt x="468" y="66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8" y="24"/>
                    </a:lnTo>
                    <a:lnTo>
                      <a:pt x="438" y="72"/>
                    </a:lnTo>
                    <a:lnTo>
                      <a:pt x="426" y="114"/>
                    </a:lnTo>
                    <a:lnTo>
                      <a:pt x="402" y="114"/>
                    </a:lnTo>
                    <a:lnTo>
                      <a:pt x="372" y="84"/>
                    </a:lnTo>
                    <a:lnTo>
                      <a:pt x="354" y="84"/>
                    </a:lnTo>
                    <a:lnTo>
                      <a:pt x="354" y="72"/>
                    </a:lnTo>
                    <a:lnTo>
                      <a:pt x="336" y="72"/>
                    </a:lnTo>
                    <a:lnTo>
                      <a:pt x="348" y="42"/>
                    </a:lnTo>
                    <a:lnTo>
                      <a:pt x="354" y="42"/>
                    </a:lnTo>
                    <a:lnTo>
                      <a:pt x="372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24"/>
                    </a:lnTo>
                    <a:lnTo>
                      <a:pt x="336" y="24"/>
                    </a:lnTo>
                    <a:lnTo>
                      <a:pt x="288" y="6"/>
                    </a:lnTo>
                    <a:lnTo>
                      <a:pt x="306" y="24"/>
                    </a:lnTo>
                    <a:lnTo>
                      <a:pt x="288" y="24"/>
                    </a:lnTo>
                    <a:lnTo>
                      <a:pt x="282" y="24"/>
                    </a:lnTo>
                    <a:lnTo>
                      <a:pt x="264" y="30"/>
                    </a:lnTo>
                    <a:lnTo>
                      <a:pt x="264" y="42"/>
                    </a:lnTo>
                    <a:lnTo>
                      <a:pt x="258" y="42"/>
                    </a:lnTo>
                    <a:lnTo>
                      <a:pt x="258" y="66"/>
                    </a:lnTo>
                    <a:lnTo>
                      <a:pt x="258" y="72"/>
                    </a:lnTo>
                    <a:lnTo>
                      <a:pt x="240" y="66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234" y="48"/>
                    </a:lnTo>
                    <a:lnTo>
                      <a:pt x="222" y="48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56" y="90"/>
                    </a:lnTo>
                    <a:lnTo>
                      <a:pt x="174" y="96"/>
                    </a:lnTo>
                    <a:lnTo>
                      <a:pt x="156" y="114"/>
                    </a:lnTo>
                    <a:lnTo>
                      <a:pt x="156" y="90"/>
                    </a:lnTo>
                    <a:lnTo>
                      <a:pt x="138" y="114"/>
                    </a:lnTo>
                    <a:lnTo>
                      <a:pt x="150" y="120"/>
                    </a:lnTo>
                    <a:lnTo>
                      <a:pt x="126" y="138"/>
                    </a:lnTo>
                    <a:lnTo>
                      <a:pt x="48" y="162"/>
                    </a:lnTo>
                    <a:lnTo>
                      <a:pt x="24" y="198"/>
                    </a:lnTo>
                    <a:lnTo>
                      <a:pt x="12" y="180"/>
                    </a:lnTo>
                    <a:lnTo>
                      <a:pt x="12" y="198"/>
                    </a:lnTo>
                    <a:lnTo>
                      <a:pt x="12" y="216"/>
                    </a:lnTo>
                    <a:lnTo>
                      <a:pt x="0" y="216"/>
                    </a:lnTo>
                    <a:lnTo>
                      <a:pt x="24" y="264"/>
                    </a:lnTo>
                    <a:lnTo>
                      <a:pt x="12" y="246"/>
                    </a:lnTo>
                    <a:lnTo>
                      <a:pt x="12" y="264"/>
                    </a:lnTo>
                    <a:lnTo>
                      <a:pt x="0" y="252"/>
                    </a:lnTo>
                    <a:lnTo>
                      <a:pt x="36" y="312"/>
                    </a:lnTo>
                    <a:lnTo>
                      <a:pt x="42" y="354"/>
                    </a:lnTo>
                    <a:lnTo>
                      <a:pt x="42" y="384"/>
                    </a:lnTo>
                    <a:lnTo>
                      <a:pt x="36" y="39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53" name=""/>
            <p:cNvSpPr/>
            <p:nvPr/>
          </p:nvSpPr>
          <p:spPr>
            <a:xfrm>
              <a:off x="8037360" y="5221440"/>
              <a:ext cx="38160" cy="2844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0" y="18"/>
                  </a:moveTo>
                  <a:lnTo>
                    <a:pt x="18" y="1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54" name=""/>
            <p:cNvGrpSpPr/>
            <p:nvPr/>
          </p:nvGrpSpPr>
          <p:grpSpPr>
            <a:xfrm>
              <a:off x="8037360" y="5221440"/>
              <a:ext cx="38160" cy="28440"/>
              <a:chOff x="8037360" y="5221440"/>
              <a:chExt cx="38160" cy="28440"/>
            </a:xfrm>
          </p:grpSpPr>
          <p:sp>
            <p:nvSpPr>
              <p:cNvPr id="955" name=""/>
              <p:cNvSpPr/>
              <p:nvPr/>
            </p:nvSpPr>
            <p:spPr>
              <a:xfrm>
                <a:off x="8037360" y="5221440"/>
                <a:ext cx="38160" cy="28440"/>
              </a:xfrm>
              <a:custGeom>
                <a:avLst/>
                <a:gdLst/>
                <a:ahLst/>
                <a:rect l="l" t="t" r="r" b="b"/>
                <a:pathLst>
                  <a:path w="24" h="18">
                    <a:moveTo>
                      <a:pt x="0" y="18"/>
                    </a:moveTo>
                    <a:lnTo>
                      <a:pt x="18" y="1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6" name=""/>
              <p:cNvSpPr/>
              <p:nvPr/>
            </p:nvSpPr>
            <p:spPr>
              <a:xfrm>
                <a:off x="8037360" y="5221440"/>
                <a:ext cx="38160" cy="28440"/>
              </a:xfrm>
              <a:custGeom>
                <a:avLst/>
                <a:gdLst/>
                <a:ahLst/>
                <a:rect l="l" t="t" r="r" b="b"/>
                <a:pathLst>
                  <a:path w="24" h="18">
                    <a:moveTo>
                      <a:pt x="0" y="18"/>
                    </a:moveTo>
                    <a:lnTo>
                      <a:pt x="18" y="1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57" name=""/>
            <p:cNvSpPr/>
            <p:nvPr/>
          </p:nvSpPr>
          <p:spPr>
            <a:xfrm>
              <a:off x="8180280" y="5888160"/>
              <a:ext cx="38160" cy="19080"/>
            </a:xfrm>
            <a:custGeom>
              <a:avLst/>
              <a:gdLst/>
              <a:ahLst/>
              <a:rect l="l" t="t" r="r" b="b"/>
              <a:pathLst>
                <a:path w="24" h="12">
                  <a:moveTo>
                    <a:pt x="0" y="0"/>
                  </a:moveTo>
                  <a:lnTo>
                    <a:pt x="24" y="1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58" name=""/>
            <p:cNvGrpSpPr/>
            <p:nvPr/>
          </p:nvGrpSpPr>
          <p:grpSpPr>
            <a:xfrm>
              <a:off x="8180280" y="5888160"/>
              <a:ext cx="38160" cy="19080"/>
              <a:chOff x="8180280" y="5888160"/>
              <a:chExt cx="38160" cy="19080"/>
            </a:xfrm>
          </p:grpSpPr>
          <p:sp>
            <p:nvSpPr>
              <p:cNvPr id="959" name=""/>
              <p:cNvSpPr/>
              <p:nvPr/>
            </p:nvSpPr>
            <p:spPr>
              <a:xfrm>
                <a:off x="8180280" y="5888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0" name=""/>
              <p:cNvSpPr/>
              <p:nvPr/>
            </p:nvSpPr>
            <p:spPr>
              <a:xfrm>
                <a:off x="8180280" y="5888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61" name=""/>
            <p:cNvSpPr/>
            <p:nvPr/>
          </p:nvSpPr>
          <p:spPr>
            <a:xfrm>
              <a:off x="8389800" y="6049800"/>
              <a:ext cx="95400" cy="104760"/>
            </a:xfrm>
            <a:custGeom>
              <a:avLst/>
              <a:gdLst/>
              <a:ahLst/>
              <a:rect l="l" t="t" r="r" b="b"/>
              <a:pathLst>
                <a:path w="60" h="66">
                  <a:moveTo>
                    <a:pt x="0" y="0"/>
                  </a:moveTo>
                  <a:lnTo>
                    <a:pt x="6" y="48"/>
                  </a:lnTo>
                  <a:lnTo>
                    <a:pt x="30" y="66"/>
                  </a:lnTo>
                  <a:lnTo>
                    <a:pt x="42" y="36"/>
                  </a:lnTo>
                  <a:lnTo>
                    <a:pt x="48" y="48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62" name=""/>
            <p:cNvGrpSpPr/>
            <p:nvPr/>
          </p:nvGrpSpPr>
          <p:grpSpPr>
            <a:xfrm>
              <a:off x="8389800" y="6049800"/>
              <a:ext cx="95400" cy="104760"/>
              <a:chOff x="8389800" y="6049800"/>
              <a:chExt cx="95400" cy="104760"/>
            </a:xfrm>
          </p:grpSpPr>
          <p:sp>
            <p:nvSpPr>
              <p:cNvPr id="963" name=""/>
              <p:cNvSpPr/>
              <p:nvPr/>
            </p:nvSpPr>
            <p:spPr>
              <a:xfrm>
                <a:off x="8389800" y="6049800"/>
                <a:ext cx="95400" cy="104760"/>
              </a:xfrm>
              <a:custGeom>
                <a:avLst/>
                <a:gdLst/>
                <a:ahLst/>
                <a:rect l="l" t="t" r="r" b="b"/>
                <a:pathLst>
                  <a:path w="60" h="66">
                    <a:moveTo>
                      <a:pt x="0" y="0"/>
                    </a:moveTo>
                    <a:lnTo>
                      <a:pt x="6" y="48"/>
                    </a:lnTo>
                    <a:lnTo>
                      <a:pt x="30" y="66"/>
                    </a:lnTo>
                    <a:lnTo>
                      <a:pt x="42" y="36"/>
                    </a:lnTo>
                    <a:lnTo>
                      <a:pt x="48" y="48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4" name=""/>
              <p:cNvSpPr/>
              <p:nvPr/>
            </p:nvSpPr>
            <p:spPr>
              <a:xfrm>
                <a:off x="8389800" y="6049800"/>
                <a:ext cx="95400" cy="104760"/>
              </a:xfrm>
              <a:custGeom>
                <a:avLst/>
                <a:gdLst/>
                <a:ahLst/>
                <a:rect l="l" t="t" r="r" b="b"/>
                <a:pathLst>
                  <a:path w="60" h="66">
                    <a:moveTo>
                      <a:pt x="0" y="0"/>
                    </a:moveTo>
                    <a:lnTo>
                      <a:pt x="6" y="48"/>
                    </a:lnTo>
                    <a:lnTo>
                      <a:pt x="30" y="66"/>
                    </a:lnTo>
                    <a:lnTo>
                      <a:pt x="42" y="36"/>
                    </a:lnTo>
                    <a:lnTo>
                      <a:pt x="48" y="48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18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65" name=""/>
            <p:cNvSpPr/>
            <p:nvPr/>
          </p:nvSpPr>
          <p:spPr>
            <a:xfrm>
              <a:off x="9085320" y="5859360"/>
              <a:ext cx="142920" cy="228600"/>
            </a:xfrm>
            <a:custGeom>
              <a:avLst/>
              <a:gdLst/>
              <a:ahLst/>
              <a:rect l="l" t="t" r="r" b="b"/>
              <a:pathLst>
                <a:path w="90" h="144">
                  <a:moveTo>
                    <a:pt x="12" y="84"/>
                  </a:moveTo>
                  <a:lnTo>
                    <a:pt x="36" y="10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8" y="132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90" y="78"/>
                  </a:lnTo>
                  <a:lnTo>
                    <a:pt x="90" y="60"/>
                  </a:lnTo>
                  <a:lnTo>
                    <a:pt x="72" y="54"/>
                  </a:lnTo>
                  <a:lnTo>
                    <a:pt x="66" y="60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0" y="36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30" y="36"/>
                  </a:lnTo>
                  <a:lnTo>
                    <a:pt x="30" y="78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66" name=""/>
            <p:cNvGrpSpPr/>
            <p:nvPr/>
          </p:nvGrpSpPr>
          <p:grpSpPr>
            <a:xfrm>
              <a:off x="9085320" y="5859360"/>
              <a:ext cx="142920" cy="228600"/>
              <a:chOff x="9085320" y="5859360"/>
              <a:chExt cx="142920" cy="228600"/>
            </a:xfrm>
          </p:grpSpPr>
          <p:sp>
            <p:nvSpPr>
              <p:cNvPr id="967" name=""/>
              <p:cNvSpPr/>
              <p:nvPr/>
            </p:nvSpPr>
            <p:spPr>
              <a:xfrm>
                <a:off x="9085320" y="5859360"/>
                <a:ext cx="142920" cy="228600"/>
              </a:xfrm>
              <a:custGeom>
                <a:avLst/>
                <a:gdLst/>
                <a:ahLst/>
                <a:rect l="l" t="t" r="r" b="b"/>
                <a:pathLst>
                  <a:path w="90" h="144">
                    <a:moveTo>
                      <a:pt x="12" y="84"/>
                    </a:moveTo>
                    <a:lnTo>
                      <a:pt x="36" y="10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8" y="132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90" y="78"/>
                    </a:lnTo>
                    <a:lnTo>
                      <a:pt x="90" y="60"/>
                    </a:lnTo>
                    <a:lnTo>
                      <a:pt x="72" y="54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48" y="36"/>
                    </a:lnTo>
                    <a:lnTo>
                      <a:pt x="36" y="36"/>
                    </a:lnTo>
                    <a:lnTo>
                      <a:pt x="36" y="54"/>
                    </a:lnTo>
                    <a:lnTo>
                      <a:pt x="30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30" y="36"/>
                    </a:lnTo>
                    <a:lnTo>
                      <a:pt x="30" y="78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8" name=""/>
              <p:cNvSpPr/>
              <p:nvPr/>
            </p:nvSpPr>
            <p:spPr>
              <a:xfrm>
                <a:off x="9085320" y="5859360"/>
                <a:ext cx="142920" cy="228600"/>
              </a:xfrm>
              <a:custGeom>
                <a:avLst/>
                <a:gdLst/>
                <a:ahLst/>
                <a:rect l="l" t="t" r="r" b="b"/>
                <a:pathLst>
                  <a:path w="90" h="144">
                    <a:moveTo>
                      <a:pt x="12" y="84"/>
                    </a:moveTo>
                    <a:lnTo>
                      <a:pt x="36" y="10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8" y="132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90" y="78"/>
                    </a:lnTo>
                    <a:lnTo>
                      <a:pt x="90" y="60"/>
                    </a:lnTo>
                    <a:lnTo>
                      <a:pt x="72" y="54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48" y="36"/>
                    </a:lnTo>
                    <a:lnTo>
                      <a:pt x="36" y="36"/>
                    </a:lnTo>
                    <a:lnTo>
                      <a:pt x="36" y="54"/>
                    </a:lnTo>
                    <a:lnTo>
                      <a:pt x="30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30" y="36"/>
                    </a:lnTo>
                    <a:lnTo>
                      <a:pt x="30" y="78"/>
                    </a:lnTo>
                    <a:lnTo>
                      <a:pt x="12" y="84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69" name=""/>
            <p:cNvSpPr/>
            <p:nvPr/>
          </p:nvSpPr>
          <p:spPr>
            <a:xfrm>
              <a:off x="8923320" y="6049800"/>
              <a:ext cx="209520" cy="209880"/>
            </a:xfrm>
            <a:custGeom>
              <a:avLst/>
              <a:gdLst/>
              <a:ahLst/>
              <a:rect l="l" t="t" r="r" b="b"/>
              <a:pathLst>
                <a:path w="132" h="132">
                  <a:moveTo>
                    <a:pt x="0" y="114"/>
                  </a:moveTo>
                  <a:lnTo>
                    <a:pt x="12" y="120"/>
                  </a:lnTo>
                  <a:lnTo>
                    <a:pt x="18" y="120"/>
                  </a:lnTo>
                  <a:lnTo>
                    <a:pt x="42" y="132"/>
                  </a:lnTo>
                  <a:lnTo>
                    <a:pt x="60" y="120"/>
                  </a:lnTo>
                  <a:lnTo>
                    <a:pt x="66" y="96"/>
                  </a:lnTo>
                  <a:lnTo>
                    <a:pt x="84" y="78"/>
                  </a:lnTo>
                  <a:lnTo>
                    <a:pt x="102" y="66"/>
                  </a:lnTo>
                  <a:lnTo>
                    <a:pt x="108" y="66"/>
                  </a:lnTo>
                  <a:lnTo>
                    <a:pt x="102" y="48"/>
                  </a:lnTo>
                  <a:lnTo>
                    <a:pt x="132" y="24"/>
                  </a:lnTo>
                  <a:lnTo>
                    <a:pt x="132" y="12"/>
                  </a:lnTo>
                  <a:lnTo>
                    <a:pt x="114" y="12"/>
                  </a:lnTo>
                  <a:lnTo>
                    <a:pt x="114" y="0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0" y="0"/>
                  </a:lnTo>
                  <a:lnTo>
                    <a:pt x="90" y="24"/>
                  </a:lnTo>
                  <a:lnTo>
                    <a:pt x="84" y="24"/>
                  </a:lnTo>
                  <a:lnTo>
                    <a:pt x="66" y="36"/>
                  </a:lnTo>
                  <a:lnTo>
                    <a:pt x="36" y="7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70" name=""/>
            <p:cNvGrpSpPr/>
            <p:nvPr/>
          </p:nvGrpSpPr>
          <p:grpSpPr>
            <a:xfrm>
              <a:off x="8923320" y="6049800"/>
              <a:ext cx="209520" cy="209880"/>
              <a:chOff x="8923320" y="6049800"/>
              <a:chExt cx="209520" cy="209880"/>
            </a:xfrm>
          </p:grpSpPr>
          <p:sp>
            <p:nvSpPr>
              <p:cNvPr id="971" name=""/>
              <p:cNvSpPr/>
              <p:nvPr/>
            </p:nvSpPr>
            <p:spPr>
              <a:xfrm>
                <a:off x="8923320" y="6049800"/>
                <a:ext cx="209520" cy="209880"/>
              </a:xfrm>
              <a:custGeom>
                <a:avLst/>
                <a:gdLst/>
                <a:ahLst/>
                <a:rect l="l" t="t" r="r" b="b"/>
                <a:pathLst>
                  <a:path w="132" h="132">
                    <a:moveTo>
                      <a:pt x="0" y="114"/>
                    </a:moveTo>
                    <a:lnTo>
                      <a:pt x="12" y="120"/>
                    </a:lnTo>
                    <a:lnTo>
                      <a:pt x="18" y="120"/>
                    </a:lnTo>
                    <a:lnTo>
                      <a:pt x="42" y="132"/>
                    </a:lnTo>
                    <a:lnTo>
                      <a:pt x="60" y="120"/>
                    </a:lnTo>
                    <a:lnTo>
                      <a:pt x="66" y="96"/>
                    </a:lnTo>
                    <a:lnTo>
                      <a:pt x="84" y="78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02" y="48"/>
                    </a:lnTo>
                    <a:lnTo>
                      <a:pt x="132" y="24"/>
                    </a:lnTo>
                    <a:lnTo>
                      <a:pt x="132" y="12"/>
                    </a:lnTo>
                    <a:lnTo>
                      <a:pt x="114" y="12"/>
                    </a:lnTo>
                    <a:lnTo>
                      <a:pt x="114" y="0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0" y="0"/>
                    </a:lnTo>
                    <a:lnTo>
                      <a:pt x="90" y="24"/>
                    </a:lnTo>
                    <a:lnTo>
                      <a:pt x="84" y="24"/>
                    </a:lnTo>
                    <a:lnTo>
                      <a:pt x="66" y="36"/>
                    </a:lnTo>
                    <a:lnTo>
                      <a:pt x="36" y="7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2" name=""/>
              <p:cNvSpPr/>
              <p:nvPr/>
            </p:nvSpPr>
            <p:spPr>
              <a:xfrm>
                <a:off x="8923320" y="6049800"/>
                <a:ext cx="209520" cy="209880"/>
              </a:xfrm>
              <a:custGeom>
                <a:avLst/>
                <a:gdLst/>
                <a:ahLst/>
                <a:rect l="l" t="t" r="r" b="b"/>
                <a:pathLst>
                  <a:path w="132" h="132">
                    <a:moveTo>
                      <a:pt x="0" y="114"/>
                    </a:moveTo>
                    <a:lnTo>
                      <a:pt x="12" y="120"/>
                    </a:lnTo>
                    <a:lnTo>
                      <a:pt x="18" y="120"/>
                    </a:lnTo>
                    <a:lnTo>
                      <a:pt x="42" y="132"/>
                    </a:lnTo>
                    <a:lnTo>
                      <a:pt x="60" y="120"/>
                    </a:lnTo>
                    <a:lnTo>
                      <a:pt x="66" y="96"/>
                    </a:lnTo>
                    <a:lnTo>
                      <a:pt x="84" y="78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02" y="48"/>
                    </a:lnTo>
                    <a:lnTo>
                      <a:pt x="132" y="24"/>
                    </a:lnTo>
                    <a:lnTo>
                      <a:pt x="132" y="12"/>
                    </a:lnTo>
                    <a:lnTo>
                      <a:pt x="114" y="12"/>
                    </a:lnTo>
                    <a:lnTo>
                      <a:pt x="114" y="0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0" y="0"/>
                    </a:lnTo>
                    <a:lnTo>
                      <a:pt x="90" y="24"/>
                    </a:lnTo>
                    <a:lnTo>
                      <a:pt x="84" y="24"/>
                    </a:lnTo>
                    <a:lnTo>
                      <a:pt x="66" y="36"/>
                    </a:lnTo>
                    <a:lnTo>
                      <a:pt x="36" y="72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73" name=""/>
            <p:cNvSpPr/>
            <p:nvPr/>
          </p:nvSpPr>
          <p:spPr>
            <a:xfrm>
              <a:off x="1959120" y="2173320"/>
              <a:ext cx="438120" cy="390600"/>
            </a:xfrm>
            <a:custGeom>
              <a:avLst/>
              <a:gdLst/>
              <a:ahLst/>
              <a:rect l="l" t="t" r="r" b="b"/>
              <a:pathLst>
                <a:path w="276" h="246">
                  <a:moveTo>
                    <a:pt x="0" y="102"/>
                  </a:moveTo>
                  <a:lnTo>
                    <a:pt x="6" y="114"/>
                  </a:lnTo>
                  <a:lnTo>
                    <a:pt x="6" y="138"/>
                  </a:lnTo>
                  <a:lnTo>
                    <a:pt x="24" y="144"/>
                  </a:lnTo>
                  <a:lnTo>
                    <a:pt x="72" y="144"/>
                  </a:lnTo>
                  <a:lnTo>
                    <a:pt x="90" y="162"/>
                  </a:lnTo>
                  <a:lnTo>
                    <a:pt x="72" y="168"/>
                  </a:lnTo>
                  <a:lnTo>
                    <a:pt x="24" y="168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72" y="210"/>
                  </a:lnTo>
                  <a:lnTo>
                    <a:pt x="78" y="246"/>
                  </a:lnTo>
                  <a:lnTo>
                    <a:pt x="126" y="234"/>
                  </a:lnTo>
                  <a:lnTo>
                    <a:pt x="180" y="210"/>
                  </a:lnTo>
                  <a:lnTo>
                    <a:pt x="186" y="204"/>
                  </a:lnTo>
                  <a:lnTo>
                    <a:pt x="228" y="234"/>
                  </a:lnTo>
                  <a:lnTo>
                    <a:pt x="246" y="228"/>
                  </a:lnTo>
                  <a:lnTo>
                    <a:pt x="258" y="210"/>
                  </a:lnTo>
                  <a:lnTo>
                    <a:pt x="258" y="198"/>
                  </a:lnTo>
                  <a:lnTo>
                    <a:pt x="270" y="198"/>
                  </a:lnTo>
                  <a:lnTo>
                    <a:pt x="276" y="168"/>
                  </a:lnTo>
                  <a:lnTo>
                    <a:pt x="228" y="144"/>
                  </a:lnTo>
                  <a:lnTo>
                    <a:pt x="210" y="138"/>
                  </a:lnTo>
                  <a:lnTo>
                    <a:pt x="210" y="102"/>
                  </a:lnTo>
                  <a:lnTo>
                    <a:pt x="192" y="54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80" y="0"/>
                  </a:lnTo>
                  <a:lnTo>
                    <a:pt x="162" y="48"/>
                  </a:lnTo>
                  <a:lnTo>
                    <a:pt x="138" y="30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78" y="48"/>
                  </a:lnTo>
                  <a:lnTo>
                    <a:pt x="72" y="24"/>
                  </a:lnTo>
                  <a:lnTo>
                    <a:pt x="48" y="24"/>
                  </a:lnTo>
                  <a:lnTo>
                    <a:pt x="6" y="54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74" name=""/>
            <p:cNvGrpSpPr/>
            <p:nvPr/>
          </p:nvGrpSpPr>
          <p:grpSpPr>
            <a:xfrm>
              <a:off x="1959120" y="2173320"/>
              <a:ext cx="438120" cy="390600"/>
              <a:chOff x="1959120" y="2173320"/>
              <a:chExt cx="438120" cy="390600"/>
            </a:xfrm>
          </p:grpSpPr>
          <p:sp>
            <p:nvSpPr>
              <p:cNvPr id="975" name=""/>
              <p:cNvSpPr/>
              <p:nvPr/>
            </p:nvSpPr>
            <p:spPr>
              <a:xfrm>
                <a:off x="1959120" y="2173320"/>
                <a:ext cx="438120" cy="390600"/>
              </a:xfrm>
              <a:custGeom>
                <a:avLst/>
                <a:gdLst/>
                <a:ahLst/>
                <a:rect l="l" t="t" r="r" b="b"/>
                <a:pathLst>
                  <a:path w="276" h="246">
                    <a:moveTo>
                      <a:pt x="0" y="102"/>
                    </a:moveTo>
                    <a:lnTo>
                      <a:pt x="6" y="114"/>
                    </a:lnTo>
                    <a:lnTo>
                      <a:pt x="6" y="138"/>
                    </a:lnTo>
                    <a:lnTo>
                      <a:pt x="24" y="144"/>
                    </a:lnTo>
                    <a:lnTo>
                      <a:pt x="72" y="144"/>
                    </a:lnTo>
                    <a:lnTo>
                      <a:pt x="90" y="162"/>
                    </a:lnTo>
                    <a:lnTo>
                      <a:pt x="72" y="168"/>
                    </a:lnTo>
                    <a:lnTo>
                      <a:pt x="24" y="168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72" y="210"/>
                    </a:lnTo>
                    <a:lnTo>
                      <a:pt x="78" y="246"/>
                    </a:lnTo>
                    <a:lnTo>
                      <a:pt x="126" y="234"/>
                    </a:lnTo>
                    <a:lnTo>
                      <a:pt x="180" y="210"/>
                    </a:lnTo>
                    <a:lnTo>
                      <a:pt x="186" y="204"/>
                    </a:lnTo>
                    <a:lnTo>
                      <a:pt x="228" y="234"/>
                    </a:lnTo>
                    <a:lnTo>
                      <a:pt x="246" y="228"/>
                    </a:lnTo>
                    <a:lnTo>
                      <a:pt x="258" y="210"/>
                    </a:lnTo>
                    <a:lnTo>
                      <a:pt x="258" y="198"/>
                    </a:lnTo>
                    <a:lnTo>
                      <a:pt x="270" y="198"/>
                    </a:lnTo>
                    <a:lnTo>
                      <a:pt x="276" y="168"/>
                    </a:lnTo>
                    <a:lnTo>
                      <a:pt x="228" y="144"/>
                    </a:lnTo>
                    <a:lnTo>
                      <a:pt x="210" y="138"/>
                    </a:lnTo>
                    <a:lnTo>
                      <a:pt x="210" y="102"/>
                    </a:lnTo>
                    <a:lnTo>
                      <a:pt x="192" y="54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0" y="0"/>
                    </a:lnTo>
                    <a:lnTo>
                      <a:pt x="162" y="48"/>
                    </a:lnTo>
                    <a:lnTo>
                      <a:pt x="138" y="30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78" y="48"/>
                    </a:lnTo>
                    <a:lnTo>
                      <a:pt x="72" y="24"/>
                    </a:lnTo>
                    <a:lnTo>
                      <a:pt x="48" y="24"/>
                    </a:lnTo>
                    <a:lnTo>
                      <a:pt x="6" y="54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6" name=""/>
              <p:cNvSpPr/>
              <p:nvPr/>
            </p:nvSpPr>
            <p:spPr>
              <a:xfrm>
                <a:off x="1959120" y="2173320"/>
                <a:ext cx="438120" cy="390600"/>
              </a:xfrm>
              <a:custGeom>
                <a:avLst/>
                <a:gdLst/>
                <a:ahLst/>
                <a:rect l="l" t="t" r="r" b="b"/>
                <a:pathLst>
                  <a:path w="276" h="246">
                    <a:moveTo>
                      <a:pt x="0" y="102"/>
                    </a:moveTo>
                    <a:lnTo>
                      <a:pt x="6" y="114"/>
                    </a:lnTo>
                    <a:lnTo>
                      <a:pt x="6" y="138"/>
                    </a:lnTo>
                    <a:lnTo>
                      <a:pt x="24" y="144"/>
                    </a:lnTo>
                    <a:lnTo>
                      <a:pt x="72" y="144"/>
                    </a:lnTo>
                    <a:lnTo>
                      <a:pt x="90" y="162"/>
                    </a:lnTo>
                    <a:lnTo>
                      <a:pt x="72" y="168"/>
                    </a:lnTo>
                    <a:lnTo>
                      <a:pt x="24" y="168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72" y="210"/>
                    </a:lnTo>
                    <a:lnTo>
                      <a:pt x="78" y="246"/>
                    </a:lnTo>
                    <a:lnTo>
                      <a:pt x="126" y="234"/>
                    </a:lnTo>
                    <a:lnTo>
                      <a:pt x="180" y="210"/>
                    </a:lnTo>
                    <a:lnTo>
                      <a:pt x="186" y="204"/>
                    </a:lnTo>
                    <a:lnTo>
                      <a:pt x="228" y="234"/>
                    </a:lnTo>
                    <a:lnTo>
                      <a:pt x="246" y="228"/>
                    </a:lnTo>
                    <a:lnTo>
                      <a:pt x="258" y="210"/>
                    </a:lnTo>
                    <a:lnTo>
                      <a:pt x="258" y="198"/>
                    </a:lnTo>
                    <a:lnTo>
                      <a:pt x="270" y="198"/>
                    </a:lnTo>
                    <a:lnTo>
                      <a:pt x="276" y="168"/>
                    </a:lnTo>
                    <a:lnTo>
                      <a:pt x="228" y="144"/>
                    </a:lnTo>
                    <a:lnTo>
                      <a:pt x="210" y="138"/>
                    </a:lnTo>
                    <a:lnTo>
                      <a:pt x="210" y="102"/>
                    </a:lnTo>
                    <a:lnTo>
                      <a:pt x="192" y="54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0" y="0"/>
                    </a:lnTo>
                    <a:lnTo>
                      <a:pt x="162" y="48"/>
                    </a:lnTo>
                    <a:lnTo>
                      <a:pt x="138" y="30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78" y="48"/>
                    </a:lnTo>
                    <a:lnTo>
                      <a:pt x="72" y="24"/>
                    </a:lnTo>
                    <a:lnTo>
                      <a:pt x="48" y="24"/>
                    </a:lnTo>
                    <a:lnTo>
                      <a:pt x="6" y="54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77" name=""/>
            <p:cNvSpPr/>
            <p:nvPr/>
          </p:nvSpPr>
          <p:spPr>
            <a:xfrm>
              <a:off x="2664000" y="2154240"/>
              <a:ext cx="685800" cy="809640"/>
            </a:xfrm>
            <a:custGeom>
              <a:avLst/>
              <a:gdLst/>
              <a:ahLst/>
              <a:rect l="l" t="t" r="r" b="b"/>
              <a:pathLst>
                <a:path w="432" h="510">
                  <a:moveTo>
                    <a:pt x="0" y="108"/>
                  </a:moveTo>
                  <a:lnTo>
                    <a:pt x="36" y="174"/>
                  </a:lnTo>
                  <a:lnTo>
                    <a:pt x="60" y="180"/>
                  </a:lnTo>
                  <a:lnTo>
                    <a:pt x="120" y="198"/>
                  </a:lnTo>
                  <a:lnTo>
                    <a:pt x="126" y="198"/>
                  </a:lnTo>
                  <a:lnTo>
                    <a:pt x="156" y="210"/>
                  </a:lnTo>
                  <a:lnTo>
                    <a:pt x="168" y="210"/>
                  </a:lnTo>
                  <a:lnTo>
                    <a:pt x="180" y="174"/>
                  </a:lnTo>
                  <a:lnTo>
                    <a:pt x="186" y="198"/>
                  </a:lnTo>
                  <a:lnTo>
                    <a:pt x="222" y="222"/>
                  </a:lnTo>
                  <a:lnTo>
                    <a:pt x="204" y="246"/>
                  </a:lnTo>
                  <a:lnTo>
                    <a:pt x="228" y="240"/>
                  </a:lnTo>
                  <a:lnTo>
                    <a:pt x="234" y="258"/>
                  </a:lnTo>
                  <a:lnTo>
                    <a:pt x="252" y="276"/>
                  </a:lnTo>
                  <a:lnTo>
                    <a:pt x="270" y="306"/>
                  </a:lnTo>
                  <a:lnTo>
                    <a:pt x="234" y="354"/>
                  </a:lnTo>
                  <a:lnTo>
                    <a:pt x="246" y="378"/>
                  </a:lnTo>
                  <a:lnTo>
                    <a:pt x="234" y="390"/>
                  </a:lnTo>
                  <a:lnTo>
                    <a:pt x="186" y="378"/>
                  </a:lnTo>
                  <a:lnTo>
                    <a:pt x="186" y="396"/>
                  </a:lnTo>
                  <a:lnTo>
                    <a:pt x="180" y="396"/>
                  </a:lnTo>
                  <a:lnTo>
                    <a:pt x="180" y="432"/>
                  </a:lnTo>
                  <a:lnTo>
                    <a:pt x="204" y="432"/>
                  </a:lnTo>
                  <a:lnTo>
                    <a:pt x="222" y="420"/>
                  </a:lnTo>
                  <a:lnTo>
                    <a:pt x="234" y="420"/>
                  </a:lnTo>
                  <a:lnTo>
                    <a:pt x="276" y="444"/>
                  </a:lnTo>
                  <a:lnTo>
                    <a:pt x="276" y="462"/>
                  </a:lnTo>
                  <a:lnTo>
                    <a:pt x="318" y="486"/>
                  </a:lnTo>
                  <a:lnTo>
                    <a:pt x="336" y="504"/>
                  </a:lnTo>
                  <a:lnTo>
                    <a:pt x="366" y="510"/>
                  </a:lnTo>
                  <a:lnTo>
                    <a:pt x="366" y="504"/>
                  </a:lnTo>
                  <a:lnTo>
                    <a:pt x="324" y="462"/>
                  </a:lnTo>
                  <a:lnTo>
                    <a:pt x="324" y="438"/>
                  </a:lnTo>
                  <a:lnTo>
                    <a:pt x="366" y="480"/>
                  </a:lnTo>
                  <a:lnTo>
                    <a:pt x="384" y="480"/>
                  </a:lnTo>
                  <a:lnTo>
                    <a:pt x="384" y="444"/>
                  </a:lnTo>
                  <a:lnTo>
                    <a:pt x="378" y="438"/>
                  </a:lnTo>
                  <a:lnTo>
                    <a:pt x="378" y="420"/>
                  </a:lnTo>
                  <a:lnTo>
                    <a:pt x="348" y="390"/>
                  </a:lnTo>
                  <a:lnTo>
                    <a:pt x="336" y="372"/>
                  </a:lnTo>
                  <a:lnTo>
                    <a:pt x="348" y="348"/>
                  </a:lnTo>
                  <a:lnTo>
                    <a:pt x="366" y="372"/>
                  </a:lnTo>
                  <a:lnTo>
                    <a:pt x="378" y="390"/>
                  </a:lnTo>
                  <a:lnTo>
                    <a:pt x="390" y="396"/>
                  </a:lnTo>
                  <a:lnTo>
                    <a:pt x="390" y="378"/>
                  </a:lnTo>
                  <a:lnTo>
                    <a:pt x="414" y="378"/>
                  </a:lnTo>
                  <a:lnTo>
                    <a:pt x="432" y="336"/>
                  </a:lnTo>
                  <a:lnTo>
                    <a:pt x="378" y="276"/>
                  </a:lnTo>
                  <a:lnTo>
                    <a:pt x="348" y="276"/>
                  </a:lnTo>
                  <a:lnTo>
                    <a:pt x="336" y="258"/>
                  </a:lnTo>
                  <a:lnTo>
                    <a:pt x="336" y="240"/>
                  </a:lnTo>
                  <a:lnTo>
                    <a:pt x="348" y="222"/>
                  </a:lnTo>
                  <a:lnTo>
                    <a:pt x="336" y="210"/>
                  </a:lnTo>
                  <a:lnTo>
                    <a:pt x="336" y="198"/>
                  </a:lnTo>
                  <a:lnTo>
                    <a:pt x="336" y="168"/>
                  </a:lnTo>
                  <a:lnTo>
                    <a:pt x="300" y="156"/>
                  </a:lnTo>
                  <a:lnTo>
                    <a:pt x="282" y="126"/>
                  </a:lnTo>
                  <a:lnTo>
                    <a:pt x="270" y="114"/>
                  </a:lnTo>
                  <a:lnTo>
                    <a:pt x="246" y="108"/>
                  </a:lnTo>
                  <a:lnTo>
                    <a:pt x="234" y="66"/>
                  </a:lnTo>
                  <a:lnTo>
                    <a:pt x="222" y="66"/>
                  </a:lnTo>
                  <a:lnTo>
                    <a:pt x="186" y="60"/>
                  </a:lnTo>
                  <a:lnTo>
                    <a:pt x="168" y="66"/>
                  </a:lnTo>
                  <a:lnTo>
                    <a:pt x="144" y="66"/>
                  </a:lnTo>
                  <a:lnTo>
                    <a:pt x="126" y="84"/>
                  </a:lnTo>
                  <a:lnTo>
                    <a:pt x="138" y="60"/>
                  </a:lnTo>
                  <a:lnTo>
                    <a:pt x="126" y="42"/>
                  </a:lnTo>
                  <a:lnTo>
                    <a:pt x="126" y="12"/>
                  </a:lnTo>
                  <a:lnTo>
                    <a:pt x="126" y="0"/>
                  </a:lnTo>
                  <a:lnTo>
                    <a:pt x="102" y="0"/>
                  </a:lnTo>
                  <a:lnTo>
                    <a:pt x="72" y="42"/>
                  </a:lnTo>
                  <a:lnTo>
                    <a:pt x="60" y="84"/>
                  </a:lnTo>
                  <a:lnTo>
                    <a:pt x="72" y="114"/>
                  </a:lnTo>
                  <a:lnTo>
                    <a:pt x="48" y="102"/>
                  </a:lnTo>
                  <a:lnTo>
                    <a:pt x="48" y="42"/>
                  </a:lnTo>
                  <a:lnTo>
                    <a:pt x="72" y="24"/>
                  </a:lnTo>
                  <a:lnTo>
                    <a:pt x="90" y="0"/>
                  </a:lnTo>
                  <a:lnTo>
                    <a:pt x="36" y="0"/>
                  </a:lnTo>
                  <a:lnTo>
                    <a:pt x="12" y="42"/>
                  </a:lnTo>
                  <a:lnTo>
                    <a:pt x="0" y="7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78" name=""/>
            <p:cNvGrpSpPr/>
            <p:nvPr/>
          </p:nvGrpSpPr>
          <p:grpSpPr>
            <a:xfrm>
              <a:off x="2664000" y="2154240"/>
              <a:ext cx="685800" cy="809640"/>
              <a:chOff x="2664000" y="2154240"/>
              <a:chExt cx="685800" cy="809640"/>
            </a:xfrm>
          </p:grpSpPr>
          <p:sp>
            <p:nvSpPr>
              <p:cNvPr id="979" name=""/>
              <p:cNvSpPr/>
              <p:nvPr/>
            </p:nvSpPr>
            <p:spPr>
              <a:xfrm>
                <a:off x="2664000" y="2154240"/>
                <a:ext cx="685800" cy="809640"/>
              </a:xfrm>
              <a:custGeom>
                <a:avLst/>
                <a:gdLst/>
                <a:ahLst/>
                <a:rect l="l" t="t" r="r" b="b"/>
                <a:pathLst>
                  <a:path w="432" h="510">
                    <a:moveTo>
                      <a:pt x="0" y="108"/>
                    </a:moveTo>
                    <a:lnTo>
                      <a:pt x="36" y="174"/>
                    </a:lnTo>
                    <a:lnTo>
                      <a:pt x="60" y="180"/>
                    </a:lnTo>
                    <a:lnTo>
                      <a:pt x="120" y="198"/>
                    </a:lnTo>
                    <a:lnTo>
                      <a:pt x="126" y="198"/>
                    </a:lnTo>
                    <a:lnTo>
                      <a:pt x="156" y="210"/>
                    </a:lnTo>
                    <a:lnTo>
                      <a:pt x="168" y="210"/>
                    </a:lnTo>
                    <a:lnTo>
                      <a:pt x="180" y="174"/>
                    </a:lnTo>
                    <a:lnTo>
                      <a:pt x="186" y="198"/>
                    </a:lnTo>
                    <a:lnTo>
                      <a:pt x="222" y="222"/>
                    </a:lnTo>
                    <a:lnTo>
                      <a:pt x="204" y="246"/>
                    </a:lnTo>
                    <a:lnTo>
                      <a:pt x="228" y="240"/>
                    </a:lnTo>
                    <a:lnTo>
                      <a:pt x="234" y="258"/>
                    </a:lnTo>
                    <a:lnTo>
                      <a:pt x="252" y="276"/>
                    </a:lnTo>
                    <a:lnTo>
                      <a:pt x="270" y="306"/>
                    </a:lnTo>
                    <a:lnTo>
                      <a:pt x="234" y="354"/>
                    </a:lnTo>
                    <a:lnTo>
                      <a:pt x="246" y="378"/>
                    </a:lnTo>
                    <a:lnTo>
                      <a:pt x="234" y="390"/>
                    </a:lnTo>
                    <a:lnTo>
                      <a:pt x="186" y="378"/>
                    </a:lnTo>
                    <a:lnTo>
                      <a:pt x="186" y="396"/>
                    </a:lnTo>
                    <a:lnTo>
                      <a:pt x="180" y="396"/>
                    </a:lnTo>
                    <a:lnTo>
                      <a:pt x="180" y="432"/>
                    </a:lnTo>
                    <a:lnTo>
                      <a:pt x="204" y="432"/>
                    </a:lnTo>
                    <a:lnTo>
                      <a:pt x="222" y="420"/>
                    </a:lnTo>
                    <a:lnTo>
                      <a:pt x="234" y="420"/>
                    </a:lnTo>
                    <a:lnTo>
                      <a:pt x="276" y="444"/>
                    </a:lnTo>
                    <a:lnTo>
                      <a:pt x="276" y="462"/>
                    </a:lnTo>
                    <a:lnTo>
                      <a:pt x="318" y="486"/>
                    </a:lnTo>
                    <a:lnTo>
                      <a:pt x="336" y="504"/>
                    </a:lnTo>
                    <a:lnTo>
                      <a:pt x="366" y="510"/>
                    </a:lnTo>
                    <a:lnTo>
                      <a:pt x="366" y="504"/>
                    </a:lnTo>
                    <a:lnTo>
                      <a:pt x="324" y="462"/>
                    </a:lnTo>
                    <a:lnTo>
                      <a:pt x="324" y="438"/>
                    </a:lnTo>
                    <a:lnTo>
                      <a:pt x="366" y="480"/>
                    </a:lnTo>
                    <a:lnTo>
                      <a:pt x="384" y="480"/>
                    </a:lnTo>
                    <a:lnTo>
                      <a:pt x="384" y="444"/>
                    </a:lnTo>
                    <a:lnTo>
                      <a:pt x="378" y="438"/>
                    </a:lnTo>
                    <a:lnTo>
                      <a:pt x="378" y="420"/>
                    </a:lnTo>
                    <a:lnTo>
                      <a:pt x="348" y="390"/>
                    </a:lnTo>
                    <a:lnTo>
                      <a:pt x="336" y="372"/>
                    </a:lnTo>
                    <a:lnTo>
                      <a:pt x="348" y="348"/>
                    </a:lnTo>
                    <a:lnTo>
                      <a:pt x="366" y="372"/>
                    </a:lnTo>
                    <a:lnTo>
                      <a:pt x="378" y="390"/>
                    </a:lnTo>
                    <a:lnTo>
                      <a:pt x="390" y="396"/>
                    </a:lnTo>
                    <a:lnTo>
                      <a:pt x="390" y="378"/>
                    </a:lnTo>
                    <a:lnTo>
                      <a:pt x="414" y="378"/>
                    </a:lnTo>
                    <a:lnTo>
                      <a:pt x="432" y="336"/>
                    </a:lnTo>
                    <a:lnTo>
                      <a:pt x="378" y="276"/>
                    </a:lnTo>
                    <a:lnTo>
                      <a:pt x="348" y="276"/>
                    </a:lnTo>
                    <a:lnTo>
                      <a:pt x="336" y="258"/>
                    </a:lnTo>
                    <a:lnTo>
                      <a:pt x="336" y="240"/>
                    </a:lnTo>
                    <a:lnTo>
                      <a:pt x="348" y="222"/>
                    </a:lnTo>
                    <a:lnTo>
                      <a:pt x="336" y="210"/>
                    </a:lnTo>
                    <a:lnTo>
                      <a:pt x="336" y="198"/>
                    </a:lnTo>
                    <a:lnTo>
                      <a:pt x="336" y="168"/>
                    </a:lnTo>
                    <a:lnTo>
                      <a:pt x="300" y="156"/>
                    </a:lnTo>
                    <a:lnTo>
                      <a:pt x="282" y="126"/>
                    </a:lnTo>
                    <a:lnTo>
                      <a:pt x="270" y="114"/>
                    </a:lnTo>
                    <a:lnTo>
                      <a:pt x="246" y="108"/>
                    </a:lnTo>
                    <a:lnTo>
                      <a:pt x="234" y="66"/>
                    </a:lnTo>
                    <a:lnTo>
                      <a:pt x="222" y="66"/>
                    </a:lnTo>
                    <a:lnTo>
                      <a:pt x="186" y="60"/>
                    </a:lnTo>
                    <a:lnTo>
                      <a:pt x="168" y="66"/>
                    </a:lnTo>
                    <a:lnTo>
                      <a:pt x="144" y="66"/>
                    </a:lnTo>
                    <a:lnTo>
                      <a:pt x="126" y="84"/>
                    </a:lnTo>
                    <a:lnTo>
                      <a:pt x="138" y="60"/>
                    </a:lnTo>
                    <a:lnTo>
                      <a:pt x="126" y="42"/>
                    </a:lnTo>
                    <a:lnTo>
                      <a:pt x="126" y="12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42"/>
                    </a:lnTo>
                    <a:lnTo>
                      <a:pt x="60" y="84"/>
                    </a:lnTo>
                    <a:lnTo>
                      <a:pt x="72" y="114"/>
                    </a:lnTo>
                    <a:lnTo>
                      <a:pt x="48" y="102"/>
                    </a:lnTo>
                    <a:lnTo>
                      <a:pt x="48" y="42"/>
                    </a:lnTo>
                    <a:lnTo>
                      <a:pt x="72" y="24"/>
                    </a:lnTo>
                    <a:lnTo>
                      <a:pt x="90" y="0"/>
                    </a:lnTo>
                    <a:lnTo>
                      <a:pt x="36" y="0"/>
                    </a:lnTo>
                    <a:lnTo>
                      <a:pt x="12" y="42"/>
                    </a:lnTo>
                    <a:lnTo>
                      <a:pt x="0" y="7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0" name=""/>
              <p:cNvSpPr/>
              <p:nvPr/>
            </p:nvSpPr>
            <p:spPr>
              <a:xfrm>
                <a:off x="2664000" y="2154240"/>
                <a:ext cx="685800" cy="809640"/>
              </a:xfrm>
              <a:custGeom>
                <a:avLst/>
                <a:gdLst/>
                <a:ahLst/>
                <a:rect l="l" t="t" r="r" b="b"/>
                <a:pathLst>
                  <a:path w="432" h="510">
                    <a:moveTo>
                      <a:pt x="0" y="108"/>
                    </a:moveTo>
                    <a:lnTo>
                      <a:pt x="36" y="174"/>
                    </a:lnTo>
                    <a:lnTo>
                      <a:pt x="60" y="180"/>
                    </a:lnTo>
                    <a:lnTo>
                      <a:pt x="120" y="198"/>
                    </a:lnTo>
                    <a:lnTo>
                      <a:pt x="126" y="198"/>
                    </a:lnTo>
                    <a:lnTo>
                      <a:pt x="156" y="210"/>
                    </a:lnTo>
                    <a:lnTo>
                      <a:pt x="168" y="210"/>
                    </a:lnTo>
                    <a:lnTo>
                      <a:pt x="180" y="174"/>
                    </a:lnTo>
                    <a:lnTo>
                      <a:pt x="186" y="198"/>
                    </a:lnTo>
                    <a:lnTo>
                      <a:pt x="222" y="222"/>
                    </a:lnTo>
                    <a:lnTo>
                      <a:pt x="204" y="246"/>
                    </a:lnTo>
                    <a:lnTo>
                      <a:pt x="228" y="240"/>
                    </a:lnTo>
                    <a:lnTo>
                      <a:pt x="234" y="258"/>
                    </a:lnTo>
                    <a:lnTo>
                      <a:pt x="252" y="276"/>
                    </a:lnTo>
                    <a:lnTo>
                      <a:pt x="270" y="306"/>
                    </a:lnTo>
                    <a:lnTo>
                      <a:pt x="234" y="354"/>
                    </a:lnTo>
                    <a:lnTo>
                      <a:pt x="246" y="378"/>
                    </a:lnTo>
                    <a:lnTo>
                      <a:pt x="234" y="390"/>
                    </a:lnTo>
                    <a:lnTo>
                      <a:pt x="186" y="378"/>
                    </a:lnTo>
                    <a:lnTo>
                      <a:pt x="186" y="396"/>
                    </a:lnTo>
                    <a:lnTo>
                      <a:pt x="180" y="396"/>
                    </a:lnTo>
                    <a:lnTo>
                      <a:pt x="180" y="432"/>
                    </a:lnTo>
                    <a:lnTo>
                      <a:pt x="204" y="432"/>
                    </a:lnTo>
                    <a:lnTo>
                      <a:pt x="222" y="420"/>
                    </a:lnTo>
                    <a:lnTo>
                      <a:pt x="234" y="420"/>
                    </a:lnTo>
                    <a:lnTo>
                      <a:pt x="276" y="444"/>
                    </a:lnTo>
                    <a:lnTo>
                      <a:pt x="276" y="462"/>
                    </a:lnTo>
                    <a:lnTo>
                      <a:pt x="318" y="486"/>
                    </a:lnTo>
                    <a:lnTo>
                      <a:pt x="336" y="504"/>
                    </a:lnTo>
                    <a:lnTo>
                      <a:pt x="366" y="510"/>
                    </a:lnTo>
                    <a:lnTo>
                      <a:pt x="366" y="504"/>
                    </a:lnTo>
                    <a:lnTo>
                      <a:pt x="324" y="462"/>
                    </a:lnTo>
                    <a:lnTo>
                      <a:pt x="324" y="438"/>
                    </a:lnTo>
                    <a:lnTo>
                      <a:pt x="366" y="480"/>
                    </a:lnTo>
                    <a:lnTo>
                      <a:pt x="384" y="480"/>
                    </a:lnTo>
                    <a:lnTo>
                      <a:pt x="384" y="444"/>
                    </a:lnTo>
                    <a:lnTo>
                      <a:pt x="378" y="438"/>
                    </a:lnTo>
                    <a:lnTo>
                      <a:pt x="378" y="420"/>
                    </a:lnTo>
                    <a:lnTo>
                      <a:pt x="348" y="390"/>
                    </a:lnTo>
                    <a:lnTo>
                      <a:pt x="336" y="372"/>
                    </a:lnTo>
                    <a:lnTo>
                      <a:pt x="348" y="348"/>
                    </a:lnTo>
                    <a:lnTo>
                      <a:pt x="366" y="372"/>
                    </a:lnTo>
                    <a:lnTo>
                      <a:pt x="378" y="390"/>
                    </a:lnTo>
                    <a:lnTo>
                      <a:pt x="390" y="396"/>
                    </a:lnTo>
                    <a:lnTo>
                      <a:pt x="390" y="378"/>
                    </a:lnTo>
                    <a:lnTo>
                      <a:pt x="414" y="378"/>
                    </a:lnTo>
                    <a:lnTo>
                      <a:pt x="432" y="336"/>
                    </a:lnTo>
                    <a:lnTo>
                      <a:pt x="378" y="276"/>
                    </a:lnTo>
                    <a:lnTo>
                      <a:pt x="348" y="276"/>
                    </a:lnTo>
                    <a:lnTo>
                      <a:pt x="336" y="258"/>
                    </a:lnTo>
                    <a:lnTo>
                      <a:pt x="336" y="240"/>
                    </a:lnTo>
                    <a:lnTo>
                      <a:pt x="348" y="222"/>
                    </a:lnTo>
                    <a:lnTo>
                      <a:pt x="336" y="210"/>
                    </a:lnTo>
                    <a:lnTo>
                      <a:pt x="336" y="198"/>
                    </a:lnTo>
                    <a:lnTo>
                      <a:pt x="336" y="168"/>
                    </a:lnTo>
                    <a:lnTo>
                      <a:pt x="300" y="156"/>
                    </a:lnTo>
                    <a:lnTo>
                      <a:pt x="282" y="126"/>
                    </a:lnTo>
                    <a:lnTo>
                      <a:pt x="270" y="114"/>
                    </a:lnTo>
                    <a:lnTo>
                      <a:pt x="246" y="108"/>
                    </a:lnTo>
                    <a:lnTo>
                      <a:pt x="234" y="66"/>
                    </a:lnTo>
                    <a:lnTo>
                      <a:pt x="222" y="66"/>
                    </a:lnTo>
                    <a:lnTo>
                      <a:pt x="186" y="60"/>
                    </a:lnTo>
                    <a:lnTo>
                      <a:pt x="168" y="66"/>
                    </a:lnTo>
                    <a:lnTo>
                      <a:pt x="144" y="66"/>
                    </a:lnTo>
                    <a:lnTo>
                      <a:pt x="126" y="84"/>
                    </a:lnTo>
                    <a:lnTo>
                      <a:pt x="138" y="60"/>
                    </a:lnTo>
                    <a:lnTo>
                      <a:pt x="126" y="42"/>
                    </a:lnTo>
                    <a:lnTo>
                      <a:pt x="126" y="12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42"/>
                    </a:lnTo>
                    <a:lnTo>
                      <a:pt x="60" y="84"/>
                    </a:lnTo>
                    <a:lnTo>
                      <a:pt x="72" y="114"/>
                    </a:lnTo>
                    <a:lnTo>
                      <a:pt x="48" y="102"/>
                    </a:lnTo>
                    <a:lnTo>
                      <a:pt x="48" y="42"/>
                    </a:lnTo>
                    <a:lnTo>
                      <a:pt x="72" y="24"/>
                    </a:lnTo>
                    <a:lnTo>
                      <a:pt x="90" y="0"/>
                    </a:lnTo>
                    <a:lnTo>
                      <a:pt x="36" y="0"/>
                    </a:lnTo>
                    <a:lnTo>
                      <a:pt x="12" y="42"/>
                    </a:lnTo>
                    <a:lnTo>
                      <a:pt x="0" y="78"/>
                    </a:lnTo>
                    <a:lnTo>
                      <a:pt x="0" y="108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81" name=""/>
            <p:cNvSpPr/>
            <p:nvPr/>
          </p:nvSpPr>
          <p:spPr>
            <a:xfrm>
              <a:off x="1806480" y="3516480"/>
              <a:ext cx="1409760" cy="780840"/>
            </a:xfrm>
            <a:custGeom>
              <a:avLst/>
              <a:gdLst/>
              <a:ahLst/>
              <a:rect l="l" t="t" r="r" b="b"/>
              <a:pathLst>
                <a:path w="888" h="492">
                  <a:moveTo>
                    <a:pt x="36" y="6"/>
                  </a:moveTo>
                  <a:lnTo>
                    <a:pt x="456" y="6"/>
                  </a:lnTo>
                  <a:lnTo>
                    <a:pt x="462" y="0"/>
                  </a:lnTo>
                  <a:lnTo>
                    <a:pt x="474" y="18"/>
                  </a:lnTo>
                  <a:lnTo>
                    <a:pt x="486" y="18"/>
                  </a:lnTo>
                  <a:lnTo>
                    <a:pt x="510" y="42"/>
                  </a:lnTo>
                  <a:lnTo>
                    <a:pt x="540" y="42"/>
                  </a:lnTo>
                  <a:lnTo>
                    <a:pt x="504" y="66"/>
                  </a:lnTo>
                  <a:lnTo>
                    <a:pt x="522" y="54"/>
                  </a:lnTo>
                  <a:lnTo>
                    <a:pt x="528" y="66"/>
                  </a:lnTo>
                  <a:lnTo>
                    <a:pt x="564" y="54"/>
                  </a:lnTo>
                  <a:lnTo>
                    <a:pt x="564" y="66"/>
                  </a:lnTo>
                  <a:lnTo>
                    <a:pt x="570" y="54"/>
                  </a:lnTo>
                  <a:lnTo>
                    <a:pt x="576" y="66"/>
                  </a:lnTo>
                  <a:lnTo>
                    <a:pt x="612" y="66"/>
                  </a:lnTo>
                  <a:lnTo>
                    <a:pt x="618" y="66"/>
                  </a:lnTo>
                  <a:lnTo>
                    <a:pt x="630" y="72"/>
                  </a:lnTo>
                  <a:lnTo>
                    <a:pt x="630" y="90"/>
                  </a:lnTo>
                  <a:lnTo>
                    <a:pt x="576" y="90"/>
                  </a:lnTo>
                  <a:lnTo>
                    <a:pt x="570" y="120"/>
                  </a:lnTo>
                  <a:lnTo>
                    <a:pt x="576" y="108"/>
                  </a:lnTo>
                  <a:lnTo>
                    <a:pt x="570" y="144"/>
                  </a:lnTo>
                  <a:lnTo>
                    <a:pt x="570" y="174"/>
                  </a:lnTo>
                  <a:lnTo>
                    <a:pt x="570" y="180"/>
                  </a:lnTo>
                  <a:lnTo>
                    <a:pt x="576" y="180"/>
                  </a:lnTo>
                  <a:lnTo>
                    <a:pt x="588" y="174"/>
                  </a:lnTo>
                  <a:lnTo>
                    <a:pt x="588" y="132"/>
                  </a:lnTo>
                  <a:lnTo>
                    <a:pt x="600" y="108"/>
                  </a:lnTo>
                  <a:lnTo>
                    <a:pt x="612" y="96"/>
                  </a:lnTo>
                  <a:lnTo>
                    <a:pt x="612" y="90"/>
                  </a:lnTo>
                  <a:lnTo>
                    <a:pt x="636" y="96"/>
                  </a:lnTo>
                  <a:lnTo>
                    <a:pt x="636" y="120"/>
                  </a:lnTo>
                  <a:lnTo>
                    <a:pt x="630" y="138"/>
                  </a:lnTo>
                  <a:lnTo>
                    <a:pt x="642" y="132"/>
                  </a:lnTo>
                  <a:lnTo>
                    <a:pt x="642" y="144"/>
                  </a:lnTo>
                  <a:lnTo>
                    <a:pt x="660" y="144"/>
                  </a:lnTo>
                  <a:lnTo>
                    <a:pt x="636" y="180"/>
                  </a:lnTo>
                  <a:lnTo>
                    <a:pt x="642" y="180"/>
                  </a:lnTo>
                  <a:lnTo>
                    <a:pt x="666" y="180"/>
                  </a:lnTo>
                  <a:lnTo>
                    <a:pt x="708" y="144"/>
                  </a:lnTo>
                  <a:lnTo>
                    <a:pt x="708" y="138"/>
                  </a:lnTo>
                  <a:lnTo>
                    <a:pt x="744" y="138"/>
                  </a:lnTo>
                  <a:lnTo>
                    <a:pt x="744" y="120"/>
                  </a:lnTo>
                  <a:lnTo>
                    <a:pt x="768" y="108"/>
                  </a:lnTo>
                  <a:lnTo>
                    <a:pt x="816" y="108"/>
                  </a:lnTo>
                  <a:lnTo>
                    <a:pt x="834" y="96"/>
                  </a:lnTo>
                  <a:lnTo>
                    <a:pt x="858" y="48"/>
                  </a:lnTo>
                  <a:lnTo>
                    <a:pt x="864" y="54"/>
                  </a:lnTo>
                  <a:lnTo>
                    <a:pt x="876" y="48"/>
                  </a:lnTo>
                  <a:lnTo>
                    <a:pt x="876" y="54"/>
                  </a:lnTo>
                  <a:lnTo>
                    <a:pt x="876" y="90"/>
                  </a:lnTo>
                  <a:lnTo>
                    <a:pt x="888" y="96"/>
                  </a:lnTo>
                  <a:lnTo>
                    <a:pt x="888" y="108"/>
                  </a:lnTo>
                  <a:lnTo>
                    <a:pt x="876" y="120"/>
                  </a:lnTo>
                  <a:lnTo>
                    <a:pt x="864" y="120"/>
                  </a:lnTo>
                  <a:lnTo>
                    <a:pt x="822" y="156"/>
                  </a:lnTo>
                  <a:lnTo>
                    <a:pt x="834" y="180"/>
                  </a:lnTo>
                  <a:lnTo>
                    <a:pt x="840" y="174"/>
                  </a:lnTo>
                  <a:lnTo>
                    <a:pt x="840" y="186"/>
                  </a:lnTo>
                  <a:lnTo>
                    <a:pt x="816" y="180"/>
                  </a:lnTo>
                  <a:lnTo>
                    <a:pt x="792" y="186"/>
                  </a:lnTo>
                  <a:lnTo>
                    <a:pt x="786" y="198"/>
                  </a:lnTo>
                  <a:lnTo>
                    <a:pt x="774" y="240"/>
                  </a:lnTo>
                  <a:lnTo>
                    <a:pt x="768" y="228"/>
                  </a:lnTo>
                  <a:lnTo>
                    <a:pt x="768" y="240"/>
                  </a:lnTo>
                  <a:lnTo>
                    <a:pt x="762" y="270"/>
                  </a:lnTo>
                  <a:lnTo>
                    <a:pt x="762" y="252"/>
                  </a:lnTo>
                  <a:lnTo>
                    <a:pt x="744" y="240"/>
                  </a:lnTo>
                  <a:lnTo>
                    <a:pt x="744" y="222"/>
                  </a:lnTo>
                  <a:lnTo>
                    <a:pt x="732" y="240"/>
                  </a:lnTo>
                  <a:lnTo>
                    <a:pt x="744" y="270"/>
                  </a:lnTo>
                  <a:lnTo>
                    <a:pt x="762" y="300"/>
                  </a:lnTo>
                  <a:lnTo>
                    <a:pt x="744" y="318"/>
                  </a:lnTo>
                  <a:lnTo>
                    <a:pt x="708" y="342"/>
                  </a:lnTo>
                  <a:lnTo>
                    <a:pt x="678" y="366"/>
                  </a:lnTo>
                  <a:lnTo>
                    <a:pt x="666" y="396"/>
                  </a:lnTo>
                  <a:lnTo>
                    <a:pt x="684" y="462"/>
                  </a:lnTo>
                  <a:lnTo>
                    <a:pt x="684" y="492"/>
                  </a:lnTo>
                  <a:lnTo>
                    <a:pt x="678" y="492"/>
                  </a:lnTo>
                  <a:lnTo>
                    <a:pt x="666" y="486"/>
                  </a:lnTo>
                  <a:lnTo>
                    <a:pt x="642" y="462"/>
                  </a:lnTo>
                  <a:lnTo>
                    <a:pt x="642" y="420"/>
                  </a:lnTo>
                  <a:lnTo>
                    <a:pt x="630" y="402"/>
                  </a:lnTo>
                  <a:lnTo>
                    <a:pt x="612" y="408"/>
                  </a:lnTo>
                  <a:lnTo>
                    <a:pt x="612" y="402"/>
                  </a:lnTo>
                  <a:lnTo>
                    <a:pt x="552" y="402"/>
                  </a:lnTo>
                  <a:lnTo>
                    <a:pt x="540" y="408"/>
                  </a:lnTo>
                  <a:lnTo>
                    <a:pt x="552" y="420"/>
                  </a:lnTo>
                  <a:lnTo>
                    <a:pt x="522" y="420"/>
                  </a:lnTo>
                  <a:lnTo>
                    <a:pt x="510" y="408"/>
                  </a:lnTo>
                  <a:lnTo>
                    <a:pt x="480" y="408"/>
                  </a:lnTo>
                  <a:lnTo>
                    <a:pt x="462" y="420"/>
                  </a:lnTo>
                  <a:lnTo>
                    <a:pt x="420" y="450"/>
                  </a:lnTo>
                  <a:lnTo>
                    <a:pt x="420" y="486"/>
                  </a:lnTo>
                  <a:lnTo>
                    <a:pt x="390" y="474"/>
                  </a:lnTo>
                  <a:lnTo>
                    <a:pt x="354" y="408"/>
                  </a:lnTo>
                  <a:lnTo>
                    <a:pt x="342" y="408"/>
                  </a:lnTo>
                  <a:lnTo>
                    <a:pt x="330" y="420"/>
                  </a:lnTo>
                  <a:lnTo>
                    <a:pt x="324" y="420"/>
                  </a:lnTo>
                  <a:lnTo>
                    <a:pt x="306" y="408"/>
                  </a:lnTo>
                  <a:lnTo>
                    <a:pt x="306" y="396"/>
                  </a:lnTo>
                  <a:lnTo>
                    <a:pt x="282" y="366"/>
                  </a:lnTo>
                  <a:lnTo>
                    <a:pt x="198" y="384"/>
                  </a:lnTo>
                  <a:lnTo>
                    <a:pt x="144" y="360"/>
                  </a:lnTo>
                  <a:lnTo>
                    <a:pt x="120" y="360"/>
                  </a:lnTo>
                  <a:lnTo>
                    <a:pt x="102" y="342"/>
                  </a:lnTo>
                  <a:lnTo>
                    <a:pt x="102" y="330"/>
                  </a:lnTo>
                  <a:lnTo>
                    <a:pt x="60" y="318"/>
                  </a:lnTo>
                  <a:lnTo>
                    <a:pt x="60" y="312"/>
                  </a:lnTo>
                  <a:lnTo>
                    <a:pt x="42" y="288"/>
                  </a:lnTo>
                  <a:lnTo>
                    <a:pt x="42" y="270"/>
                  </a:lnTo>
                  <a:lnTo>
                    <a:pt x="36" y="270"/>
                  </a:lnTo>
                  <a:lnTo>
                    <a:pt x="36" y="264"/>
                  </a:lnTo>
                  <a:lnTo>
                    <a:pt x="42" y="264"/>
                  </a:lnTo>
                  <a:lnTo>
                    <a:pt x="42" y="252"/>
                  </a:lnTo>
                  <a:lnTo>
                    <a:pt x="30" y="252"/>
                  </a:lnTo>
                  <a:lnTo>
                    <a:pt x="36" y="252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0" y="210"/>
                  </a:lnTo>
                  <a:lnTo>
                    <a:pt x="12" y="180"/>
                  </a:lnTo>
                  <a:lnTo>
                    <a:pt x="0" y="144"/>
                  </a:lnTo>
                  <a:lnTo>
                    <a:pt x="12" y="72"/>
                  </a:lnTo>
                  <a:lnTo>
                    <a:pt x="0" y="24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82" name=""/>
            <p:cNvGrpSpPr/>
            <p:nvPr/>
          </p:nvGrpSpPr>
          <p:grpSpPr>
            <a:xfrm>
              <a:off x="1806480" y="3516480"/>
              <a:ext cx="1409760" cy="780840"/>
              <a:chOff x="1806480" y="3516480"/>
              <a:chExt cx="1409760" cy="780840"/>
            </a:xfrm>
          </p:grpSpPr>
          <p:sp>
            <p:nvSpPr>
              <p:cNvPr id="983" name=""/>
              <p:cNvSpPr/>
              <p:nvPr/>
            </p:nvSpPr>
            <p:spPr>
              <a:xfrm>
                <a:off x="1806480" y="3516480"/>
                <a:ext cx="1409760" cy="780840"/>
              </a:xfrm>
              <a:custGeom>
                <a:avLst/>
                <a:gdLst/>
                <a:ahLst/>
                <a:rect l="l" t="t" r="r" b="b"/>
                <a:pathLst>
                  <a:path w="888" h="492">
                    <a:moveTo>
                      <a:pt x="36" y="6"/>
                    </a:moveTo>
                    <a:lnTo>
                      <a:pt x="456" y="6"/>
                    </a:lnTo>
                    <a:lnTo>
                      <a:pt x="462" y="0"/>
                    </a:lnTo>
                    <a:lnTo>
                      <a:pt x="474" y="18"/>
                    </a:lnTo>
                    <a:lnTo>
                      <a:pt x="486" y="18"/>
                    </a:lnTo>
                    <a:lnTo>
                      <a:pt x="510" y="42"/>
                    </a:lnTo>
                    <a:lnTo>
                      <a:pt x="540" y="42"/>
                    </a:lnTo>
                    <a:lnTo>
                      <a:pt x="504" y="66"/>
                    </a:lnTo>
                    <a:lnTo>
                      <a:pt x="522" y="54"/>
                    </a:lnTo>
                    <a:lnTo>
                      <a:pt x="528" y="66"/>
                    </a:lnTo>
                    <a:lnTo>
                      <a:pt x="564" y="54"/>
                    </a:lnTo>
                    <a:lnTo>
                      <a:pt x="564" y="66"/>
                    </a:lnTo>
                    <a:lnTo>
                      <a:pt x="570" y="54"/>
                    </a:lnTo>
                    <a:lnTo>
                      <a:pt x="576" y="66"/>
                    </a:lnTo>
                    <a:lnTo>
                      <a:pt x="612" y="66"/>
                    </a:lnTo>
                    <a:lnTo>
                      <a:pt x="618" y="66"/>
                    </a:lnTo>
                    <a:lnTo>
                      <a:pt x="630" y="72"/>
                    </a:lnTo>
                    <a:lnTo>
                      <a:pt x="630" y="90"/>
                    </a:lnTo>
                    <a:lnTo>
                      <a:pt x="576" y="90"/>
                    </a:lnTo>
                    <a:lnTo>
                      <a:pt x="570" y="120"/>
                    </a:lnTo>
                    <a:lnTo>
                      <a:pt x="576" y="108"/>
                    </a:lnTo>
                    <a:lnTo>
                      <a:pt x="570" y="144"/>
                    </a:lnTo>
                    <a:lnTo>
                      <a:pt x="570" y="174"/>
                    </a:lnTo>
                    <a:lnTo>
                      <a:pt x="570" y="180"/>
                    </a:lnTo>
                    <a:lnTo>
                      <a:pt x="576" y="180"/>
                    </a:lnTo>
                    <a:lnTo>
                      <a:pt x="588" y="174"/>
                    </a:lnTo>
                    <a:lnTo>
                      <a:pt x="588" y="132"/>
                    </a:lnTo>
                    <a:lnTo>
                      <a:pt x="600" y="108"/>
                    </a:lnTo>
                    <a:lnTo>
                      <a:pt x="612" y="96"/>
                    </a:lnTo>
                    <a:lnTo>
                      <a:pt x="612" y="90"/>
                    </a:lnTo>
                    <a:lnTo>
                      <a:pt x="636" y="96"/>
                    </a:lnTo>
                    <a:lnTo>
                      <a:pt x="636" y="120"/>
                    </a:lnTo>
                    <a:lnTo>
                      <a:pt x="630" y="138"/>
                    </a:lnTo>
                    <a:lnTo>
                      <a:pt x="642" y="132"/>
                    </a:lnTo>
                    <a:lnTo>
                      <a:pt x="642" y="144"/>
                    </a:lnTo>
                    <a:lnTo>
                      <a:pt x="660" y="144"/>
                    </a:lnTo>
                    <a:lnTo>
                      <a:pt x="636" y="180"/>
                    </a:lnTo>
                    <a:lnTo>
                      <a:pt x="642" y="180"/>
                    </a:lnTo>
                    <a:lnTo>
                      <a:pt x="666" y="180"/>
                    </a:lnTo>
                    <a:lnTo>
                      <a:pt x="708" y="144"/>
                    </a:lnTo>
                    <a:lnTo>
                      <a:pt x="708" y="138"/>
                    </a:lnTo>
                    <a:lnTo>
                      <a:pt x="744" y="138"/>
                    </a:lnTo>
                    <a:lnTo>
                      <a:pt x="744" y="120"/>
                    </a:lnTo>
                    <a:lnTo>
                      <a:pt x="768" y="108"/>
                    </a:lnTo>
                    <a:lnTo>
                      <a:pt x="816" y="108"/>
                    </a:lnTo>
                    <a:lnTo>
                      <a:pt x="834" y="96"/>
                    </a:lnTo>
                    <a:lnTo>
                      <a:pt x="858" y="48"/>
                    </a:lnTo>
                    <a:lnTo>
                      <a:pt x="864" y="54"/>
                    </a:lnTo>
                    <a:lnTo>
                      <a:pt x="876" y="48"/>
                    </a:lnTo>
                    <a:lnTo>
                      <a:pt x="876" y="54"/>
                    </a:lnTo>
                    <a:lnTo>
                      <a:pt x="876" y="90"/>
                    </a:lnTo>
                    <a:lnTo>
                      <a:pt x="888" y="96"/>
                    </a:lnTo>
                    <a:lnTo>
                      <a:pt x="888" y="108"/>
                    </a:lnTo>
                    <a:lnTo>
                      <a:pt x="876" y="120"/>
                    </a:lnTo>
                    <a:lnTo>
                      <a:pt x="864" y="120"/>
                    </a:lnTo>
                    <a:lnTo>
                      <a:pt x="822" y="156"/>
                    </a:lnTo>
                    <a:lnTo>
                      <a:pt x="834" y="180"/>
                    </a:lnTo>
                    <a:lnTo>
                      <a:pt x="840" y="174"/>
                    </a:lnTo>
                    <a:lnTo>
                      <a:pt x="840" y="186"/>
                    </a:lnTo>
                    <a:lnTo>
                      <a:pt x="816" y="180"/>
                    </a:lnTo>
                    <a:lnTo>
                      <a:pt x="792" y="186"/>
                    </a:lnTo>
                    <a:lnTo>
                      <a:pt x="786" y="198"/>
                    </a:lnTo>
                    <a:lnTo>
                      <a:pt x="774" y="240"/>
                    </a:lnTo>
                    <a:lnTo>
                      <a:pt x="768" y="228"/>
                    </a:lnTo>
                    <a:lnTo>
                      <a:pt x="768" y="240"/>
                    </a:lnTo>
                    <a:lnTo>
                      <a:pt x="762" y="270"/>
                    </a:lnTo>
                    <a:lnTo>
                      <a:pt x="762" y="252"/>
                    </a:lnTo>
                    <a:lnTo>
                      <a:pt x="744" y="240"/>
                    </a:lnTo>
                    <a:lnTo>
                      <a:pt x="744" y="222"/>
                    </a:lnTo>
                    <a:lnTo>
                      <a:pt x="732" y="240"/>
                    </a:lnTo>
                    <a:lnTo>
                      <a:pt x="744" y="270"/>
                    </a:lnTo>
                    <a:lnTo>
                      <a:pt x="762" y="300"/>
                    </a:lnTo>
                    <a:lnTo>
                      <a:pt x="744" y="318"/>
                    </a:lnTo>
                    <a:lnTo>
                      <a:pt x="708" y="342"/>
                    </a:lnTo>
                    <a:lnTo>
                      <a:pt x="678" y="366"/>
                    </a:lnTo>
                    <a:lnTo>
                      <a:pt x="666" y="396"/>
                    </a:lnTo>
                    <a:lnTo>
                      <a:pt x="684" y="462"/>
                    </a:lnTo>
                    <a:lnTo>
                      <a:pt x="684" y="492"/>
                    </a:lnTo>
                    <a:lnTo>
                      <a:pt x="678" y="492"/>
                    </a:lnTo>
                    <a:lnTo>
                      <a:pt x="666" y="486"/>
                    </a:lnTo>
                    <a:lnTo>
                      <a:pt x="642" y="462"/>
                    </a:lnTo>
                    <a:lnTo>
                      <a:pt x="642" y="420"/>
                    </a:lnTo>
                    <a:lnTo>
                      <a:pt x="630" y="402"/>
                    </a:lnTo>
                    <a:lnTo>
                      <a:pt x="612" y="408"/>
                    </a:lnTo>
                    <a:lnTo>
                      <a:pt x="612" y="402"/>
                    </a:lnTo>
                    <a:lnTo>
                      <a:pt x="552" y="402"/>
                    </a:lnTo>
                    <a:lnTo>
                      <a:pt x="540" y="408"/>
                    </a:lnTo>
                    <a:lnTo>
                      <a:pt x="552" y="420"/>
                    </a:lnTo>
                    <a:lnTo>
                      <a:pt x="522" y="420"/>
                    </a:lnTo>
                    <a:lnTo>
                      <a:pt x="510" y="408"/>
                    </a:lnTo>
                    <a:lnTo>
                      <a:pt x="480" y="408"/>
                    </a:lnTo>
                    <a:lnTo>
                      <a:pt x="462" y="420"/>
                    </a:lnTo>
                    <a:lnTo>
                      <a:pt x="420" y="450"/>
                    </a:lnTo>
                    <a:lnTo>
                      <a:pt x="420" y="486"/>
                    </a:lnTo>
                    <a:lnTo>
                      <a:pt x="390" y="474"/>
                    </a:lnTo>
                    <a:lnTo>
                      <a:pt x="354" y="408"/>
                    </a:lnTo>
                    <a:lnTo>
                      <a:pt x="342" y="408"/>
                    </a:lnTo>
                    <a:lnTo>
                      <a:pt x="330" y="420"/>
                    </a:lnTo>
                    <a:lnTo>
                      <a:pt x="324" y="420"/>
                    </a:lnTo>
                    <a:lnTo>
                      <a:pt x="306" y="408"/>
                    </a:lnTo>
                    <a:lnTo>
                      <a:pt x="306" y="396"/>
                    </a:lnTo>
                    <a:lnTo>
                      <a:pt x="282" y="366"/>
                    </a:lnTo>
                    <a:lnTo>
                      <a:pt x="198" y="384"/>
                    </a:lnTo>
                    <a:lnTo>
                      <a:pt x="144" y="360"/>
                    </a:lnTo>
                    <a:lnTo>
                      <a:pt x="120" y="360"/>
                    </a:lnTo>
                    <a:lnTo>
                      <a:pt x="102" y="342"/>
                    </a:lnTo>
                    <a:lnTo>
                      <a:pt x="102" y="330"/>
                    </a:lnTo>
                    <a:lnTo>
                      <a:pt x="60" y="318"/>
                    </a:lnTo>
                    <a:lnTo>
                      <a:pt x="60" y="312"/>
                    </a:lnTo>
                    <a:lnTo>
                      <a:pt x="42" y="288"/>
                    </a:lnTo>
                    <a:lnTo>
                      <a:pt x="42" y="270"/>
                    </a:lnTo>
                    <a:lnTo>
                      <a:pt x="36" y="270"/>
                    </a:lnTo>
                    <a:lnTo>
                      <a:pt x="36" y="264"/>
                    </a:lnTo>
                    <a:lnTo>
                      <a:pt x="42" y="264"/>
                    </a:lnTo>
                    <a:lnTo>
                      <a:pt x="42" y="252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12" y="228"/>
                    </a:lnTo>
                    <a:lnTo>
                      <a:pt x="12" y="222"/>
                    </a:lnTo>
                    <a:lnTo>
                      <a:pt x="0" y="210"/>
                    </a:lnTo>
                    <a:lnTo>
                      <a:pt x="12" y="180"/>
                    </a:lnTo>
                    <a:lnTo>
                      <a:pt x="0" y="144"/>
                    </a:lnTo>
                    <a:lnTo>
                      <a:pt x="12" y="72"/>
                    </a:lnTo>
                    <a:lnTo>
                      <a:pt x="0" y="24"/>
                    </a:lnTo>
                    <a:lnTo>
                      <a:pt x="30" y="24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4" name=""/>
              <p:cNvSpPr/>
              <p:nvPr/>
            </p:nvSpPr>
            <p:spPr>
              <a:xfrm>
                <a:off x="1806480" y="3516480"/>
                <a:ext cx="1409760" cy="780840"/>
              </a:xfrm>
              <a:custGeom>
                <a:avLst/>
                <a:gdLst/>
                <a:ahLst/>
                <a:rect l="l" t="t" r="r" b="b"/>
                <a:pathLst>
                  <a:path w="888" h="492">
                    <a:moveTo>
                      <a:pt x="36" y="6"/>
                    </a:moveTo>
                    <a:lnTo>
                      <a:pt x="456" y="6"/>
                    </a:lnTo>
                    <a:lnTo>
                      <a:pt x="462" y="0"/>
                    </a:lnTo>
                    <a:lnTo>
                      <a:pt x="474" y="18"/>
                    </a:lnTo>
                    <a:lnTo>
                      <a:pt x="486" y="18"/>
                    </a:lnTo>
                    <a:lnTo>
                      <a:pt x="510" y="42"/>
                    </a:lnTo>
                    <a:lnTo>
                      <a:pt x="540" y="42"/>
                    </a:lnTo>
                    <a:lnTo>
                      <a:pt x="504" y="66"/>
                    </a:lnTo>
                    <a:lnTo>
                      <a:pt x="522" y="54"/>
                    </a:lnTo>
                    <a:lnTo>
                      <a:pt x="528" y="66"/>
                    </a:lnTo>
                    <a:lnTo>
                      <a:pt x="564" y="54"/>
                    </a:lnTo>
                    <a:lnTo>
                      <a:pt x="564" y="66"/>
                    </a:lnTo>
                    <a:lnTo>
                      <a:pt x="570" y="54"/>
                    </a:lnTo>
                    <a:lnTo>
                      <a:pt x="576" y="66"/>
                    </a:lnTo>
                    <a:lnTo>
                      <a:pt x="612" y="66"/>
                    </a:lnTo>
                    <a:lnTo>
                      <a:pt x="618" y="66"/>
                    </a:lnTo>
                    <a:lnTo>
                      <a:pt x="630" y="72"/>
                    </a:lnTo>
                    <a:lnTo>
                      <a:pt x="630" y="90"/>
                    </a:lnTo>
                    <a:lnTo>
                      <a:pt x="576" y="90"/>
                    </a:lnTo>
                    <a:lnTo>
                      <a:pt x="570" y="120"/>
                    </a:lnTo>
                    <a:lnTo>
                      <a:pt x="576" y="108"/>
                    </a:lnTo>
                    <a:lnTo>
                      <a:pt x="570" y="144"/>
                    </a:lnTo>
                    <a:lnTo>
                      <a:pt x="570" y="174"/>
                    </a:lnTo>
                    <a:lnTo>
                      <a:pt x="570" y="180"/>
                    </a:lnTo>
                    <a:lnTo>
                      <a:pt x="576" y="180"/>
                    </a:lnTo>
                    <a:lnTo>
                      <a:pt x="588" y="174"/>
                    </a:lnTo>
                    <a:lnTo>
                      <a:pt x="588" y="132"/>
                    </a:lnTo>
                    <a:lnTo>
                      <a:pt x="600" y="108"/>
                    </a:lnTo>
                    <a:lnTo>
                      <a:pt x="612" y="96"/>
                    </a:lnTo>
                    <a:lnTo>
                      <a:pt x="612" y="90"/>
                    </a:lnTo>
                    <a:lnTo>
                      <a:pt x="636" y="96"/>
                    </a:lnTo>
                    <a:lnTo>
                      <a:pt x="636" y="120"/>
                    </a:lnTo>
                    <a:lnTo>
                      <a:pt x="630" y="138"/>
                    </a:lnTo>
                    <a:lnTo>
                      <a:pt x="642" y="132"/>
                    </a:lnTo>
                    <a:lnTo>
                      <a:pt x="642" y="144"/>
                    </a:lnTo>
                    <a:lnTo>
                      <a:pt x="660" y="144"/>
                    </a:lnTo>
                    <a:lnTo>
                      <a:pt x="636" y="180"/>
                    </a:lnTo>
                    <a:lnTo>
                      <a:pt x="642" y="180"/>
                    </a:lnTo>
                    <a:lnTo>
                      <a:pt x="666" y="180"/>
                    </a:lnTo>
                    <a:lnTo>
                      <a:pt x="708" y="144"/>
                    </a:lnTo>
                    <a:lnTo>
                      <a:pt x="708" y="138"/>
                    </a:lnTo>
                    <a:lnTo>
                      <a:pt x="744" y="138"/>
                    </a:lnTo>
                    <a:lnTo>
                      <a:pt x="744" y="120"/>
                    </a:lnTo>
                    <a:lnTo>
                      <a:pt x="768" y="108"/>
                    </a:lnTo>
                    <a:lnTo>
                      <a:pt x="816" y="108"/>
                    </a:lnTo>
                    <a:lnTo>
                      <a:pt x="834" y="96"/>
                    </a:lnTo>
                    <a:lnTo>
                      <a:pt x="858" y="48"/>
                    </a:lnTo>
                    <a:lnTo>
                      <a:pt x="864" y="54"/>
                    </a:lnTo>
                    <a:lnTo>
                      <a:pt x="876" y="48"/>
                    </a:lnTo>
                    <a:lnTo>
                      <a:pt x="876" y="54"/>
                    </a:lnTo>
                    <a:lnTo>
                      <a:pt x="876" y="90"/>
                    </a:lnTo>
                    <a:lnTo>
                      <a:pt x="888" y="96"/>
                    </a:lnTo>
                    <a:lnTo>
                      <a:pt x="888" y="108"/>
                    </a:lnTo>
                    <a:lnTo>
                      <a:pt x="876" y="120"/>
                    </a:lnTo>
                    <a:lnTo>
                      <a:pt x="864" y="120"/>
                    </a:lnTo>
                    <a:lnTo>
                      <a:pt x="822" y="156"/>
                    </a:lnTo>
                    <a:lnTo>
                      <a:pt x="834" y="180"/>
                    </a:lnTo>
                    <a:lnTo>
                      <a:pt x="840" y="174"/>
                    </a:lnTo>
                    <a:lnTo>
                      <a:pt x="840" y="186"/>
                    </a:lnTo>
                    <a:lnTo>
                      <a:pt x="816" y="180"/>
                    </a:lnTo>
                    <a:lnTo>
                      <a:pt x="792" y="186"/>
                    </a:lnTo>
                    <a:lnTo>
                      <a:pt x="786" y="198"/>
                    </a:lnTo>
                    <a:lnTo>
                      <a:pt x="774" y="240"/>
                    </a:lnTo>
                    <a:lnTo>
                      <a:pt x="768" y="228"/>
                    </a:lnTo>
                    <a:lnTo>
                      <a:pt x="768" y="240"/>
                    </a:lnTo>
                    <a:lnTo>
                      <a:pt x="762" y="270"/>
                    </a:lnTo>
                    <a:lnTo>
                      <a:pt x="762" y="252"/>
                    </a:lnTo>
                    <a:lnTo>
                      <a:pt x="744" y="240"/>
                    </a:lnTo>
                    <a:lnTo>
                      <a:pt x="744" y="222"/>
                    </a:lnTo>
                    <a:lnTo>
                      <a:pt x="732" y="240"/>
                    </a:lnTo>
                    <a:lnTo>
                      <a:pt x="744" y="270"/>
                    </a:lnTo>
                    <a:lnTo>
                      <a:pt x="762" y="300"/>
                    </a:lnTo>
                    <a:lnTo>
                      <a:pt x="744" y="318"/>
                    </a:lnTo>
                    <a:lnTo>
                      <a:pt x="708" y="342"/>
                    </a:lnTo>
                    <a:lnTo>
                      <a:pt x="678" y="366"/>
                    </a:lnTo>
                    <a:lnTo>
                      <a:pt x="666" y="396"/>
                    </a:lnTo>
                    <a:lnTo>
                      <a:pt x="684" y="462"/>
                    </a:lnTo>
                    <a:lnTo>
                      <a:pt x="684" y="492"/>
                    </a:lnTo>
                    <a:lnTo>
                      <a:pt x="678" y="492"/>
                    </a:lnTo>
                    <a:lnTo>
                      <a:pt x="666" y="486"/>
                    </a:lnTo>
                    <a:lnTo>
                      <a:pt x="642" y="462"/>
                    </a:lnTo>
                    <a:lnTo>
                      <a:pt x="642" y="420"/>
                    </a:lnTo>
                    <a:lnTo>
                      <a:pt x="630" y="402"/>
                    </a:lnTo>
                    <a:lnTo>
                      <a:pt x="612" y="408"/>
                    </a:lnTo>
                    <a:lnTo>
                      <a:pt x="612" y="402"/>
                    </a:lnTo>
                    <a:lnTo>
                      <a:pt x="552" y="402"/>
                    </a:lnTo>
                    <a:lnTo>
                      <a:pt x="540" y="408"/>
                    </a:lnTo>
                    <a:lnTo>
                      <a:pt x="552" y="420"/>
                    </a:lnTo>
                    <a:lnTo>
                      <a:pt x="522" y="420"/>
                    </a:lnTo>
                    <a:lnTo>
                      <a:pt x="510" y="408"/>
                    </a:lnTo>
                    <a:lnTo>
                      <a:pt x="480" y="408"/>
                    </a:lnTo>
                    <a:lnTo>
                      <a:pt x="462" y="420"/>
                    </a:lnTo>
                    <a:lnTo>
                      <a:pt x="420" y="450"/>
                    </a:lnTo>
                    <a:lnTo>
                      <a:pt x="420" y="486"/>
                    </a:lnTo>
                    <a:lnTo>
                      <a:pt x="390" y="474"/>
                    </a:lnTo>
                    <a:lnTo>
                      <a:pt x="354" y="408"/>
                    </a:lnTo>
                    <a:lnTo>
                      <a:pt x="342" y="408"/>
                    </a:lnTo>
                    <a:lnTo>
                      <a:pt x="330" y="420"/>
                    </a:lnTo>
                    <a:lnTo>
                      <a:pt x="324" y="420"/>
                    </a:lnTo>
                    <a:lnTo>
                      <a:pt x="306" y="408"/>
                    </a:lnTo>
                    <a:lnTo>
                      <a:pt x="306" y="396"/>
                    </a:lnTo>
                    <a:lnTo>
                      <a:pt x="282" y="366"/>
                    </a:lnTo>
                    <a:lnTo>
                      <a:pt x="198" y="384"/>
                    </a:lnTo>
                    <a:lnTo>
                      <a:pt x="144" y="360"/>
                    </a:lnTo>
                    <a:lnTo>
                      <a:pt x="120" y="360"/>
                    </a:lnTo>
                    <a:lnTo>
                      <a:pt x="102" y="342"/>
                    </a:lnTo>
                    <a:lnTo>
                      <a:pt x="102" y="330"/>
                    </a:lnTo>
                    <a:lnTo>
                      <a:pt x="60" y="318"/>
                    </a:lnTo>
                    <a:lnTo>
                      <a:pt x="60" y="312"/>
                    </a:lnTo>
                    <a:lnTo>
                      <a:pt x="42" y="288"/>
                    </a:lnTo>
                    <a:lnTo>
                      <a:pt x="42" y="270"/>
                    </a:lnTo>
                    <a:lnTo>
                      <a:pt x="36" y="270"/>
                    </a:lnTo>
                    <a:lnTo>
                      <a:pt x="36" y="264"/>
                    </a:lnTo>
                    <a:lnTo>
                      <a:pt x="42" y="264"/>
                    </a:lnTo>
                    <a:lnTo>
                      <a:pt x="42" y="252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12" y="228"/>
                    </a:lnTo>
                    <a:lnTo>
                      <a:pt x="12" y="222"/>
                    </a:lnTo>
                    <a:lnTo>
                      <a:pt x="0" y="210"/>
                    </a:lnTo>
                    <a:lnTo>
                      <a:pt x="12" y="180"/>
                    </a:lnTo>
                    <a:lnTo>
                      <a:pt x="0" y="144"/>
                    </a:lnTo>
                    <a:lnTo>
                      <a:pt x="12" y="72"/>
                    </a:lnTo>
                    <a:lnTo>
                      <a:pt x="0" y="24"/>
                    </a:lnTo>
                    <a:lnTo>
                      <a:pt x="30" y="24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36" y="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85" name=""/>
            <p:cNvSpPr/>
            <p:nvPr/>
          </p:nvSpPr>
          <p:spPr>
            <a:xfrm>
              <a:off x="768240" y="2354400"/>
              <a:ext cx="895320" cy="981000"/>
            </a:xfrm>
            <a:custGeom>
              <a:avLst/>
              <a:gdLst/>
              <a:ahLst/>
              <a:rect l="l" t="t" r="r" b="b"/>
              <a:pathLst>
                <a:path w="564" h="618">
                  <a:moveTo>
                    <a:pt x="564" y="600"/>
                  </a:moveTo>
                  <a:lnTo>
                    <a:pt x="564" y="564"/>
                  </a:lnTo>
                  <a:lnTo>
                    <a:pt x="540" y="540"/>
                  </a:lnTo>
                  <a:lnTo>
                    <a:pt x="510" y="486"/>
                  </a:lnTo>
                  <a:lnTo>
                    <a:pt x="498" y="486"/>
                  </a:lnTo>
                  <a:lnTo>
                    <a:pt x="492" y="450"/>
                  </a:lnTo>
                  <a:lnTo>
                    <a:pt x="474" y="468"/>
                  </a:lnTo>
                  <a:lnTo>
                    <a:pt x="462" y="474"/>
                  </a:lnTo>
                  <a:lnTo>
                    <a:pt x="432" y="444"/>
                  </a:lnTo>
                  <a:lnTo>
                    <a:pt x="432" y="432"/>
                  </a:lnTo>
                  <a:lnTo>
                    <a:pt x="402" y="444"/>
                  </a:lnTo>
                  <a:lnTo>
                    <a:pt x="402" y="432"/>
                  </a:lnTo>
                  <a:lnTo>
                    <a:pt x="402" y="84"/>
                  </a:lnTo>
                  <a:lnTo>
                    <a:pt x="378" y="54"/>
                  </a:lnTo>
                  <a:lnTo>
                    <a:pt x="342" y="72"/>
                  </a:lnTo>
                  <a:lnTo>
                    <a:pt x="330" y="54"/>
                  </a:lnTo>
                  <a:lnTo>
                    <a:pt x="306" y="54"/>
                  </a:lnTo>
                  <a:lnTo>
                    <a:pt x="276" y="42"/>
                  </a:lnTo>
                  <a:lnTo>
                    <a:pt x="240" y="42"/>
                  </a:lnTo>
                  <a:lnTo>
                    <a:pt x="228" y="24"/>
                  </a:lnTo>
                  <a:lnTo>
                    <a:pt x="198" y="24"/>
                  </a:lnTo>
                  <a:lnTo>
                    <a:pt x="186" y="6"/>
                  </a:lnTo>
                  <a:lnTo>
                    <a:pt x="162" y="0"/>
                  </a:lnTo>
                  <a:lnTo>
                    <a:pt x="150" y="24"/>
                  </a:lnTo>
                  <a:lnTo>
                    <a:pt x="132" y="30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66" y="72"/>
                  </a:lnTo>
                  <a:lnTo>
                    <a:pt x="54" y="114"/>
                  </a:lnTo>
                  <a:lnTo>
                    <a:pt x="18" y="120"/>
                  </a:lnTo>
                  <a:lnTo>
                    <a:pt x="18" y="138"/>
                  </a:lnTo>
                  <a:lnTo>
                    <a:pt x="48" y="174"/>
                  </a:lnTo>
                  <a:lnTo>
                    <a:pt x="54" y="186"/>
                  </a:lnTo>
                  <a:lnTo>
                    <a:pt x="84" y="222"/>
                  </a:lnTo>
                  <a:lnTo>
                    <a:pt x="84" y="228"/>
                  </a:lnTo>
                  <a:lnTo>
                    <a:pt x="48" y="228"/>
                  </a:lnTo>
                  <a:lnTo>
                    <a:pt x="48" y="210"/>
                  </a:lnTo>
                  <a:lnTo>
                    <a:pt x="42" y="210"/>
                  </a:lnTo>
                  <a:lnTo>
                    <a:pt x="0" y="228"/>
                  </a:lnTo>
                  <a:lnTo>
                    <a:pt x="0" y="252"/>
                  </a:lnTo>
                  <a:lnTo>
                    <a:pt x="18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30" y="294"/>
                  </a:lnTo>
                  <a:lnTo>
                    <a:pt x="48" y="294"/>
                  </a:lnTo>
                  <a:lnTo>
                    <a:pt x="66" y="294"/>
                  </a:lnTo>
                  <a:lnTo>
                    <a:pt x="90" y="276"/>
                  </a:lnTo>
                  <a:lnTo>
                    <a:pt x="90" y="294"/>
                  </a:lnTo>
                  <a:lnTo>
                    <a:pt x="96" y="312"/>
                  </a:lnTo>
                  <a:lnTo>
                    <a:pt x="90" y="336"/>
                  </a:lnTo>
                  <a:lnTo>
                    <a:pt x="66" y="336"/>
                  </a:lnTo>
                  <a:lnTo>
                    <a:pt x="54" y="342"/>
                  </a:lnTo>
                  <a:lnTo>
                    <a:pt x="48" y="342"/>
                  </a:lnTo>
                  <a:lnTo>
                    <a:pt x="42" y="342"/>
                  </a:lnTo>
                  <a:lnTo>
                    <a:pt x="18" y="396"/>
                  </a:lnTo>
                  <a:lnTo>
                    <a:pt x="48" y="450"/>
                  </a:lnTo>
                  <a:lnTo>
                    <a:pt x="54" y="450"/>
                  </a:lnTo>
                  <a:lnTo>
                    <a:pt x="84" y="444"/>
                  </a:lnTo>
                  <a:lnTo>
                    <a:pt x="84" y="468"/>
                  </a:lnTo>
                  <a:lnTo>
                    <a:pt x="84" y="474"/>
                  </a:lnTo>
                  <a:lnTo>
                    <a:pt x="90" y="486"/>
                  </a:lnTo>
                  <a:lnTo>
                    <a:pt x="114" y="486"/>
                  </a:lnTo>
                  <a:lnTo>
                    <a:pt x="132" y="492"/>
                  </a:lnTo>
                  <a:lnTo>
                    <a:pt x="132" y="486"/>
                  </a:lnTo>
                  <a:lnTo>
                    <a:pt x="150" y="486"/>
                  </a:lnTo>
                  <a:lnTo>
                    <a:pt x="150" y="510"/>
                  </a:lnTo>
                  <a:lnTo>
                    <a:pt x="150" y="528"/>
                  </a:lnTo>
                  <a:lnTo>
                    <a:pt x="96" y="564"/>
                  </a:lnTo>
                  <a:lnTo>
                    <a:pt x="66" y="576"/>
                  </a:lnTo>
                  <a:lnTo>
                    <a:pt x="54" y="582"/>
                  </a:lnTo>
                  <a:lnTo>
                    <a:pt x="30" y="606"/>
                  </a:lnTo>
                  <a:lnTo>
                    <a:pt x="42" y="618"/>
                  </a:lnTo>
                  <a:lnTo>
                    <a:pt x="90" y="582"/>
                  </a:lnTo>
                  <a:lnTo>
                    <a:pt x="132" y="564"/>
                  </a:lnTo>
                  <a:lnTo>
                    <a:pt x="138" y="558"/>
                  </a:lnTo>
                  <a:lnTo>
                    <a:pt x="156" y="534"/>
                  </a:lnTo>
                  <a:lnTo>
                    <a:pt x="204" y="492"/>
                  </a:lnTo>
                  <a:lnTo>
                    <a:pt x="210" y="486"/>
                  </a:lnTo>
                  <a:lnTo>
                    <a:pt x="198" y="474"/>
                  </a:lnTo>
                  <a:lnTo>
                    <a:pt x="204" y="468"/>
                  </a:lnTo>
                  <a:lnTo>
                    <a:pt x="228" y="444"/>
                  </a:lnTo>
                  <a:lnTo>
                    <a:pt x="228" y="426"/>
                  </a:lnTo>
                  <a:lnTo>
                    <a:pt x="252" y="402"/>
                  </a:lnTo>
                  <a:lnTo>
                    <a:pt x="264" y="402"/>
                  </a:lnTo>
                  <a:lnTo>
                    <a:pt x="252" y="408"/>
                  </a:lnTo>
                  <a:lnTo>
                    <a:pt x="246" y="426"/>
                  </a:lnTo>
                  <a:lnTo>
                    <a:pt x="240" y="450"/>
                  </a:lnTo>
                  <a:lnTo>
                    <a:pt x="246" y="468"/>
                  </a:lnTo>
                  <a:lnTo>
                    <a:pt x="240" y="474"/>
                  </a:lnTo>
                  <a:lnTo>
                    <a:pt x="246" y="474"/>
                  </a:lnTo>
                  <a:lnTo>
                    <a:pt x="276" y="450"/>
                  </a:lnTo>
                  <a:lnTo>
                    <a:pt x="288" y="450"/>
                  </a:lnTo>
                  <a:lnTo>
                    <a:pt x="294" y="432"/>
                  </a:lnTo>
                  <a:lnTo>
                    <a:pt x="288" y="408"/>
                  </a:lnTo>
                  <a:lnTo>
                    <a:pt x="312" y="426"/>
                  </a:lnTo>
                  <a:lnTo>
                    <a:pt x="354" y="444"/>
                  </a:lnTo>
                  <a:lnTo>
                    <a:pt x="384" y="444"/>
                  </a:lnTo>
                  <a:lnTo>
                    <a:pt x="408" y="450"/>
                  </a:lnTo>
                  <a:lnTo>
                    <a:pt x="426" y="450"/>
                  </a:lnTo>
                  <a:lnTo>
                    <a:pt x="426" y="468"/>
                  </a:lnTo>
                  <a:lnTo>
                    <a:pt x="474" y="510"/>
                  </a:lnTo>
                  <a:lnTo>
                    <a:pt x="498" y="564"/>
                  </a:lnTo>
                  <a:lnTo>
                    <a:pt x="492" y="516"/>
                  </a:lnTo>
                  <a:lnTo>
                    <a:pt x="486" y="510"/>
                  </a:lnTo>
                  <a:lnTo>
                    <a:pt x="492" y="510"/>
                  </a:lnTo>
                  <a:lnTo>
                    <a:pt x="492" y="486"/>
                  </a:lnTo>
                  <a:lnTo>
                    <a:pt x="498" y="534"/>
                  </a:lnTo>
                  <a:lnTo>
                    <a:pt x="510" y="528"/>
                  </a:lnTo>
                  <a:lnTo>
                    <a:pt x="534" y="540"/>
                  </a:lnTo>
                  <a:lnTo>
                    <a:pt x="510" y="534"/>
                  </a:lnTo>
                  <a:lnTo>
                    <a:pt x="510" y="540"/>
                  </a:lnTo>
                  <a:lnTo>
                    <a:pt x="510" y="564"/>
                  </a:lnTo>
                  <a:lnTo>
                    <a:pt x="528" y="558"/>
                  </a:lnTo>
                  <a:lnTo>
                    <a:pt x="528" y="576"/>
                  </a:lnTo>
                  <a:lnTo>
                    <a:pt x="540" y="606"/>
                  </a:lnTo>
                  <a:lnTo>
                    <a:pt x="540" y="582"/>
                  </a:lnTo>
                  <a:lnTo>
                    <a:pt x="534" y="564"/>
                  </a:lnTo>
                  <a:lnTo>
                    <a:pt x="540" y="564"/>
                  </a:lnTo>
                  <a:lnTo>
                    <a:pt x="540" y="576"/>
                  </a:lnTo>
                  <a:lnTo>
                    <a:pt x="552" y="600"/>
                  </a:lnTo>
                  <a:lnTo>
                    <a:pt x="558" y="606"/>
                  </a:lnTo>
                  <a:lnTo>
                    <a:pt x="564" y="60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86" name=""/>
            <p:cNvGrpSpPr/>
            <p:nvPr/>
          </p:nvGrpSpPr>
          <p:grpSpPr>
            <a:xfrm>
              <a:off x="768240" y="2354400"/>
              <a:ext cx="895320" cy="981000"/>
              <a:chOff x="768240" y="2354400"/>
              <a:chExt cx="895320" cy="981000"/>
            </a:xfrm>
          </p:grpSpPr>
          <p:sp>
            <p:nvSpPr>
              <p:cNvPr id="987" name=""/>
              <p:cNvSpPr/>
              <p:nvPr/>
            </p:nvSpPr>
            <p:spPr>
              <a:xfrm>
                <a:off x="768240" y="2354400"/>
                <a:ext cx="895320" cy="981000"/>
              </a:xfrm>
              <a:custGeom>
                <a:avLst/>
                <a:gdLst/>
                <a:ahLst/>
                <a:rect l="l" t="t" r="r" b="b"/>
                <a:pathLst>
                  <a:path w="564" h="618">
                    <a:moveTo>
                      <a:pt x="564" y="600"/>
                    </a:moveTo>
                    <a:lnTo>
                      <a:pt x="564" y="564"/>
                    </a:lnTo>
                    <a:lnTo>
                      <a:pt x="540" y="540"/>
                    </a:lnTo>
                    <a:lnTo>
                      <a:pt x="510" y="486"/>
                    </a:lnTo>
                    <a:lnTo>
                      <a:pt x="498" y="486"/>
                    </a:lnTo>
                    <a:lnTo>
                      <a:pt x="492" y="450"/>
                    </a:lnTo>
                    <a:lnTo>
                      <a:pt x="474" y="468"/>
                    </a:lnTo>
                    <a:lnTo>
                      <a:pt x="462" y="474"/>
                    </a:lnTo>
                    <a:lnTo>
                      <a:pt x="432" y="444"/>
                    </a:lnTo>
                    <a:lnTo>
                      <a:pt x="432" y="432"/>
                    </a:lnTo>
                    <a:lnTo>
                      <a:pt x="402" y="444"/>
                    </a:lnTo>
                    <a:lnTo>
                      <a:pt x="402" y="432"/>
                    </a:lnTo>
                    <a:lnTo>
                      <a:pt x="402" y="84"/>
                    </a:lnTo>
                    <a:lnTo>
                      <a:pt x="378" y="54"/>
                    </a:lnTo>
                    <a:lnTo>
                      <a:pt x="342" y="72"/>
                    </a:lnTo>
                    <a:lnTo>
                      <a:pt x="330" y="54"/>
                    </a:lnTo>
                    <a:lnTo>
                      <a:pt x="306" y="54"/>
                    </a:lnTo>
                    <a:lnTo>
                      <a:pt x="276" y="42"/>
                    </a:lnTo>
                    <a:lnTo>
                      <a:pt x="240" y="42"/>
                    </a:lnTo>
                    <a:lnTo>
                      <a:pt x="228" y="24"/>
                    </a:lnTo>
                    <a:lnTo>
                      <a:pt x="198" y="24"/>
                    </a:lnTo>
                    <a:lnTo>
                      <a:pt x="186" y="6"/>
                    </a:lnTo>
                    <a:lnTo>
                      <a:pt x="162" y="0"/>
                    </a:lnTo>
                    <a:lnTo>
                      <a:pt x="150" y="24"/>
                    </a:lnTo>
                    <a:lnTo>
                      <a:pt x="132" y="30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66" y="72"/>
                    </a:lnTo>
                    <a:lnTo>
                      <a:pt x="54" y="114"/>
                    </a:lnTo>
                    <a:lnTo>
                      <a:pt x="18" y="120"/>
                    </a:lnTo>
                    <a:lnTo>
                      <a:pt x="18" y="138"/>
                    </a:lnTo>
                    <a:lnTo>
                      <a:pt x="48" y="174"/>
                    </a:lnTo>
                    <a:lnTo>
                      <a:pt x="54" y="186"/>
                    </a:lnTo>
                    <a:lnTo>
                      <a:pt x="84" y="222"/>
                    </a:lnTo>
                    <a:lnTo>
                      <a:pt x="84" y="228"/>
                    </a:lnTo>
                    <a:lnTo>
                      <a:pt x="48" y="228"/>
                    </a:lnTo>
                    <a:lnTo>
                      <a:pt x="48" y="210"/>
                    </a:lnTo>
                    <a:lnTo>
                      <a:pt x="42" y="210"/>
                    </a:lnTo>
                    <a:lnTo>
                      <a:pt x="0" y="228"/>
                    </a:lnTo>
                    <a:lnTo>
                      <a:pt x="0" y="252"/>
                    </a:lnTo>
                    <a:lnTo>
                      <a:pt x="18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30" y="294"/>
                    </a:lnTo>
                    <a:lnTo>
                      <a:pt x="48" y="294"/>
                    </a:lnTo>
                    <a:lnTo>
                      <a:pt x="66" y="294"/>
                    </a:lnTo>
                    <a:lnTo>
                      <a:pt x="90" y="276"/>
                    </a:lnTo>
                    <a:lnTo>
                      <a:pt x="90" y="294"/>
                    </a:lnTo>
                    <a:lnTo>
                      <a:pt x="96" y="312"/>
                    </a:lnTo>
                    <a:lnTo>
                      <a:pt x="90" y="336"/>
                    </a:lnTo>
                    <a:lnTo>
                      <a:pt x="66" y="336"/>
                    </a:lnTo>
                    <a:lnTo>
                      <a:pt x="54" y="342"/>
                    </a:lnTo>
                    <a:lnTo>
                      <a:pt x="48" y="342"/>
                    </a:lnTo>
                    <a:lnTo>
                      <a:pt x="42" y="342"/>
                    </a:lnTo>
                    <a:lnTo>
                      <a:pt x="18" y="396"/>
                    </a:lnTo>
                    <a:lnTo>
                      <a:pt x="48" y="450"/>
                    </a:lnTo>
                    <a:lnTo>
                      <a:pt x="54" y="450"/>
                    </a:lnTo>
                    <a:lnTo>
                      <a:pt x="84" y="444"/>
                    </a:lnTo>
                    <a:lnTo>
                      <a:pt x="84" y="468"/>
                    </a:lnTo>
                    <a:lnTo>
                      <a:pt x="84" y="474"/>
                    </a:lnTo>
                    <a:lnTo>
                      <a:pt x="90" y="486"/>
                    </a:lnTo>
                    <a:lnTo>
                      <a:pt x="114" y="486"/>
                    </a:lnTo>
                    <a:lnTo>
                      <a:pt x="132" y="492"/>
                    </a:lnTo>
                    <a:lnTo>
                      <a:pt x="132" y="486"/>
                    </a:lnTo>
                    <a:lnTo>
                      <a:pt x="150" y="486"/>
                    </a:lnTo>
                    <a:lnTo>
                      <a:pt x="150" y="510"/>
                    </a:lnTo>
                    <a:lnTo>
                      <a:pt x="150" y="528"/>
                    </a:lnTo>
                    <a:lnTo>
                      <a:pt x="96" y="564"/>
                    </a:lnTo>
                    <a:lnTo>
                      <a:pt x="66" y="576"/>
                    </a:lnTo>
                    <a:lnTo>
                      <a:pt x="54" y="582"/>
                    </a:lnTo>
                    <a:lnTo>
                      <a:pt x="30" y="606"/>
                    </a:lnTo>
                    <a:lnTo>
                      <a:pt x="42" y="618"/>
                    </a:lnTo>
                    <a:lnTo>
                      <a:pt x="90" y="582"/>
                    </a:lnTo>
                    <a:lnTo>
                      <a:pt x="132" y="564"/>
                    </a:lnTo>
                    <a:lnTo>
                      <a:pt x="138" y="558"/>
                    </a:lnTo>
                    <a:lnTo>
                      <a:pt x="156" y="534"/>
                    </a:lnTo>
                    <a:lnTo>
                      <a:pt x="204" y="492"/>
                    </a:lnTo>
                    <a:lnTo>
                      <a:pt x="210" y="486"/>
                    </a:lnTo>
                    <a:lnTo>
                      <a:pt x="198" y="474"/>
                    </a:lnTo>
                    <a:lnTo>
                      <a:pt x="204" y="468"/>
                    </a:lnTo>
                    <a:lnTo>
                      <a:pt x="228" y="444"/>
                    </a:lnTo>
                    <a:lnTo>
                      <a:pt x="228" y="426"/>
                    </a:lnTo>
                    <a:lnTo>
                      <a:pt x="252" y="402"/>
                    </a:lnTo>
                    <a:lnTo>
                      <a:pt x="264" y="402"/>
                    </a:lnTo>
                    <a:lnTo>
                      <a:pt x="252" y="408"/>
                    </a:lnTo>
                    <a:lnTo>
                      <a:pt x="246" y="426"/>
                    </a:lnTo>
                    <a:lnTo>
                      <a:pt x="240" y="450"/>
                    </a:lnTo>
                    <a:lnTo>
                      <a:pt x="246" y="468"/>
                    </a:lnTo>
                    <a:lnTo>
                      <a:pt x="240" y="474"/>
                    </a:lnTo>
                    <a:lnTo>
                      <a:pt x="246" y="474"/>
                    </a:lnTo>
                    <a:lnTo>
                      <a:pt x="276" y="450"/>
                    </a:lnTo>
                    <a:lnTo>
                      <a:pt x="288" y="450"/>
                    </a:lnTo>
                    <a:lnTo>
                      <a:pt x="294" y="432"/>
                    </a:lnTo>
                    <a:lnTo>
                      <a:pt x="288" y="408"/>
                    </a:lnTo>
                    <a:lnTo>
                      <a:pt x="312" y="426"/>
                    </a:lnTo>
                    <a:lnTo>
                      <a:pt x="354" y="444"/>
                    </a:lnTo>
                    <a:lnTo>
                      <a:pt x="384" y="444"/>
                    </a:lnTo>
                    <a:lnTo>
                      <a:pt x="408" y="450"/>
                    </a:lnTo>
                    <a:lnTo>
                      <a:pt x="426" y="450"/>
                    </a:lnTo>
                    <a:lnTo>
                      <a:pt x="426" y="468"/>
                    </a:lnTo>
                    <a:lnTo>
                      <a:pt x="474" y="510"/>
                    </a:lnTo>
                    <a:lnTo>
                      <a:pt x="498" y="564"/>
                    </a:lnTo>
                    <a:lnTo>
                      <a:pt x="492" y="516"/>
                    </a:lnTo>
                    <a:lnTo>
                      <a:pt x="486" y="510"/>
                    </a:lnTo>
                    <a:lnTo>
                      <a:pt x="492" y="510"/>
                    </a:lnTo>
                    <a:lnTo>
                      <a:pt x="492" y="486"/>
                    </a:lnTo>
                    <a:lnTo>
                      <a:pt x="498" y="534"/>
                    </a:lnTo>
                    <a:lnTo>
                      <a:pt x="510" y="528"/>
                    </a:lnTo>
                    <a:lnTo>
                      <a:pt x="534" y="540"/>
                    </a:lnTo>
                    <a:lnTo>
                      <a:pt x="510" y="534"/>
                    </a:lnTo>
                    <a:lnTo>
                      <a:pt x="510" y="540"/>
                    </a:lnTo>
                    <a:lnTo>
                      <a:pt x="510" y="564"/>
                    </a:lnTo>
                    <a:lnTo>
                      <a:pt x="528" y="558"/>
                    </a:lnTo>
                    <a:lnTo>
                      <a:pt x="528" y="576"/>
                    </a:lnTo>
                    <a:lnTo>
                      <a:pt x="540" y="606"/>
                    </a:lnTo>
                    <a:lnTo>
                      <a:pt x="540" y="582"/>
                    </a:lnTo>
                    <a:lnTo>
                      <a:pt x="534" y="564"/>
                    </a:lnTo>
                    <a:lnTo>
                      <a:pt x="540" y="564"/>
                    </a:lnTo>
                    <a:lnTo>
                      <a:pt x="540" y="576"/>
                    </a:lnTo>
                    <a:lnTo>
                      <a:pt x="552" y="600"/>
                    </a:lnTo>
                    <a:lnTo>
                      <a:pt x="558" y="606"/>
                    </a:lnTo>
                    <a:lnTo>
                      <a:pt x="564" y="60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8" name=""/>
              <p:cNvSpPr/>
              <p:nvPr/>
            </p:nvSpPr>
            <p:spPr>
              <a:xfrm>
                <a:off x="768240" y="2354400"/>
                <a:ext cx="895320" cy="981000"/>
              </a:xfrm>
              <a:custGeom>
                <a:avLst/>
                <a:gdLst/>
                <a:ahLst/>
                <a:rect l="l" t="t" r="r" b="b"/>
                <a:pathLst>
                  <a:path w="564" h="618">
                    <a:moveTo>
                      <a:pt x="564" y="600"/>
                    </a:moveTo>
                    <a:lnTo>
                      <a:pt x="564" y="564"/>
                    </a:lnTo>
                    <a:lnTo>
                      <a:pt x="540" y="540"/>
                    </a:lnTo>
                    <a:lnTo>
                      <a:pt x="510" y="486"/>
                    </a:lnTo>
                    <a:lnTo>
                      <a:pt x="498" y="486"/>
                    </a:lnTo>
                    <a:lnTo>
                      <a:pt x="492" y="450"/>
                    </a:lnTo>
                    <a:lnTo>
                      <a:pt x="474" y="468"/>
                    </a:lnTo>
                    <a:lnTo>
                      <a:pt x="462" y="474"/>
                    </a:lnTo>
                    <a:lnTo>
                      <a:pt x="432" y="444"/>
                    </a:lnTo>
                    <a:lnTo>
                      <a:pt x="432" y="432"/>
                    </a:lnTo>
                    <a:lnTo>
                      <a:pt x="402" y="444"/>
                    </a:lnTo>
                    <a:lnTo>
                      <a:pt x="402" y="432"/>
                    </a:lnTo>
                    <a:lnTo>
                      <a:pt x="402" y="84"/>
                    </a:lnTo>
                    <a:lnTo>
                      <a:pt x="378" y="54"/>
                    </a:lnTo>
                    <a:lnTo>
                      <a:pt x="342" y="72"/>
                    </a:lnTo>
                    <a:lnTo>
                      <a:pt x="330" y="54"/>
                    </a:lnTo>
                    <a:lnTo>
                      <a:pt x="306" y="54"/>
                    </a:lnTo>
                    <a:lnTo>
                      <a:pt x="276" y="42"/>
                    </a:lnTo>
                    <a:lnTo>
                      <a:pt x="240" y="42"/>
                    </a:lnTo>
                    <a:lnTo>
                      <a:pt x="228" y="24"/>
                    </a:lnTo>
                    <a:lnTo>
                      <a:pt x="198" y="24"/>
                    </a:lnTo>
                    <a:lnTo>
                      <a:pt x="186" y="6"/>
                    </a:lnTo>
                    <a:lnTo>
                      <a:pt x="162" y="0"/>
                    </a:lnTo>
                    <a:lnTo>
                      <a:pt x="150" y="24"/>
                    </a:lnTo>
                    <a:lnTo>
                      <a:pt x="132" y="30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66" y="72"/>
                    </a:lnTo>
                    <a:lnTo>
                      <a:pt x="54" y="114"/>
                    </a:lnTo>
                    <a:lnTo>
                      <a:pt x="18" y="120"/>
                    </a:lnTo>
                    <a:lnTo>
                      <a:pt x="18" y="138"/>
                    </a:lnTo>
                    <a:lnTo>
                      <a:pt x="48" y="174"/>
                    </a:lnTo>
                    <a:lnTo>
                      <a:pt x="54" y="186"/>
                    </a:lnTo>
                    <a:lnTo>
                      <a:pt x="84" y="222"/>
                    </a:lnTo>
                    <a:lnTo>
                      <a:pt x="84" y="228"/>
                    </a:lnTo>
                    <a:lnTo>
                      <a:pt x="48" y="228"/>
                    </a:lnTo>
                    <a:lnTo>
                      <a:pt x="48" y="210"/>
                    </a:lnTo>
                    <a:lnTo>
                      <a:pt x="42" y="210"/>
                    </a:lnTo>
                    <a:lnTo>
                      <a:pt x="0" y="228"/>
                    </a:lnTo>
                    <a:lnTo>
                      <a:pt x="0" y="252"/>
                    </a:lnTo>
                    <a:lnTo>
                      <a:pt x="18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30" y="294"/>
                    </a:lnTo>
                    <a:lnTo>
                      <a:pt x="48" y="294"/>
                    </a:lnTo>
                    <a:lnTo>
                      <a:pt x="66" y="294"/>
                    </a:lnTo>
                    <a:lnTo>
                      <a:pt x="90" y="276"/>
                    </a:lnTo>
                    <a:lnTo>
                      <a:pt x="90" y="294"/>
                    </a:lnTo>
                    <a:lnTo>
                      <a:pt x="96" y="312"/>
                    </a:lnTo>
                    <a:lnTo>
                      <a:pt x="90" y="336"/>
                    </a:lnTo>
                    <a:lnTo>
                      <a:pt x="66" y="336"/>
                    </a:lnTo>
                    <a:lnTo>
                      <a:pt x="54" y="342"/>
                    </a:lnTo>
                    <a:lnTo>
                      <a:pt x="48" y="342"/>
                    </a:lnTo>
                    <a:lnTo>
                      <a:pt x="42" y="342"/>
                    </a:lnTo>
                    <a:lnTo>
                      <a:pt x="18" y="396"/>
                    </a:lnTo>
                    <a:lnTo>
                      <a:pt x="48" y="450"/>
                    </a:lnTo>
                    <a:lnTo>
                      <a:pt x="54" y="450"/>
                    </a:lnTo>
                    <a:lnTo>
                      <a:pt x="84" y="444"/>
                    </a:lnTo>
                    <a:lnTo>
                      <a:pt x="84" y="468"/>
                    </a:lnTo>
                    <a:lnTo>
                      <a:pt x="84" y="474"/>
                    </a:lnTo>
                    <a:lnTo>
                      <a:pt x="90" y="486"/>
                    </a:lnTo>
                    <a:lnTo>
                      <a:pt x="114" y="486"/>
                    </a:lnTo>
                    <a:lnTo>
                      <a:pt x="132" y="492"/>
                    </a:lnTo>
                    <a:lnTo>
                      <a:pt x="132" y="486"/>
                    </a:lnTo>
                    <a:lnTo>
                      <a:pt x="150" y="486"/>
                    </a:lnTo>
                    <a:lnTo>
                      <a:pt x="150" y="510"/>
                    </a:lnTo>
                    <a:lnTo>
                      <a:pt x="150" y="528"/>
                    </a:lnTo>
                    <a:lnTo>
                      <a:pt x="96" y="564"/>
                    </a:lnTo>
                    <a:lnTo>
                      <a:pt x="66" y="576"/>
                    </a:lnTo>
                    <a:lnTo>
                      <a:pt x="54" y="582"/>
                    </a:lnTo>
                    <a:lnTo>
                      <a:pt x="30" y="606"/>
                    </a:lnTo>
                    <a:lnTo>
                      <a:pt x="42" y="618"/>
                    </a:lnTo>
                    <a:lnTo>
                      <a:pt x="90" y="582"/>
                    </a:lnTo>
                    <a:lnTo>
                      <a:pt x="132" y="564"/>
                    </a:lnTo>
                    <a:lnTo>
                      <a:pt x="138" y="558"/>
                    </a:lnTo>
                    <a:lnTo>
                      <a:pt x="156" y="534"/>
                    </a:lnTo>
                    <a:lnTo>
                      <a:pt x="204" y="492"/>
                    </a:lnTo>
                    <a:lnTo>
                      <a:pt x="210" y="486"/>
                    </a:lnTo>
                    <a:lnTo>
                      <a:pt x="198" y="474"/>
                    </a:lnTo>
                    <a:lnTo>
                      <a:pt x="204" y="468"/>
                    </a:lnTo>
                    <a:lnTo>
                      <a:pt x="228" y="444"/>
                    </a:lnTo>
                    <a:lnTo>
                      <a:pt x="228" y="426"/>
                    </a:lnTo>
                    <a:lnTo>
                      <a:pt x="252" y="402"/>
                    </a:lnTo>
                    <a:lnTo>
                      <a:pt x="264" y="402"/>
                    </a:lnTo>
                    <a:lnTo>
                      <a:pt x="252" y="408"/>
                    </a:lnTo>
                    <a:lnTo>
                      <a:pt x="246" y="426"/>
                    </a:lnTo>
                    <a:lnTo>
                      <a:pt x="240" y="450"/>
                    </a:lnTo>
                    <a:lnTo>
                      <a:pt x="246" y="468"/>
                    </a:lnTo>
                    <a:lnTo>
                      <a:pt x="240" y="474"/>
                    </a:lnTo>
                    <a:lnTo>
                      <a:pt x="246" y="474"/>
                    </a:lnTo>
                    <a:lnTo>
                      <a:pt x="276" y="450"/>
                    </a:lnTo>
                    <a:lnTo>
                      <a:pt x="288" y="450"/>
                    </a:lnTo>
                    <a:lnTo>
                      <a:pt x="294" y="432"/>
                    </a:lnTo>
                    <a:lnTo>
                      <a:pt x="288" y="408"/>
                    </a:lnTo>
                    <a:lnTo>
                      <a:pt x="312" y="426"/>
                    </a:lnTo>
                    <a:lnTo>
                      <a:pt x="354" y="444"/>
                    </a:lnTo>
                    <a:lnTo>
                      <a:pt x="384" y="444"/>
                    </a:lnTo>
                    <a:lnTo>
                      <a:pt x="408" y="450"/>
                    </a:lnTo>
                    <a:lnTo>
                      <a:pt x="426" y="450"/>
                    </a:lnTo>
                    <a:lnTo>
                      <a:pt x="426" y="468"/>
                    </a:lnTo>
                    <a:lnTo>
                      <a:pt x="474" y="510"/>
                    </a:lnTo>
                    <a:lnTo>
                      <a:pt x="498" y="564"/>
                    </a:lnTo>
                    <a:lnTo>
                      <a:pt x="492" y="516"/>
                    </a:lnTo>
                    <a:lnTo>
                      <a:pt x="486" y="510"/>
                    </a:lnTo>
                    <a:lnTo>
                      <a:pt x="492" y="510"/>
                    </a:lnTo>
                    <a:lnTo>
                      <a:pt x="492" y="486"/>
                    </a:lnTo>
                    <a:lnTo>
                      <a:pt x="498" y="534"/>
                    </a:lnTo>
                    <a:lnTo>
                      <a:pt x="510" y="528"/>
                    </a:lnTo>
                    <a:lnTo>
                      <a:pt x="534" y="540"/>
                    </a:lnTo>
                    <a:lnTo>
                      <a:pt x="510" y="534"/>
                    </a:lnTo>
                    <a:lnTo>
                      <a:pt x="510" y="540"/>
                    </a:lnTo>
                    <a:lnTo>
                      <a:pt x="510" y="564"/>
                    </a:lnTo>
                    <a:lnTo>
                      <a:pt x="528" y="558"/>
                    </a:lnTo>
                    <a:lnTo>
                      <a:pt x="528" y="576"/>
                    </a:lnTo>
                    <a:lnTo>
                      <a:pt x="540" y="606"/>
                    </a:lnTo>
                    <a:lnTo>
                      <a:pt x="540" y="582"/>
                    </a:lnTo>
                    <a:lnTo>
                      <a:pt x="534" y="564"/>
                    </a:lnTo>
                    <a:lnTo>
                      <a:pt x="540" y="564"/>
                    </a:lnTo>
                    <a:lnTo>
                      <a:pt x="540" y="576"/>
                    </a:lnTo>
                    <a:lnTo>
                      <a:pt x="552" y="600"/>
                    </a:lnTo>
                    <a:lnTo>
                      <a:pt x="558" y="606"/>
                    </a:lnTo>
                    <a:lnTo>
                      <a:pt x="564" y="60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89" name=""/>
            <p:cNvSpPr/>
            <p:nvPr/>
          </p:nvSpPr>
          <p:spPr>
            <a:xfrm>
              <a:off x="1406520" y="2135160"/>
              <a:ext cx="2085840" cy="1666800"/>
            </a:xfrm>
            <a:custGeom>
              <a:avLst/>
              <a:gdLst/>
              <a:ahLst/>
              <a:rect l="l" t="t" r="r" b="b"/>
              <a:pathLst>
                <a:path w="1314" h="1050">
                  <a:moveTo>
                    <a:pt x="960" y="1002"/>
                  </a:moveTo>
                  <a:lnTo>
                    <a:pt x="960" y="1014"/>
                  </a:lnTo>
                  <a:lnTo>
                    <a:pt x="918" y="1026"/>
                  </a:lnTo>
                  <a:lnTo>
                    <a:pt x="912" y="1044"/>
                  </a:lnTo>
                  <a:lnTo>
                    <a:pt x="888" y="1050"/>
                  </a:lnTo>
                  <a:lnTo>
                    <a:pt x="912" y="1014"/>
                  </a:lnTo>
                  <a:lnTo>
                    <a:pt x="894" y="1014"/>
                  </a:lnTo>
                  <a:lnTo>
                    <a:pt x="918" y="1008"/>
                  </a:lnTo>
                  <a:lnTo>
                    <a:pt x="918" y="966"/>
                  </a:lnTo>
                  <a:lnTo>
                    <a:pt x="936" y="990"/>
                  </a:lnTo>
                  <a:lnTo>
                    <a:pt x="948" y="978"/>
                  </a:lnTo>
                  <a:lnTo>
                    <a:pt x="930" y="960"/>
                  </a:lnTo>
                  <a:lnTo>
                    <a:pt x="882" y="942"/>
                  </a:lnTo>
                  <a:lnTo>
                    <a:pt x="870" y="936"/>
                  </a:lnTo>
                  <a:lnTo>
                    <a:pt x="864" y="912"/>
                  </a:lnTo>
                  <a:lnTo>
                    <a:pt x="852" y="912"/>
                  </a:lnTo>
                  <a:lnTo>
                    <a:pt x="840" y="888"/>
                  </a:lnTo>
                  <a:lnTo>
                    <a:pt x="822" y="876"/>
                  </a:lnTo>
                  <a:lnTo>
                    <a:pt x="792" y="912"/>
                  </a:lnTo>
                  <a:lnTo>
                    <a:pt x="762" y="912"/>
                  </a:lnTo>
                  <a:lnTo>
                    <a:pt x="738" y="888"/>
                  </a:lnTo>
                  <a:lnTo>
                    <a:pt x="726" y="888"/>
                  </a:lnTo>
                  <a:lnTo>
                    <a:pt x="714" y="870"/>
                  </a:lnTo>
                  <a:lnTo>
                    <a:pt x="708" y="876"/>
                  </a:lnTo>
                  <a:lnTo>
                    <a:pt x="288" y="876"/>
                  </a:lnTo>
                  <a:lnTo>
                    <a:pt x="282" y="876"/>
                  </a:lnTo>
                  <a:lnTo>
                    <a:pt x="264" y="870"/>
                  </a:lnTo>
                  <a:lnTo>
                    <a:pt x="204" y="828"/>
                  </a:lnTo>
                  <a:lnTo>
                    <a:pt x="198" y="804"/>
                  </a:lnTo>
                  <a:lnTo>
                    <a:pt x="192" y="792"/>
                  </a:lnTo>
                  <a:lnTo>
                    <a:pt x="156" y="762"/>
                  </a:lnTo>
                  <a:lnTo>
                    <a:pt x="162" y="756"/>
                  </a:lnTo>
                  <a:lnTo>
                    <a:pt x="162" y="738"/>
                  </a:lnTo>
                  <a:lnTo>
                    <a:pt x="162" y="702"/>
                  </a:lnTo>
                  <a:lnTo>
                    <a:pt x="138" y="678"/>
                  </a:lnTo>
                  <a:lnTo>
                    <a:pt x="108" y="624"/>
                  </a:lnTo>
                  <a:lnTo>
                    <a:pt x="96" y="624"/>
                  </a:lnTo>
                  <a:lnTo>
                    <a:pt x="90" y="588"/>
                  </a:lnTo>
                  <a:lnTo>
                    <a:pt x="72" y="606"/>
                  </a:lnTo>
                  <a:lnTo>
                    <a:pt x="60" y="612"/>
                  </a:lnTo>
                  <a:lnTo>
                    <a:pt x="30" y="582"/>
                  </a:lnTo>
                  <a:lnTo>
                    <a:pt x="30" y="570"/>
                  </a:lnTo>
                  <a:lnTo>
                    <a:pt x="0" y="582"/>
                  </a:lnTo>
                  <a:lnTo>
                    <a:pt x="0" y="570"/>
                  </a:lnTo>
                  <a:lnTo>
                    <a:pt x="0" y="222"/>
                  </a:lnTo>
                  <a:lnTo>
                    <a:pt x="24" y="222"/>
                  </a:lnTo>
                  <a:lnTo>
                    <a:pt x="84" y="258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108" y="222"/>
                  </a:lnTo>
                  <a:lnTo>
                    <a:pt x="126" y="228"/>
                  </a:lnTo>
                  <a:lnTo>
                    <a:pt x="180" y="186"/>
                  </a:lnTo>
                  <a:lnTo>
                    <a:pt x="180" y="210"/>
                  </a:lnTo>
                  <a:lnTo>
                    <a:pt x="198" y="210"/>
                  </a:lnTo>
                  <a:lnTo>
                    <a:pt x="204" y="180"/>
                  </a:lnTo>
                  <a:lnTo>
                    <a:pt x="228" y="192"/>
                  </a:lnTo>
                  <a:lnTo>
                    <a:pt x="228" y="222"/>
                  </a:lnTo>
                  <a:lnTo>
                    <a:pt x="246" y="228"/>
                  </a:lnTo>
                  <a:lnTo>
                    <a:pt x="252" y="210"/>
                  </a:lnTo>
                  <a:lnTo>
                    <a:pt x="252" y="228"/>
                  </a:lnTo>
                  <a:lnTo>
                    <a:pt x="282" y="228"/>
                  </a:lnTo>
                  <a:lnTo>
                    <a:pt x="282" y="210"/>
                  </a:lnTo>
                  <a:lnTo>
                    <a:pt x="306" y="210"/>
                  </a:lnTo>
                  <a:lnTo>
                    <a:pt x="330" y="228"/>
                  </a:lnTo>
                  <a:lnTo>
                    <a:pt x="348" y="234"/>
                  </a:lnTo>
                  <a:lnTo>
                    <a:pt x="354" y="252"/>
                  </a:lnTo>
                  <a:lnTo>
                    <a:pt x="384" y="252"/>
                  </a:lnTo>
                  <a:lnTo>
                    <a:pt x="402" y="258"/>
                  </a:lnTo>
                  <a:lnTo>
                    <a:pt x="402" y="276"/>
                  </a:lnTo>
                  <a:lnTo>
                    <a:pt x="396" y="288"/>
                  </a:lnTo>
                  <a:lnTo>
                    <a:pt x="396" y="300"/>
                  </a:lnTo>
                  <a:lnTo>
                    <a:pt x="426" y="312"/>
                  </a:lnTo>
                  <a:lnTo>
                    <a:pt x="474" y="288"/>
                  </a:lnTo>
                  <a:lnTo>
                    <a:pt x="510" y="312"/>
                  </a:lnTo>
                  <a:lnTo>
                    <a:pt x="510" y="288"/>
                  </a:lnTo>
                  <a:lnTo>
                    <a:pt x="492" y="276"/>
                  </a:lnTo>
                  <a:lnTo>
                    <a:pt x="510" y="270"/>
                  </a:lnTo>
                  <a:lnTo>
                    <a:pt x="540" y="252"/>
                  </a:lnTo>
                  <a:lnTo>
                    <a:pt x="558" y="276"/>
                  </a:lnTo>
                  <a:lnTo>
                    <a:pt x="606" y="300"/>
                  </a:lnTo>
                  <a:lnTo>
                    <a:pt x="630" y="312"/>
                  </a:lnTo>
                  <a:lnTo>
                    <a:pt x="660" y="312"/>
                  </a:lnTo>
                  <a:lnTo>
                    <a:pt x="660" y="276"/>
                  </a:lnTo>
                  <a:lnTo>
                    <a:pt x="666" y="270"/>
                  </a:lnTo>
                  <a:lnTo>
                    <a:pt x="630" y="252"/>
                  </a:lnTo>
                  <a:lnTo>
                    <a:pt x="660" y="234"/>
                  </a:lnTo>
                  <a:lnTo>
                    <a:pt x="666" y="210"/>
                  </a:lnTo>
                  <a:lnTo>
                    <a:pt x="684" y="234"/>
                  </a:lnTo>
                  <a:lnTo>
                    <a:pt x="708" y="258"/>
                  </a:lnTo>
                  <a:lnTo>
                    <a:pt x="684" y="276"/>
                  </a:lnTo>
                  <a:lnTo>
                    <a:pt x="684" y="300"/>
                  </a:lnTo>
                  <a:lnTo>
                    <a:pt x="690" y="312"/>
                  </a:lnTo>
                  <a:lnTo>
                    <a:pt x="708" y="288"/>
                  </a:lnTo>
                  <a:lnTo>
                    <a:pt x="726" y="270"/>
                  </a:lnTo>
                  <a:lnTo>
                    <a:pt x="714" y="252"/>
                  </a:lnTo>
                  <a:lnTo>
                    <a:pt x="726" y="228"/>
                  </a:lnTo>
                  <a:lnTo>
                    <a:pt x="708" y="210"/>
                  </a:lnTo>
                  <a:lnTo>
                    <a:pt x="684" y="186"/>
                  </a:lnTo>
                  <a:lnTo>
                    <a:pt x="690" y="126"/>
                  </a:lnTo>
                  <a:lnTo>
                    <a:pt x="714" y="120"/>
                  </a:lnTo>
                  <a:lnTo>
                    <a:pt x="714" y="72"/>
                  </a:lnTo>
                  <a:lnTo>
                    <a:pt x="708" y="24"/>
                  </a:lnTo>
                  <a:lnTo>
                    <a:pt x="708" y="6"/>
                  </a:lnTo>
                  <a:lnTo>
                    <a:pt x="738" y="0"/>
                  </a:lnTo>
                  <a:lnTo>
                    <a:pt x="774" y="6"/>
                  </a:lnTo>
                  <a:lnTo>
                    <a:pt x="780" y="12"/>
                  </a:lnTo>
                  <a:lnTo>
                    <a:pt x="756" y="72"/>
                  </a:lnTo>
                  <a:lnTo>
                    <a:pt x="738" y="72"/>
                  </a:lnTo>
                  <a:lnTo>
                    <a:pt x="726" y="78"/>
                  </a:lnTo>
                  <a:lnTo>
                    <a:pt x="732" y="96"/>
                  </a:lnTo>
                  <a:lnTo>
                    <a:pt x="726" y="114"/>
                  </a:lnTo>
                  <a:lnTo>
                    <a:pt x="762" y="192"/>
                  </a:lnTo>
                  <a:lnTo>
                    <a:pt x="756" y="222"/>
                  </a:lnTo>
                  <a:lnTo>
                    <a:pt x="762" y="228"/>
                  </a:lnTo>
                  <a:lnTo>
                    <a:pt x="792" y="270"/>
                  </a:lnTo>
                  <a:lnTo>
                    <a:pt x="804" y="234"/>
                  </a:lnTo>
                  <a:lnTo>
                    <a:pt x="822" y="258"/>
                  </a:lnTo>
                  <a:lnTo>
                    <a:pt x="816" y="300"/>
                  </a:lnTo>
                  <a:lnTo>
                    <a:pt x="828" y="318"/>
                  </a:lnTo>
                  <a:lnTo>
                    <a:pt x="840" y="318"/>
                  </a:lnTo>
                  <a:lnTo>
                    <a:pt x="840" y="300"/>
                  </a:lnTo>
                  <a:lnTo>
                    <a:pt x="864" y="288"/>
                  </a:lnTo>
                  <a:lnTo>
                    <a:pt x="864" y="210"/>
                  </a:lnTo>
                  <a:lnTo>
                    <a:pt x="882" y="210"/>
                  </a:lnTo>
                  <a:lnTo>
                    <a:pt x="894" y="222"/>
                  </a:lnTo>
                  <a:lnTo>
                    <a:pt x="894" y="234"/>
                  </a:lnTo>
                  <a:lnTo>
                    <a:pt x="918" y="234"/>
                  </a:lnTo>
                  <a:lnTo>
                    <a:pt x="918" y="270"/>
                  </a:lnTo>
                  <a:lnTo>
                    <a:pt x="894" y="276"/>
                  </a:lnTo>
                  <a:lnTo>
                    <a:pt x="894" y="300"/>
                  </a:lnTo>
                  <a:lnTo>
                    <a:pt x="918" y="312"/>
                  </a:lnTo>
                  <a:lnTo>
                    <a:pt x="918" y="324"/>
                  </a:lnTo>
                  <a:lnTo>
                    <a:pt x="882" y="366"/>
                  </a:lnTo>
                  <a:lnTo>
                    <a:pt x="864" y="360"/>
                  </a:lnTo>
                  <a:lnTo>
                    <a:pt x="864" y="348"/>
                  </a:lnTo>
                  <a:lnTo>
                    <a:pt x="840" y="348"/>
                  </a:lnTo>
                  <a:lnTo>
                    <a:pt x="852" y="366"/>
                  </a:lnTo>
                  <a:lnTo>
                    <a:pt x="828" y="390"/>
                  </a:lnTo>
                  <a:lnTo>
                    <a:pt x="828" y="408"/>
                  </a:lnTo>
                  <a:lnTo>
                    <a:pt x="816" y="450"/>
                  </a:lnTo>
                  <a:lnTo>
                    <a:pt x="792" y="450"/>
                  </a:lnTo>
                  <a:lnTo>
                    <a:pt x="774" y="474"/>
                  </a:lnTo>
                  <a:lnTo>
                    <a:pt x="780" y="492"/>
                  </a:lnTo>
                  <a:lnTo>
                    <a:pt x="756" y="498"/>
                  </a:lnTo>
                  <a:lnTo>
                    <a:pt x="756" y="522"/>
                  </a:lnTo>
                  <a:lnTo>
                    <a:pt x="738" y="522"/>
                  </a:lnTo>
                  <a:lnTo>
                    <a:pt x="732" y="534"/>
                  </a:lnTo>
                  <a:lnTo>
                    <a:pt x="714" y="582"/>
                  </a:lnTo>
                  <a:lnTo>
                    <a:pt x="714" y="612"/>
                  </a:lnTo>
                  <a:lnTo>
                    <a:pt x="726" y="624"/>
                  </a:lnTo>
                  <a:lnTo>
                    <a:pt x="738" y="624"/>
                  </a:lnTo>
                  <a:lnTo>
                    <a:pt x="756" y="678"/>
                  </a:lnTo>
                  <a:lnTo>
                    <a:pt x="774" y="672"/>
                  </a:lnTo>
                  <a:lnTo>
                    <a:pt x="804" y="678"/>
                  </a:lnTo>
                  <a:lnTo>
                    <a:pt x="822" y="702"/>
                  </a:lnTo>
                  <a:lnTo>
                    <a:pt x="864" y="720"/>
                  </a:lnTo>
                  <a:lnTo>
                    <a:pt x="894" y="720"/>
                  </a:lnTo>
                  <a:lnTo>
                    <a:pt x="912" y="738"/>
                  </a:lnTo>
                  <a:lnTo>
                    <a:pt x="912" y="792"/>
                  </a:lnTo>
                  <a:lnTo>
                    <a:pt x="948" y="828"/>
                  </a:lnTo>
                  <a:lnTo>
                    <a:pt x="972" y="810"/>
                  </a:lnTo>
                  <a:lnTo>
                    <a:pt x="948" y="744"/>
                  </a:lnTo>
                  <a:lnTo>
                    <a:pt x="972" y="738"/>
                  </a:lnTo>
                  <a:lnTo>
                    <a:pt x="984" y="702"/>
                  </a:lnTo>
                  <a:lnTo>
                    <a:pt x="978" y="648"/>
                  </a:lnTo>
                  <a:lnTo>
                    <a:pt x="960" y="624"/>
                  </a:lnTo>
                  <a:lnTo>
                    <a:pt x="972" y="612"/>
                  </a:lnTo>
                  <a:lnTo>
                    <a:pt x="978" y="612"/>
                  </a:lnTo>
                  <a:lnTo>
                    <a:pt x="978" y="570"/>
                  </a:lnTo>
                  <a:lnTo>
                    <a:pt x="972" y="564"/>
                  </a:lnTo>
                  <a:lnTo>
                    <a:pt x="978" y="534"/>
                  </a:lnTo>
                  <a:lnTo>
                    <a:pt x="972" y="522"/>
                  </a:lnTo>
                  <a:lnTo>
                    <a:pt x="972" y="516"/>
                  </a:lnTo>
                  <a:lnTo>
                    <a:pt x="978" y="498"/>
                  </a:lnTo>
                  <a:lnTo>
                    <a:pt x="1014" y="516"/>
                  </a:lnTo>
                  <a:lnTo>
                    <a:pt x="1038" y="498"/>
                  </a:lnTo>
                  <a:lnTo>
                    <a:pt x="1074" y="534"/>
                  </a:lnTo>
                  <a:lnTo>
                    <a:pt x="1068" y="540"/>
                  </a:lnTo>
                  <a:lnTo>
                    <a:pt x="1074" y="546"/>
                  </a:lnTo>
                  <a:lnTo>
                    <a:pt x="1110" y="546"/>
                  </a:lnTo>
                  <a:lnTo>
                    <a:pt x="1110" y="612"/>
                  </a:lnTo>
                  <a:lnTo>
                    <a:pt x="1128" y="648"/>
                  </a:lnTo>
                  <a:lnTo>
                    <a:pt x="1170" y="606"/>
                  </a:lnTo>
                  <a:lnTo>
                    <a:pt x="1158" y="588"/>
                  </a:lnTo>
                  <a:lnTo>
                    <a:pt x="1170" y="570"/>
                  </a:lnTo>
                  <a:lnTo>
                    <a:pt x="1224" y="672"/>
                  </a:lnTo>
                  <a:lnTo>
                    <a:pt x="1218" y="678"/>
                  </a:lnTo>
                  <a:lnTo>
                    <a:pt x="1218" y="702"/>
                  </a:lnTo>
                  <a:lnTo>
                    <a:pt x="1236" y="714"/>
                  </a:lnTo>
                  <a:lnTo>
                    <a:pt x="1236" y="720"/>
                  </a:lnTo>
                  <a:lnTo>
                    <a:pt x="1260" y="738"/>
                  </a:lnTo>
                  <a:lnTo>
                    <a:pt x="1266" y="738"/>
                  </a:lnTo>
                  <a:lnTo>
                    <a:pt x="1284" y="744"/>
                  </a:lnTo>
                  <a:lnTo>
                    <a:pt x="1266" y="756"/>
                  </a:lnTo>
                  <a:lnTo>
                    <a:pt x="1284" y="756"/>
                  </a:lnTo>
                  <a:lnTo>
                    <a:pt x="1284" y="780"/>
                  </a:lnTo>
                  <a:lnTo>
                    <a:pt x="1296" y="780"/>
                  </a:lnTo>
                  <a:lnTo>
                    <a:pt x="1308" y="786"/>
                  </a:lnTo>
                  <a:lnTo>
                    <a:pt x="1308" y="792"/>
                  </a:lnTo>
                  <a:lnTo>
                    <a:pt x="1314" y="810"/>
                  </a:lnTo>
                  <a:lnTo>
                    <a:pt x="1296" y="828"/>
                  </a:lnTo>
                  <a:lnTo>
                    <a:pt x="1266" y="828"/>
                  </a:lnTo>
                  <a:lnTo>
                    <a:pt x="1248" y="858"/>
                  </a:lnTo>
                  <a:lnTo>
                    <a:pt x="1218" y="858"/>
                  </a:lnTo>
                  <a:lnTo>
                    <a:pt x="1182" y="846"/>
                  </a:lnTo>
                  <a:lnTo>
                    <a:pt x="1140" y="858"/>
                  </a:lnTo>
                  <a:lnTo>
                    <a:pt x="1128" y="876"/>
                  </a:lnTo>
                  <a:lnTo>
                    <a:pt x="1110" y="888"/>
                  </a:lnTo>
                  <a:lnTo>
                    <a:pt x="1074" y="924"/>
                  </a:lnTo>
                  <a:lnTo>
                    <a:pt x="1086" y="924"/>
                  </a:lnTo>
                  <a:lnTo>
                    <a:pt x="1116" y="894"/>
                  </a:lnTo>
                  <a:lnTo>
                    <a:pt x="1140" y="876"/>
                  </a:lnTo>
                  <a:lnTo>
                    <a:pt x="1170" y="876"/>
                  </a:lnTo>
                  <a:lnTo>
                    <a:pt x="1176" y="876"/>
                  </a:lnTo>
                  <a:lnTo>
                    <a:pt x="1176" y="894"/>
                  </a:lnTo>
                  <a:lnTo>
                    <a:pt x="1158" y="912"/>
                  </a:lnTo>
                  <a:lnTo>
                    <a:pt x="1158" y="918"/>
                  </a:lnTo>
                  <a:lnTo>
                    <a:pt x="1170" y="912"/>
                  </a:lnTo>
                  <a:lnTo>
                    <a:pt x="1170" y="936"/>
                  </a:lnTo>
                  <a:lnTo>
                    <a:pt x="1176" y="942"/>
                  </a:lnTo>
                  <a:lnTo>
                    <a:pt x="1200" y="960"/>
                  </a:lnTo>
                  <a:lnTo>
                    <a:pt x="1218" y="960"/>
                  </a:lnTo>
                  <a:lnTo>
                    <a:pt x="1218" y="942"/>
                  </a:lnTo>
                  <a:lnTo>
                    <a:pt x="1236" y="924"/>
                  </a:lnTo>
                  <a:lnTo>
                    <a:pt x="1236" y="942"/>
                  </a:lnTo>
                  <a:lnTo>
                    <a:pt x="1248" y="942"/>
                  </a:lnTo>
                  <a:lnTo>
                    <a:pt x="1236" y="960"/>
                  </a:lnTo>
                  <a:lnTo>
                    <a:pt x="1224" y="966"/>
                  </a:lnTo>
                  <a:lnTo>
                    <a:pt x="1176" y="990"/>
                  </a:lnTo>
                  <a:lnTo>
                    <a:pt x="1158" y="1008"/>
                  </a:lnTo>
                  <a:lnTo>
                    <a:pt x="1158" y="990"/>
                  </a:lnTo>
                  <a:lnTo>
                    <a:pt x="1176" y="966"/>
                  </a:lnTo>
                  <a:lnTo>
                    <a:pt x="1170" y="966"/>
                  </a:lnTo>
                  <a:lnTo>
                    <a:pt x="1170" y="960"/>
                  </a:lnTo>
                  <a:lnTo>
                    <a:pt x="1158" y="966"/>
                  </a:lnTo>
                  <a:lnTo>
                    <a:pt x="1140" y="966"/>
                  </a:lnTo>
                  <a:lnTo>
                    <a:pt x="1128" y="960"/>
                  </a:lnTo>
                  <a:lnTo>
                    <a:pt x="1128" y="924"/>
                  </a:lnTo>
                  <a:lnTo>
                    <a:pt x="1128" y="918"/>
                  </a:lnTo>
                  <a:lnTo>
                    <a:pt x="1116" y="924"/>
                  </a:lnTo>
                  <a:lnTo>
                    <a:pt x="1110" y="918"/>
                  </a:lnTo>
                  <a:lnTo>
                    <a:pt x="1086" y="966"/>
                  </a:lnTo>
                  <a:lnTo>
                    <a:pt x="1068" y="978"/>
                  </a:lnTo>
                  <a:lnTo>
                    <a:pt x="1020" y="978"/>
                  </a:lnTo>
                  <a:lnTo>
                    <a:pt x="996" y="990"/>
                  </a:lnTo>
                  <a:lnTo>
                    <a:pt x="984" y="1002"/>
                  </a:lnTo>
                  <a:lnTo>
                    <a:pt x="960" y="100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90" name=""/>
            <p:cNvGrpSpPr/>
            <p:nvPr/>
          </p:nvGrpSpPr>
          <p:grpSpPr>
            <a:xfrm>
              <a:off x="1406520" y="2135160"/>
              <a:ext cx="2085840" cy="1666800"/>
              <a:chOff x="1406520" y="2135160"/>
              <a:chExt cx="2085840" cy="1666800"/>
            </a:xfrm>
          </p:grpSpPr>
          <p:sp>
            <p:nvSpPr>
              <p:cNvPr id="991" name=""/>
              <p:cNvSpPr/>
              <p:nvPr/>
            </p:nvSpPr>
            <p:spPr>
              <a:xfrm>
                <a:off x="1406520" y="2135160"/>
                <a:ext cx="2085840" cy="1666800"/>
              </a:xfrm>
              <a:custGeom>
                <a:avLst/>
                <a:gdLst/>
                <a:ahLst/>
                <a:rect l="l" t="t" r="r" b="b"/>
                <a:pathLst>
                  <a:path w="1314" h="1050">
                    <a:moveTo>
                      <a:pt x="960" y="1002"/>
                    </a:moveTo>
                    <a:lnTo>
                      <a:pt x="960" y="1014"/>
                    </a:lnTo>
                    <a:lnTo>
                      <a:pt x="918" y="1026"/>
                    </a:lnTo>
                    <a:lnTo>
                      <a:pt x="912" y="1044"/>
                    </a:lnTo>
                    <a:lnTo>
                      <a:pt x="888" y="1050"/>
                    </a:lnTo>
                    <a:lnTo>
                      <a:pt x="912" y="1014"/>
                    </a:lnTo>
                    <a:lnTo>
                      <a:pt x="894" y="1014"/>
                    </a:lnTo>
                    <a:lnTo>
                      <a:pt x="918" y="1008"/>
                    </a:lnTo>
                    <a:lnTo>
                      <a:pt x="918" y="966"/>
                    </a:lnTo>
                    <a:lnTo>
                      <a:pt x="936" y="990"/>
                    </a:lnTo>
                    <a:lnTo>
                      <a:pt x="948" y="978"/>
                    </a:lnTo>
                    <a:lnTo>
                      <a:pt x="930" y="960"/>
                    </a:lnTo>
                    <a:lnTo>
                      <a:pt x="882" y="942"/>
                    </a:lnTo>
                    <a:lnTo>
                      <a:pt x="870" y="936"/>
                    </a:lnTo>
                    <a:lnTo>
                      <a:pt x="864" y="912"/>
                    </a:lnTo>
                    <a:lnTo>
                      <a:pt x="852" y="912"/>
                    </a:lnTo>
                    <a:lnTo>
                      <a:pt x="840" y="888"/>
                    </a:lnTo>
                    <a:lnTo>
                      <a:pt x="822" y="876"/>
                    </a:lnTo>
                    <a:lnTo>
                      <a:pt x="792" y="912"/>
                    </a:lnTo>
                    <a:lnTo>
                      <a:pt x="762" y="912"/>
                    </a:lnTo>
                    <a:lnTo>
                      <a:pt x="738" y="888"/>
                    </a:lnTo>
                    <a:lnTo>
                      <a:pt x="726" y="888"/>
                    </a:lnTo>
                    <a:lnTo>
                      <a:pt x="714" y="870"/>
                    </a:lnTo>
                    <a:lnTo>
                      <a:pt x="708" y="876"/>
                    </a:lnTo>
                    <a:lnTo>
                      <a:pt x="288" y="876"/>
                    </a:lnTo>
                    <a:lnTo>
                      <a:pt x="282" y="876"/>
                    </a:lnTo>
                    <a:lnTo>
                      <a:pt x="264" y="870"/>
                    </a:lnTo>
                    <a:lnTo>
                      <a:pt x="204" y="828"/>
                    </a:lnTo>
                    <a:lnTo>
                      <a:pt x="198" y="804"/>
                    </a:lnTo>
                    <a:lnTo>
                      <a:pt x="192" y="792"/>
                    </a:lnTo>
                    <a:lnTo>
                      <a:pt x="156" y="762"/>
                    </a:lnTo>
                    <a:lnTo>
                      <a:pt x="162" y="756"/>
                    </a:lnTo>
                    <a:lnTo>
                      <a:pt x="162" y="738"/>
                    </a:lnTo>
                    <a:lnTo>
                      <a:pt x="162" y="702"/>
                    </a:lnTo>
                    <a:lnTo>
                      <a:pt x="138" y="678"/>
                    </a:lnTo>
                    <a:lnTo>
                      <a:pt x="108" y="624"/>
                    </a:lnTo>
                    <a:lnTo>
                      <a:pt x="96" y="624"/>
                    </a:lnTo>
                    <a:lnTo>
                      <a:pt x="90" y="588"/>
                    </a:lnTo>
                    <a:lnTo>
                      <a:pt x="72" y="606"/>
                    </a:lnTo>
                    <a:lnTo>
                      <a:pt x="60" y="612"/>
                    </a:lnTo>
                    <a:lnTo>
                      <a:pt x="30" y="582"/>
                    </a:lnTo>
                    <a:lnTo>
                      <a:pt x="30" y="570"/>
                    </a:lnTo>
                    <a:lnTo>
                      <a:pt x="0" y="582"/>
                    </a:lnTo>
                    <a:lnTo>
                      <a:pt x="0" y="570"/>
                    </a:lnTo>
                    <a:lnTo>
                      <a:pt x="0" y="222"/>
                    </a:lnTo>
                    <a:lnTo>
                      <a:pt x="24" y="222"/>
                    </a:lnTo>
                    <a:lnTo>
                      <a:pt x="84" y="258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108" y="222"/>
                    </a:lnTo>
                    <a:lnTo>
                      <a:pt x="126" y="228"/>
                    </a:lnTo>
                    <a:lnTo>
                      <a:pt x="180" y="186"/>
                    </a:lnTo>
                    <a:lnTo>
                      <a:pt x="180" y="210"/>
                    </a:lnTo>
                    <a:lnTo>
                      <a:pt x="198" y="210"/>
                    </a:lnTo>
                    <a:lnTo>
                      <a:pt x="204" y="180"/>
                    </a:lnTo>
                    <a:lnTo>
                      <a:pt x="228" y="192"/>
                    </a:lnTo>
                    <a:lnTo>
                      <a:pt x="228" y="222"/>
                    </a:lnTo>
                    <a:lnTo>
                      <a:pt x="246" y="228"/>
                    </a:lnTo>
                    <a:lnTo>
                      <a:pt x="252" y="210"/>
                    </a:lnTo>
                    <a:lnTo>
                      <a:pt x="252" y="228"/>
                    </a:lnTo>
                    <a:lnTo>
                      <a:pt x="282" y="228"/>
                    </a:lnTo>
                    <a:lnTo>
                      <a:pt x="282" y="210"/>
                    </a:lnTo>
                    <a:lnTo>
                      <a:pt x="306" y="210"/>
                    </a:lnTo>
                    <a:lnTo>
                      <a:pt x="330" y="228"/>
                    </a:lnTo>
                    <a:lnTo>
                      <a:pt x="348" y="234"/>
                    </a:lnTo>
                    <a:lnTo>
                      <a:pt x="354" y="252"/>
                    </a:lnTo>
                    <a:lnTo>
                      <a:pt x="384" y="252"/>
                    </a:lnTo>
                    <a:lnTo>
                      <a:pt x="402" y="258"/>
                    </a:lnTo>
                    <a:lnTo>
                      <a:pt x="402" y="276"/>
                    </a:lnTo>
                    <a:lnTo>
                      <a:pt x="396" y="288"/>
                    </a:lnTo>
                    <a:lnTo>
                      <a:pt x="396" y="300"/>
                    </a:lnTo>
                    <a:lnTo>
                      <a:pt x="426" y="312"/>
                    </a:lnTo>
                    <a:lnTo>
                      <a:pt x="474" y="288"/>
                    </a:lnTo>
                    <a:lnTo>
                      <a:pt x="510" y="312"/>
                    </a:lnTo>
                    <a:lnTo>
                      <a:pt x="510" y="288"/>
                    </a:lnTo>
                    <a:lnTo>
                      <a:pt x="492" y="276"/>
                    </a:lnTo>
                    <a:lnTo>
                      <a:pt x="510" y="270"/>
                    </a:lnTo>
                    <a:lnTo>
                      <a:pt x="540" y="252"/>
                    </a:lnTo>
                    <a:lnTo>
                      <a:pt x="558" y="276"/>
                    </a:lnTo>
                    <a:lnTo>
                      <a:pt x="606" y="300"/>
                    </a:lnTo>
                    <a:lnTo>
                      <a:pt x="630" y="312"/>
                    </a:lnTo>
                    <a:lnTo>
                      <a:pt x="660" y="312"/>
                    </a:lnTo>
                    <a:lnTo>
                      <a:pt x="660" y="276"/>
                    </a:lnTo>
                    <a:lnTo>
                      <a:pt x="666" y="270"/>
                    </a:lnTo>
                    <a:lnTo>
                      <a:pt x="630" y="252"/>
                    </a:lnTo>
                    <a:lnTo>
                      <a:pt x="660" y="234"/>
                    </a:lnTo>
                    <a:lnTo>
                      <a:pt x="666" y="210"/>
                    </a:lnTo>
                    <a:lnTo>
                      <a:pt x="684" y="234"/>
                    </a:lnTo>
                    <a:lnTo>
                      <a:pt x="708" y="258"/>
                    </a:lnTo>
                    <a:lnTo>
                      <a:pt x="684" y="276"/>
                    </a:lnTo>
                    <a:lnTo>
                      <a:pt x="684" y="300"/>
                    </a:lnTo>
                    <a:lnTo>
                      <a:pt x="690" y="312"/>
                    </a:lnTo>
                    <a:lnTo>
                      <a:pt x="708" y="288"/>
                    </a:lnTo>
                    <a:lnTo>
                      <a:pt x="726" y="270"/>
                    </a:lnTo>
                    <a:lnTo>
                      <a:pt x="714" y="252"/>
                    </a:lnTo>
                    <a:lnTo>
                      <a:pt x="726" y="228"/>
                    </a:lnTo>
                    <a:lnTo>
                      <a:pt x="708" y="210"/>
                    </a:lnTo>
                    <a:lnTo>
                      <a:pt x="684" y="186"/>
                    </a:lnTo>
                    <a:lnTo>
                      <a:pt x="690" y="126"/>
                    </a:lnTo>
                    <a:lnTo>
                      <a:pt x="714" y="120"/>
                    </a:lnTo>
                    <a:lnTo>
                      <a:pt x="714" y="72"/>
                    </a:lnTo>
                    <a:lnTo>
                      <a:pt x="708" y="24"/>
                    </a:lnTo>
                    <a:lnTo>
                      <a:pt x="708" y="6"/>
                    </a:lnTo>
                    <a:lnTo>
                      <a:pt x="738" y="0"/>
                    </a:lnTo>
                    <a:lnTo>
                      <a:pt x="774" y="6"/>
                    </a:lnTo>
                    <a:lnTo>
                      <a:pt x="780" y="12"/>
                    </a:lnTo>
                    <a:lnTo>
                      <a:pt x="756" y="72"/>
                    </a:lnTo>
                    <a:lnTo>
                      <a:pt x="738" y="72"/>
                    </a:lnTo>
                    <a:lnTo>
                      <a:pt x="726" y="78"/>
                    </a:lnTo>
                    <a:lnTo>
                      <a:pt x="732" y="96"/>
                    </a:lnTo>
                    <a:lnTo>
                      <a:pt x="726" y="114"/>
                    </a:lnTo>
                    <a:lnTo>
                      <a:pt x="762" y="192"/>
                    </a:lnTo>
                    <a:lnTo>
                      <a:pt x="756" y="222"/>
                    </a:lnTo>
                    <a:lnTo>
                      <a:pt x="762" y="228"/>
                    </a:lnTo>
                    <a:lnTo>
                      <a:pt x="792" y="270"/>
                    </a:lnTo>
                    <a:lnTo>
                      <a:pt x="804" y="234"/>
                    </a:lnTo>
                    <a:lnTo>
                      <a:pt x="822" y="258"/>
                    </a:lnTo>
                    <a:lnTo>
                      <a:pt x="816" y="300"/>
                    </a:lnTo>
                    <a:lnTo>
                      <a:pt x="828" y="318"/>
                    </a:lnTo>
                    <a:lnTo>
                      <a:pt x="840" y="318"/>
                    </a:lnTo>
                    <a:lnTo>
                      <a:pt x="840" y="300"/>
                    </a:lnTo>
                    <a:lnTo>
                      <a:pt x="864" y="288"/>
                    </a:lnTo>
                    <a:lnTo>
                      <a:pt x="864" y="210"/>
                    </a:lnTo>
                    <a:lnTo>
                      <a:pt x="882" y="210"/>
                    </a:lnTo>
                    <a:lnTo>
                      <a:pt x="894" y="222"/>
                    </a:lnTo>
                    <a:lnTo>
                      <a:pt x="894" y="234"/>
                    </a:lnTo>
                    <a:lnTo>
                      <a:pt x="918" y="234"/>
                    </a:lnTo>
                    <a:lnTo>
                      <a:pt x="918" y="270"/>
                    </a:lnTo>
                    <a:lnTo>
                      <a:pt x="894" y="276"/>
                    </a:lnTo>
                    <a:lnTo>
                      <a:pt x="894" y="300"/>
                    </a:lnTo>
                    <a:lnTo>
                      <a:pt x="918" y="312"/>
                    </a:lnTo>
                    <a:lnTo>
                      <a:pt x="918" y="324"/>
                    </a:lnTo>
                    <a:lnTo>
                      <a:pt x="882" y="366"/>
                    </a:lnTo>
                    <a:lnTo>
                      <a:pt x="864" y="360"/>
                    </a:lnTo>
                    <a:lnTo>
                      <a:pt x="864" y="348"/>
                    </a:lnTo>
                    <a:lnTo>
                      <a:pt x="840" y="348"/>
                    </a:lnTo>
                    <a:lnTo>
                      <a:pt x="852" y="366"/>
                    </a:lnTo>
                    <a:lnTo>
                      <a:pt x="828" y="390"/>
                    </a:lnTo>
                    <a:lnTo>
                      <a:pt x="828" y="408"/>
                    </a:lnTo>
                    <a:lnTo>
                      <a:pt x="816" y="450"/>
                    </a:lnTo>
                    <a:lnTo>
                      <a:pt x="792" y="450"/>
                    </a:lnTo>
                    <a:lnTo>
                      <a:pt x="774" y="474"/>
                    </a:lnTo>
                    <a:lnTo>
                      <a:pt x="780" y="492"/>
                    </a:lnTo>
                    <a:lnTo>
                      <a:pt x="756" y="498"/>
                    </a:lnTo>
                    <a:lnTo>
                      <a:pt x="756" y="522"/>
                    </a:lnTo>
                    <a:lnTo>
                      <a:pt x="738" y="522"/>
                    </a:lnTo>
                    <a:lnTo>
                      <a:pt x="732" y="534"/>
                    </a:lnTo>
                    <a:lnTo>
                      <a:pt x="714" y="582"/>
                    </a:lnTo>
                    <a:lnTo>
                      <a:pt x="714" y="612"/>
                    </a:lnTo>
                    <a:lnTo>
                      <a:pt x="726" y="624"/>
                    </a:lnTo>
                    <a:lnTo>
                      <a:pt x="738" y="624"/>
                    </a:lnTo>
                    <a:lnTo>
                      <a:pt x="756" y="678"/>
                    </a:lnTo>
                    <a:lnTo>
                      <a:pt x="774" y="672"/>
                    </a:lnTo>
                    <a:lnTo>
                      <a:pt x="804" y="678"/>
                    </a:lnTo>
                    <a:lnTo>
                      <a:pt x="822" y="702"/>
                    </a:lnTo>
                    <a:lnTo>
                      <a:pt x="864" y="720"/>
                    </a:lnTo>
                    <a:lnTo>
                      <a:pt x="894" y="720"/>
                    </a:lnTo>
                    <a:lnTo>
                      <a:pt x="912" y="738"/>
                    </a:lnTo>
                    <a:lnTo>
                      <a:pt x="912" y="792"/>
                    </a:lnTo>
                    <a:lnTo>
                      <a:pt x="948" y="828"/>
                    </a:lnTo>
                    <a:lnTo>
                      <a:pt x="972" y="810"/>
                    </a:lnTo>
                    <a:lnTo>
                      <a:pt x="948" y="744"/>
                    </a:lnTo>
                    <a:lnTo>
                      <a:pt x="972" y="738"/>
                    </a:lnTo>
                    <a:lnTo>
                      <a:pt x="984" y="702"/>
                    </a:lnTo>
                    <a:lnTo>
                      <a:pt x="978" y="648"/>
                    </a:lnTo>
                    <a:lnTo>
                      <a:pt x="960" y="624"/>
                    </a:lnTo>
                    <a:lnTo>
                      <a:pt x="972" y="612"/>
                    </a:lnTo>
                    <a:lnTo>
                      <a:pt x="978" y="612"/>
                    </a:lnTo>
                    <a:lnTo>
                      <a:pt x="978" y="570"/>
                    </a:lnTo>
                    <a:lnTo>
                      <a:pt x="972" y="564"/>
                    </a:lnTo>
                    <a:lnTo>
                      <a:pt x="978" y="534"/>
                    </a:lnTo>
                    <a:lnTo>
                      <a:pt x="972" y="522"/>
                    </a:lnTo>
                    <a:lnTo>
                      <a:pt x="972" y="516"/>
                    </a:lnTo>
                    <a:lnTo>
                      <a:pt x="978" y="498"/>
                    </a:lnTo>
                    <a:lnTo>
                      <a:pt x="1014" y="516"/>
                    </a:lnTo>
                    <a:lnTo>
                      <a:pt x="1038" y="498"/>
                    </a:lnTo>
                    <a:lnTo>
                      <a:pt x="1074" y="534"/>
                    </a:lnTo>
                    <a:lnTo>
                      <a:pt x="1068" y="540"/>
                    </a:lnTo>
                    <a:lnTo>
                      <a:pt x="1074" y="546"/>
                    </a:lnTo>
                    <a:lnTo>
                      <a:pt x="1110" y="546"/>
                    </a:lnTo>
                    <a:lnTo>
                      <a:pt x="1110" y="612"/>
                    </a:lnTo>
                    <a:lnTo>
                      <a:pt x="1128" y="648"/>
                    </a:lnTo>
                    <a:lnTo>
                      <a:pt x="1170" y="606"/>
                    </a:lnTo>
                    <a:lnTo>
                      <a:pt x="1158" y="588"/>
                    </a:lnTo>
                    <a:lnTo>
                      <a:pt x="1170" y="570"/>
                    </a:lnTo>
                    <a:lnTo>
                      <a:pt x="1224" y="672"/>
                    </a:lnTo>
                    <a:lnTo>
                      <a:pt x="1218" y="678"/>
                    </a:lnTo>
                    <a:lnTo>
                      <a:pt x="1218" y="702"/>
                    </a:lnTo>
                    <a:lnTo>
                      <a:pt x="1236" y="714"/>
                    </a:lnTo>
                    <a:lnTo>
                      <a:pt x="1236" y="720"/>
                    </a:lnTo>
                    <a:lnTo>
                      <a:pt x="1260" y="738"/>
                    </a:lnTo>
                    <a:lnTo>
                      <a:pt x="1266" y="738"/>
                    </a:lnTo>
                    <a:lnTo>
                      <a:pt x="1284" y="744"/>
                    </a:lnTo>
                    <a:lnTo>
                      <a:pt x="1266" y="756"/>
                    </a:lnTo>
                    <a:lnTo>
                      <a:pt x="1284" y="756"/>
                    </a:lnTo>
                    <a:lnTo>
                      <a:pt x="1284" y="780"/>
                    </a:lnTo>
                    <a:lnTo>
                      <a:pt x="1296" y="780"/>
                    </a:lnTo>
                    <a:lnTo>
                      <a:pt x="1308" y="786"/>
                    </a:lnTo>
                    <a:lnTo>
                      <a:pt x="1308" y="792"/>
                    </a:lnTo>
                    <a:lnTo>
                      <a:pt x="1314" y="810"/>
                    </a:lnTo>
                    <a:lnTo>
                      <a:pt x="1296" y="828"/>
                    </a:lnTo>
                    <a:lnTo>
                      <a:pt x="1266" y="828"/>
                    </a:lnTo>
                    <a:lnTo>
                      <a:pt x="1248" y="858"/>
                    </a:lnTo>
                    <a:lnTo>
                      <a:pt x="1218" y="858"/>
                    </a:lnTo>
                    <a:lnTo>
                      <a:pt x="1182" y="846"/>
                    </a:lnTo>
                    <a:lnTo>
                      <a:pt x="1140" y="858"/>
                    </a:lnTo>
                    <a:lnTo>
                      <a:pt x="1128" y="876"/>
                    </a:lnTo>
                    <a:lnTo>
                      <a:pt x="1110" y="888"/>
                    </a:lnTo>
                    <a:lnTo>
                      <a:pt x="1074" y="924"/>
                    </a:lnTo>
                    <a:lnTo>
                      <a:pt x="1086" y="924"/>
                    </a:lnTo>
                    <a:lnTo>
                      <a:pt x="1116" y="894"/>
                    </a:lnTo>
                    <a:lnTo>
                      <a:pt x="1140" y="876"/>
                    </a:lnTo>
                    <a:lnTo>
                      <a:pt x="1170" y="876"/>
                    </a:lnTo>
                    <a:lnTo>
                      <a:pt x="1176" y="876"/>
                    </a:lnTo>
                    <a:lnTo>
                      <a:pt x="1176" y="894"/>
                    </a:lnTo>
                    <a:lnTo>
                      <a:pt x="1158" y="912"/>
                    </a:lnTo>
                    <a:lnTo>
                      <a:pt x="1158" y="918"/>
                    </a:lnTo>
                    <a:lnTo>
                      <a:pt x="1170" y="912"/>
                    </a:lnTo>
                    <a:lnTo>
                      <a:pt x="1170" y="936"/>
                    </a:lnTo>
                    <a:lnTo>
                      <a:pt x="1176" y="942"/>
                    </a:lnTo>
                    <a:lnTo>
                      <a:pt x="1200" y="960"/>
                    </a:lnTo>
                    <a:lnTo>
                      <a:pt x="1218" y="960"/>
                    </a:lnTo>
                    <a:lnTo>
                      <a:pt x="1218" y="942"/>
                    </a:lnTo>
                    <a:lnTo>
                      <a:pt x="1236" y="924"/>
                    </a:lnTo>
                    <a:lnTo>
                      <a:pt x="1236" y="942"/>
                    </a:lnTo>
                    <a:lnTo>
                      <a:pt x="1248" y="942"/>
                    </a:lnTo>
                    <a:lnTo>
                      <a:pt x="1236" y="960"/>
                    </a:lnTo>
                    <a:lnTo>
                      <a:pt x="1224" y="966"/>
                    </a:lnTo>
                    <a:lnTo>
                      <a:pt x="1176" y="990"/>
                    </a:lnTo>
                    <a:lnTo>
                      <a:pt x="1158" y="1008"/>
                    </a:lnTo>
                    <a:lnTo>
                      <a:pt x="1158" y="990"/>
                    </a:lnTo>
                    <a:lnTo>
                      <a:pt x="1176" y="966"/>
                    </a:lnTo>
                    <a:lnTo>
                      <a:pt x="1170" y="966"/>
                    </a:lnTo>
                    <a:lnTo>
                      <a:pt x="1170" y="960"/>
                    </a:lnTo>
                    <a:lnTo>
                      <a:pt x="1158" y="966"/>
                    </a:lnTo>
                    <a:lnTo>
                      <a:pt x="1140" y="966"/>
                    </a:lnTo>
                    <a:lnTo>
                      <a:pt x="1128" y="960"/>
                    </a:lnTo>
                    <a:lnTo>
                      <a:pt x="1128" y="924"/>
                    </a:lnTo>
                    <a:lnTo>
                      <a:pt x="1128" y="918"/>
                    </a:lnTo>
                    <a:lnTo>
                      <a:pt x="1116" y="924"/>
                    </a:lnTo>
                    <a:lnTo>
                      <a:pt x="1110" y="918"/>
                    </a:lnTo>
                    <a:lnTo>
                      <a:pt x="1086" y="966"/>
                    </a:lnTo>
                    <a:lnTo>
                      <a:pt x="1068" y="978"/>
                    </a:lnTo>
                    <a:lnTo>
                      <a:pt x="1020" y="978"/>
                    </a:lnTo>
                    <a:lnTo>
                      <a:pt x="996" y="990"/>
                    </a:lnTo>
                    <a:lnTo>
                      <a:pt x="984" y="1002"/>
                    </a:lnTo>
                    <a:lnTo>
                      <a:pt x="960" y="100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2" name=""/>
              <p:cNvSpPr/>
              <p:nvPr/>
            </p:nvSpPr>
            <p:spPr>
              <a:xfrm>
                <a:off x="1406520" y="2135160"/>
                <a:ext cx="2085840" cy="1666800"/>
              </a:xfrm>
              <a:custGeom>
                <a:avLst/>
                <a:gdLst/>
                <a:ahLst/>
                <a:rect l="l" t="t" r="r" b="b"/>
                <a:pathLst>
                  <a:path w="1314" h="1050">
                    <a:moveTo>
                      <a:pt x="960" y="1002"/>
                    </a:moveTo>
                    <a:lnTo>
                      <a:pt x="960" y="1014"/>
                    </a:lnTo>
                    <a:lnTo>
                      <a:pt x="918" y="1026"/>
                    </a:lnTo>
                    <a:lnTo>
                      <a:pt x="912" y="1044"/>
                    </a:lnTo>
                    <a:lnTo>
                      <a:pt x="888" y="1050"/>
                    </a:lnTo>
                    <a:lnTo>
                      <a:pt x="912" y="1014"/>
                    </a:lnTo>
                    <a:lnTo>
                      <a:pt x="894" y="1014"/>
                    </a:lnTo>
                    <a:lnTo>
                      <a:pt x="918" y="1008"/>
                    </a:lnTo>
                    <a:lnTo>
                      <a:pt x="918" y="966"/>
                    </a:lnTo>
                    <a:lnTo>
                      <a:pt x="936" y="990"/>
                    </a:lnTo>
                    <a:lnTo>
                      <a:pt x="948" y="978"/>
                    </a:lnTo>
                    <a:lnTo>
                      <a:pt x="930" y="960"/>
                    </a:lnTo>
                    <a:lnTo>
                      <a:pt x="882" y="942"/>
                    </a:lnTo>
                    <a:lnTo>
                      <a:pt x="870" y="936"/>
                    </a:lnTo>
                    <a:lnTo>
                      <a:pt x="864" y="912"/>
                    </a:lnTo>
                    <a:lnTo>
                      <a:pt x="852" y="912"/>
                    </a:lnTo>
                    <a:lnTo>
                      <a:pt x="840" y="888"/>
                    </a:lnTo>
                    <a:lnTo>
                      <a:pt x="822" y="876"/>
                    </a:lnTo>
                    <a:lnTo>
                      <a:pt x="792" y="912"/>
                    </a:lnTo>
                    <a:lnTo>
                      <a:pt x="762" y="912"/>
                    </a:lnTo>
                    <a:lnTo>
                      <a:pt x="738" y="888"/>
                    </a:lnTo>
                    <a:lnTo>
                      <a:pt x="726" y="888"/>
                    </a:lnTo>
                    <a:lnTo>
                      <a:pt x="714" y="870"/>
                    </a:lnTo>
                    <a:lnTo>
                      <a:pt x="708" y="876"/>
                    </a:lnTo>
                    <a:lnTo>
                      <a:pt x="288" y="876"/>
                    </a:lnTo>
                    <a:lnTo>
                      <a:pt x="282" y="876"/>
                    </a:lnTo>
                    <a:lnTo>
                      <a:pt x="264" y="870"/>
                    </a:lnTo>
                    <a:lnTo>
                      <a:pt x="204" y="828"/>
                    </a:lnTo>
                    <a:lnTo>
                      <a:pt x="198" y="804"/>
                    </a:lnTo>
                    <a:lnTo>
                      <a:pt x="192" y="792"/>
                    </a:lnTo>
                    <a:lnTo>
                      <a:pt x="156" y="762"/>
                    </a:lnTo>
                    <a:lnTo>
                      <a:pt x="162" y="756"/>
                    </a:lnTo>
                    <a:lnTo>
                      <a:pt x="162" y="738"/>
                    </a:lnTo>
                    <a:lnTo>
                      <a:pt x="162" y="702"/>
                    </a:lnTo>
                    <a:lnTo>
                      <a:pt x="138" y="678"/>
                    </a:lnTo>
                    <a:lnTo>
                      <a:pt x="108" y="624"/>
                    </a:lnTo>
                    <a:lnTo>
                      <a:pt x="96" y="624"/>
                    </a:lnTo>
                    <a:lnTo>
                      <a:pt x="90" y="588"/>
                    </a:lnTo>
                    <a:lnTo>
                      <a:pt x="72" y="606"/>
                    </a:lnTo>
                    <a:lnTo>
                      <a:pt x="60" y="612"/>
                    </a:lnTo>
                    <a:lnTo>
                      <a:pt x="30" y="582"/>
                    </a:lnTo>
                    <a:lnTo>
                      <a:pt x="30" y="570"/>
                    </a:lnTo>
                    <a:lnTo>
                      <a:pt x="0" y="582"/>
                    </a:lnTo>
                    <a:lnTo>
                      <a:pt x="0" y="570"/>
                    </a:lnTo>
                    <a:lnTo>
                      <a:pt x="0" y="222"/>
                    </a:lnTo>
                    <a:lnTo>
                      <a:pt x="24" y="222"/>
                    </a:lnTo>
                    <a:lnTo>
                      <a:pt x="84" y="258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108" y="222"/>
                    </a:lnTo>
                    <a:lnTo>
                      <a:pt x="126" y="228"/>
                    </a:lnTo>
                    <a:lnTo>
                      <a:pt x="180" y="186"/>
                    </a:lnTo>
                    <a:lnTo>
                      <a:pt x="180" y="210"/>
                    </a:lnTo>
                    <a:lnTo>
                      <a:pt x="198" y="210"/>
                    </a:lnTo>
                    <a:lnTo>
                      <a:pt x="204" y="180"/>
                    </a:lnTo>
                    <a:lnTo>
                      <a:pt x="228" y="192"/>
                    </a:lnTo>
                    <a:lnTo>
                      <a:pt x="228" y="222"/>
                    </a:lnTo>
                    <a:lnTo>
                      <a:pt x="246" y="228"/>
                    </a:lnTo>
                    <a:lnTo>
                      <a:pt x="252" y="210"/>
                    </a:lnTo>
                    <a:lnTo>
                      <a:pt x="252" y="228"/>
                    </a:lnTo>
                    <a:lnTo>
                      <a:pt x="282" y="228"/>
                    </a:lnTo>
                    <a:lnTo>
                      <a:pt x="282" y="210"/>
                    </a:lnTo>
                    <a:lnTo>
                      <a:pt x="306" y="210"/>
                    </a:lnTo>
                    <a:lnTo>
                      <a:pt x="330" y="228"/>
                    </a:lnTo>
                    <a:lnTo>
                      <a:pt x="348" y="234"/>
                    </a:lnTo>
                    <a:lnTo>
                      <a:pt x="354" y="252"/>
                    </a:lnTo>
                    <a:lnTo>
                      <a:pt x="384" y="252"/>
                    </a:lnTo>
                    <a:lnTo>
                      <a:pt x="402" y="258"/>
                    </a:lnTo>
                    <a:lnTo>
                      <a:pt x="402" y="276"/>
                    </a:lnTo>
                    <a:lnTo>
                      <a:pt x="396" y="288"/>
                    </a:lnTo>
                    <a:lnTo>
                      <a:pt x="396" y="300"/>
                    </a:lnTo>
                    <a:lnTo>
                      <a:pt x="426" y="312"/>
                    </a:lnTo>
                    <a:lnTo>
                      <a:pt x="474" y="288"/>
                    </a:lnTo>
                    <a:lnTo>
                      <a:pt x="510" y="312"/>
                    </a:lnTo>
                    <a:lnTo>
                      <a:pt x="510" y="288"/>
                    </a:lnTo>
                    <a:lnTo>
                      <a:pt x="492" y="276"/>
                    </a:lnTo>
                    <a:lnTo>
                      <a:pt x="510" y="270"/>
                    </a:lnTo>
                    <a:lnTo>
                      <a:pt x="540" y="252"/>
                    </a:lnTo>
                    <a:lnTo>
                      <a:pt x="558" y="276"/>
                    </a:lnTo>
                    <a:lnTo>
                      <a:pt x="606" y="300"/>
                    </a:lnTo>
                    <a:lnTo>
                      <a:pt x="630" y="312"/>
                    </a:lnTo>
                    <a:lnTo>
                      <a:pt x="660" y="312"/>
                    </a:lnTo>
                    <a:lnTo>
                      <a:pt x="660" y="276"/>
                    </a:lnTo>
                    <a:lnTo>
                      <a:pt x="666" y="270"/>
                    </a:lnTo>
                    <a:lnTo>
                      <a:pt x="630" y="252"/>
                    </a:lnTo>
                    <a:lnTo>
                      <a:pt x="660" y="234"/>
                    </a:lnTo>
                    <a:lnTo>
                      <a:pt x="666" y="210"/>
                    </a:lnTo>
                    <a:lnTo>
                      <a:pt x="684" y="234"/>
                    </a:lnTo>
                    <a:lnTo>
                      <a:pt x="708" y="258"/>
                    </a:lnTo>
                    <a:lnTo>
                      <a:pt x="684" y="276"/>
                    </a:lnTo>
                    <a:lnTo>
                      <a:pt x="684" y="300"/>
                    </a:lnTo>
                    <a:lnTo>
                      <a:pt x="690" y="312"/>
                    </a:lnTo>
                    <a:lnTo>
                      <a:pt x="708" y="288"/>
                    </a:lnTo>
                    <a:lnTo>
                      <a:pt x="726" y="270"/>
                    </a:lnTo>
                    <a:lnTo>
                      <a:pt x="714" y="252"/>
                    </a:lnTo>
                    <a:lnTo>
                      <a:pt x="726" y="228"/>
                    </a:lnTo>
                    <a:lnTo>
                      <a:pt x="708" y="210"/>
                    </a:lnTo>
                    <a:lnTo>
                      <a:pt x="684" y="186"/>
                    </a:lnTo>
                    <a:lnTo>
                      <a:pt x="690" y="126"/>
                    </a:lnTo>
                    <a:lnTo>
                      <a:pt x="714" y="120"/>
                    </a:lnTo>
                    <a:lnTo>
                      <a:pt x="714" y="72"/>
                    </a:lnTo>
                    <a:lnTo>
                      <a:pt x="708" y="24"/>
                    </a:lnTo>
                    <a:lnTo>
                      <a:pt x="708" y="6"/>
                    </a:lnTo>
                    <a:lnTo>
                      <a:pt x="738" y="0"/>
                    </a:lnTo>
                    <a:lnTo>
                      <a:pt x="774" y="6"/>
                    </a:lnTo>
                    <a:lnTo>
                      <a:pt x="780" y="12"/>
                    </a:lnTo>
                    <a:lnTo>
                      <a:pt x="756" y="72"/>
                    </a:lnTo>
                    <a:lnTo>
                      <a:pt x="738" y="72"/>
                    </a:lnTo>
                    <a:lnTo>
                      <a:pt x="726" y="78"/>
                    </a:lnTo>
                    <a:lnTo>
                      <a:pt x="732" y="96"/>
                    </a:lnTo>
                    <a:lnTo>
                      <a:pt x="726" y="114"/>
                    </a:lnTo>
                    <a:lnTo>
                      <a:pt x="762" y="192"/>
                    </a:lnTo>
                    <a:lnTo>
                      <a:pt x="756" y="222"/>
                    </a:lnTo>
                    <a:lnTo>
                      <a:pt x="762" y="228"/>
                    </a:lnTo>
                    <a:lnTo>
                      <a:pt x="792" y="270"/>
                    </a:lnTo>
                    <a:lnTo>
                      <a:pt x="804" y="234"/>
                    </a:lnTo>
                    <a:lnTo>
                      <a:pt x="822" y="258"/>
                    </a:lnTo>
                    <a:lnTo>
                      <a:pt x="816" y="300"/>
                    </a:lnTo>
                    <a:lnTo>
                      <a:pt x="828" y="318"/>
                    </a:lnTo>
                    <a:lnTo>
                      <a:pt x="840" y="318"/>
                    </a:lnTo>
                    <a:lnTo>
                      <a:pt x="840" y="300"/>
                    </a:lnTo>
                    <a:lnTo>
                      <a:pt x="864" y="288"/>
                    </a:lnTo>
                    <a:lnTo>
                      <a:pt x="864" y="210"/>
                    </a:lnTo>
                    <a:lnTo>
                      <a:pt x="882" y="210"/>
                    </a:lnTo>
                    <a:lnTo>
                      <a:pt x="894" y="222"/>
                    </a:lnTo>
                    <a:lnTo>
                      <a:pt x="894" y="234"/>
                    </a:lnTo>
                    <a:lnTo>
                      <a:pt x="918" y="234"/>
                    </a:lnTo>
                    <a:lnTo>
                      <a:pt x="918" y="270"/>
                    </a:lnTo>
                    <a:lnTo>
                      <a:pt x="894" y="276"/>
                    </a:lnTo>
                    <a:lnTo>
                      <a:pt x="894" y="300"/>
                    </a:lnTo>
                    <a:lnTo>
                      <a:pt x="918" y="312"/>
                    </a:lnTo>
                    <a:lnTo>
                      <a:pt x="918" y="324"/>
                    </a:lnTo>
                    <a:lnTo>
                      <a:pt x="882" y="366"/>
                    </a:lnTo>
                    <a:lnTo>
                      <a:pt x="864" y="360"/>
                    </a:lnTo>
                    <a:lnTo>
                      <a:pt x="864" y="348"/>
                    </a:lnTo>
                    <a:lnTo>
                      <a:pt x="840" y="348"/>
                    </a:lnTo>
                    <a:lnTo>
                      <a:pt x="852" y="366"/>
                    </a:lnTo>
                    <a:lnTo>
                      <a:pt x="828" y="390"/>
                    </a:lnTo>
                    <a:lnTo>
                      <a:pt x="828" y="408"/>
                    </a:lnTo>
                    <a:lnTo>
                      <a:pt x="816" y="450"/>
                    </a:lnTo>
                    <a:lnTo>
                      <a:pt x="792" y="450"/>
                    </a:lnTo>
                    <a:lnTo>
                      <a:pt x="774" y="474"/>
                    </a:lnTo>
                    <a:lnTo>
                      <a:pt x="780" y="492"/>
                    </a:lnTo>
                    <a:lnTo>
                      <a:pt x="756" y="498"/>
                    </a:lnTo>
                    <a:lnTo>
                      <a:pt x="756" y="522"/>
                    </a:lnTo>
                    <a:lnTo>
                      <a:pt x="738" y="522"/>
                    </a:lnTo>
                    <a:lnTo>
                      <a:pt x="732" y="534"/>
                    </a:lnTo>
                    <a:lnTo>
                      <a:pt x="714" y="582"/>
                    </a:lnTo>
                    <a:lnTo>
                      <a:pt x="714" y="612"/>
                    </a:lnTo>
                    <a:lnTo>
                      <a:pt x="726" y="624"/>
                    </a:lnTo>
                    <a:lnTo>
                      <a:pt x="738" y="624"/>
                    </a:lnTo>
                    <a:lnTo>
                      <a:pt x="756" y="678"/>
                    </a:lnTo>
                    <a:lnTo>
                      <a:pt x="774" y="672"/>
                    </a:lnTo>
                    <a:lnTo>
                      <a:pt x="804" y="678"/>
                    </a:lnTo>
                    <a:lnTo>
                      <a:pt x="822" y="702"/>
                    </a:lnTo>
                    <a:lnTo>
                      <a:pt x="864" y="720"/>
                    </a:lnTo>
                    <a:lnTo>
                      <a:pt x="894" y="720"/>
                    </a:lnTo>
                    <a:lnTo>
                      <a:pt x="912" y="738"/>
                    </a:lnTo>
                    <a:lnTo>
                      <a:pt x="912" y="792"/>
                    </a:lnTo>
                    <a:lnTo>
                      <a:pt x="948" y="828"/>
                    </a:lnTo>
                    <a:lnTo>
                      <a:pt x="972" y="810"/>
                    </a:lnTo>
                    <a:lnTo>
                      <a:pt x="948" y="744"/>
                    </a:lnTo>
                    <a:lnTo>
                      <a:pt x="972" y="738"/>
                    </a:lnTo>
                    <a:lnTo>
                      <a:pt x="984" y="702"/>
                    </a:lnTo>
                    <a:lnTo>
                      <a:pt x="978" y="648"/>
                    </a:lnTo>
                    <a:lnTo>
                      <a:pt x="960" y="624"/>
                    </a:lnTo>
                    <a:lnTo>
                      <a:pt x="972" y="612"/>
                    </a:lnTo>
                    <a:lnTo>
                      <a:pt x="978" y="612"/>
                    </a:lnTo>
                    <a:lnTo>
                      <a:pt x="978" y="570"/>
                    </a:lnTo>
                    <a:lnTo>
                      <a:pt x="972" y="564"/>
                    </a:lnTo>
                    <a:lnTo>
                      <a:pt x="978" y="534"/>
                    </a:lnTo>
                    <a:lnTo>
                      <a:pt x="972" y="522"/>
                    </a:lnTo>
                    <a:lnTo>
                      <a:pt x="972" y="516"/>
                    </a:lnTo>
                    <a:lnTo>
                      <a:pt x="978" y="498"/>
                    </a:lnTo>
                    <a:lnTo>
                      <a:pt x="1014" y="516"/>
                    </a:lnTo>
                    <a:lnTo>
                      <a:pt x="1038" y="498"/>
                    </a:lnTo>
                    <a:lnTo>
                      <a:pt x="1074" y="534"/>
                    </a:lnTo>
                    <a:lnTo>
                      <a:pt x="1068" y="540"/>
                    </a:lnTo>
                    <a:lnTo>
                      <a:pt x="1074" y="546"/>
                    </a:lnTo>
                    <a:lnTo>
                      <a:pt x="1110" y="546"/>
                    </a:lnTo>
                    <a:lnTo>
                      <a:pt x="1110" y="612"/>
                    </a:lnTo>
                    <a:lnTo>
                      <a:pt x="1128" y="648"/>
                    </a:lnTo>
                    <a:lnTo>
                      <a:pt x="1170" y="606"/>
                    </a:lnTo>
                    <a:lnTo>
                      <a:pt x="1158" y="588"/>
                    </a:lnTo>
                    <a:lnTo>
                      <a:pt x="1170" y="570"/>
                    </a:lnTo>
                    <a:lnTo>
                      <a:pt x="1224" y="672"/>
                    </a:lnTo>
                    <a:lnTo>
                      <a:pt x="1218" y="678"/>
                    </a:lnTo>
                    <a:lnTo>
                      <a:pt x="1218" y="702"/>
                    </a:lnTo>
                    <a:lnTo>
                      <a:pt x="1236" y="714"/>
                    </a:lnTo>
                    <a:lnTo>
                      <a:pt x="1236" y="720"/>
                    </a:lnTo>
                    <a:lnTo>
                      <a:pt x="1260" y="738"/>
                    </a:lnTo>
                    <a:lnTo>
                      <a:pt x="1266" y="738"/>
                    </a:lnTo>
                    <a:lnTo>
                      <a:pt x="1284" y="744"/>
                    </a:lnTo>
                    <a:lnTo>
                      <a:pt x="1266" y="756"/>
                    </a:lnTo>
                    <a:lnTo>
                      <a:pt x="1284" y="756"/>
                    </a:lnTo>
                    <a:lnTo>
                      <a:pt x="1284" y="780"/>
                    </a:lnTo>
                    <a:lnTo>
                      <a:pt x="1296" y="780"/>
                    </a:lnTo>
                    <a:lnTo>
                      <a:pt x="1308" y="786"/>
                    </a:lnTo>
                    <a:lnTo>
                      <a:pt x="1308" y="792"/>
                    </a:lnTo>
                    <a:lnTo>
                      <a:pt x="1314" y="810"/>
                    </a:lnTo>
                    <a:lnTo>
                      <a:pt x="1296" y="828"/>
                    </a:lnTo>
                    <a:lnTo>
                      <a:pt x="1266" y="828"/>
                    </a:lnTo>
                    <a:lnTo>
                      <a:pt x="1248" y="858"/>
                    </a:lnTo>
                    <a:lnTo>
                      <a:pt x="1218" y="858"/>
                    </a:lnTo>
                    <a:lnTo>
                      <a:pt x="1182" y="846"/>
                    </a:lnTo>
                    <a:lnTo>
                      <a:pt x="1140" y="858"/>
                    </a:lnTo>
                    <a:lnTo>
                      <a:pt x="1128" y="876"/>
                    </a:lnTo>
                    <a:lnTo>
                      <a:pt x="1110" y="888"/>
                    </a:lnTo>
                    <a:lnTo>
                      <a:pt x="1074" y="924"/>
                    </a:lnTo>
                    <a:lnTo>
                      <a:pt x="1086" y="924"/>
                    </a:lnTo>
                    <a:lnTo>
                      <a:pt x="1116" y="894"/>
                    </a:lnTo>
                    <a:lnTo>
                      <a:pt x="1140" y="876"/>
                    </a:lnTo>
                    <a:lnTo>
                      <a:pt x="1170" y="876"/>
                    </a:lnTo>
                    <a:lnTo>
                      <a:pt x="1176" y="876"/>
                    </a:lnTo>
                    <a:lnTo>
                      <a:pt x="1176" y="894"/>
                    </a:lnTo>
                    <a:lnTo>
                      <a:pt x="1158" y="912"/>
                    </a:lnTo>
                    <a:lnTo>
                      <a:pt x="1158" y="918"/>
                    </a:lnTo>
                    <a:lnTo>
                      <a:pt x="1170" y="912"/>
                    </a:lnTo>
                    <a:lnTo>
                      <a:pt x="1170" y="936"/>
                    </a:lnTo>
                    <a:lnTo>
                      <a:pt x="1176" y="942"/>
                    </a:lnTo>
                    <a:lnTo>
                      <a:pt x="1200" y="960"/>
                    </a:lnTo>
                    <a:lnTo>
                      <a:pt x="1218" y="960"/>
                    </a:lnTo>
                    <a:lnTo>
                      <a:pt x="1218" y="942"/>
                    </a:lnTo>
                    <a:lnTo>
                      <a:pt x="1236" y="924"/>
                    </a:lnTo>
                    <a:lnTo>
                      <a:pt x="1236" y="942"/>
                    </a:lnTo>
                    <a:lnTo>
                      <a:pt x="1248" y="942"/>
                    </a:lnTo>
                    <a:lnTo>
                      <a:pt x="1236" y="960"/>
                    </a:lnTo>
                    <a:lnTo>
                      <a:pt x="1224" y="966"/>
                    </a:lnTo>
                    <a:lnTo>
                      <a:pt x="1176" y="990"/>
                    </a:lnTo>
                    <a:lnTo>
                      <a:pt x="1158" y="1008"/>
                    </a:lnTo>
                    <a:lnTo>
                      <a:pt x="1158" y="990"/>
                    </a:lnTo>
                    <a:lnTo>
                      <a:pt x="1176" y="966"/>
                    </a:lnTo>
                    <a:lnTo>
                      <a:pt x="1170" y="966"/>
                    </a:lnTo>
                    <a:lnTo>
                      <a:pt x="1170" y="960"/>
                    </a:lnTo>
                    <a:lnTo>
                      <a:pt x="1158" y="966"/>
                    </a:lnTo>
                    <a:lnTo>
                      <a:pt x="1140" y="966"/>
                    </a:lnTo>
                    <a:lnTo>
                      <a:pt x="1128" y="960"/>
                    </a:lnTo>
                    <a:lnTo>
                      <a:pt x="1128" y="924"/>
                    </a:lnTo>
                    <a:lnTo>
                      <a:pt x="1128" y="918"/>
                    </a:lnTo>
                    <a:lnTo>
                      <a:pt x="1116" y="924"/>
                    </a:lnTo>
                    <a:lnTo>
                      <a:pt x="1110" y="918"/>
                    </a:lnTo>
                    <a:lnTo>
                      <a:pt x="1086" y="966"/>
                    </a:lnTo>
                    <a:lnTo>
                      <a:pt x="1068" y="978"/>
                    </a:lnTo>
                    <a:lnTo>
                      <a:pt x="1020" y="978"/>
                    </a:lnTo>
                    <a:lnTo>
                      <a:pt x="996" y="990"/>
                    </a:lnTo>
                    <a:lnTo>
                      <a:pt x="984" y="1002"/>
                    </a:lnTo>
                    <a:lnTo>
                      <a:pt x="960" y="100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93" name=""/>
            <p:cNvSpPr/>
            <p:nvPr/>
          </p:nvSpPr>
          <p:spPr>
            <a:xfrm>
              <a:off x="1006560" y="4402080"/>
              <a:ext cx="9360" cy="1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4" name=""/>
            <p:cNvSpPr/>
            <p:nvPr/>
          </p:nvSpPr>
          <p:spPr>
            <a:xfrm flipV="1">
              <a:off x="3016080" y="3992040"/>
              <a:ext cx="9720" cy="1908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2711520" y="3630600"/>
              <a:ext cx="199800" cy="171360"/>
            </a:xfrm>
            <a:custGeom>
              <a:avLst/>
              <a:gdLst/>
              <a:ahLst/>
              <a:rect l="l" t="t" r="r" b="b"/>
              <a:pathLst>
                <a:path w="126" h="108">
                  <a:moveTo>
                    <a:pt x="60" y="0"/>
                  </a:moveTo>
                  <a:lnTo>
                    <a:pt x="60" y="18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6" y="108"/>
                  </a:lnTo>
                  <a:lnTo>
                    <a:pt x="18" y="102"/>
                  </a:lnTo>
                  <a:lnTo>
                    <a:pt x="18" y="60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66" y="24"/>
                  </a:lnTo>
                  <a:lnTo>
                    <a:pt x="66" y="48"/>
                  </a:lnTo>
                  <a:lnTo>
                    <a:pt x="60" y="66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96" y="66"/>
                  </a:lnTo>
                  <a:lnTo>
                    <a:pt x="96" y="24"/>
                  </a:lnTo>
                  <a:lnTo>
                    <a:pt x="114" y="48"/>
                  </a:lnTo>
                  <a:lnTo>
                    <a:pt x="126" y="36"/>
                  </a:lnTo>
                  <a:lnTo>
                    <a:pt x="108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96" name=""/>
            <p:cNvGrpSpPr/>
            <p:nvPr/>
          </p:nvGrpSpPr>
          <p:grpSpPr>
            <a:xfrm>
              <a:off x="2711520" y="3630600"/>
              <a:ext cx="199800" cy="171360"/>
              <a:chOff x="2711520" y="3630600"/>
              <a:chExt cx="199800" cy="171360"/>
            </a:xfrm>
          </p:grpSpPr>
          <p:sp>
            <p:nvSpPr>
              <p:cNvPr id="997" name=""/>
              <p:cNvSpPr/>
              <p:nvPr/>
            </p:nvSpPr>
            <p:spPr>
              <a:xfrm>
                <a:off x="2711520" y="3630600"/>
                <a:ext cx="199800" cy="171360"/>
              </a:xfrm>
              <a:custGeom>
                <a:avLst/>
                <a:gdLst/>
                <a:ahLst/>
                <a:rect l="l" t="t" r="r" b="b"/>
                <a:pathLst>
                  <a:path w="126" h="108">
                    <a:moveTo>
                      <a:pt x="60" y="0"/>
                    </a:moveTo>
                    <a:lnTo>
                      <a:pt x="60" y="18"/>
                    </a:lnTo>
                    <a:lnTo>
                      <a:pt x="6" y="18"/>
                    </a:lnTo>
                    <a:lnTo>
                      <a:pt x="0" y="48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18" y="102"/>
                    </a:lnTo>
                    <a:lnTo>
                      <a:pt x="18" y="60"/>
                    </a:lnTo>
                    <a:lnTo>
                      <a:pt x="30" y="36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66" y="24"/>
                    </a:lnTo>
                    <a:lnTo>
                      <a:pt x="66" y="48"/>
                    </a:lnTo>
                    <a:lnTo>
                      <a:pt x="60" y="66"/>
                    </a:lnTo>
                    <a:lnTo>
                      <a:pt x="72" y="60"/>
                    </a:lnTo>
                    <a:lnTo>
                      <a:pt x="72" y="72"/>
                    </a:lnTo>
                    <a:lnTo>
                      <a:pt x="96" y="66"/>
                    </a:lnTo>
                    <a:lnTo>
                      <a:pt x="96" y="24"/>
                    </a:lnTo>
                    <a:lnTo>
                      <a:pt x="114" y="48"/>
                    </a:lnTo>
                    <a:lnTo>
                      <a:pt x="126" y="36"/>
                    </a:lnTo>
                    <a:lnTo>
                      <a:pt x="108" y="1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8" name=""/>
              <p:cNvSpPr/>
              <p:nvPr/>
            </p:nvSpPr>
            <p:spPr>
              <a:xfrm>
                <a:off x="2711520" y="3630600"/>
                <a:ext cx="199800" cy="171360"/>
              </a:xfrm>
              <a:custGeom>
                <a:avLst/>
                <a:gdLst/>
                <a:ahLst/>
                <a:rect l="l" t="t" r="r" b="b"/>
                <a:pathLst>
                  <a:path w="126" h="108">
                    <a:moveTo>
                      <a:pt x="60" y="0"/>
                    </a:moveTo>
                    <a:lnTo>
                      <a:pt x="60" y="18"/>
                    </a:lnTo>
                    <a:lnTo>
                      <a:pt x="6" y="18"/>
                    </a:lnTo>
                    <a:lnTo>
                      <a:pt x="0" y="48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18" y="102"/>
                    </a:lnTo>
                    <a:lnTo>
                      <a:pt x="18" y="60"/>
                    </a:lnTo>
                    <a:lnTo>
                      <a:pt x="30" y="36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66" y="24"/>
                    </a:lnTo>
                    <a:lnTo>
                      <a:pt x="66" y="48"/>
                    </a:lnTo>
                    <a:lnTo>
                      <a:pt x="60" y="66"/>
                    </a:lnTo>
                    <a:lnTo>
                      <a:pt x="72" y="60"/>
                    </a:lnTo>
                    <a:lnTo>
                      <a:pt x="72" y="72"/>
                    </a:lnTo>
                    <a:lnTo>
                      <a:pt x="96" y="66"/>
                    </a:lnTo>
                    <a:lnTo>
                      <a:pt x="96" y="24"/>
                    </a:lnTo>
                    <a:lnTo>
                      <a:pt x="114" y="48"/>
                    </a:lnTo>
                    <a:lnTo>
                      <a:pt x="126" y="36"/>
                    </a:lnTo>
                    <a:lnTo>
                      <a:pt x="108" y="18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99" name=""/>
            <p:cNvSpPr/>
            <p:nvPr/>
          </p:nvSpPr>
          <p:spPr>
            <a:xfrm>
              <a:off x="2606760" y="3525840"/>
              <a:ext cx="180720" cy="95400"/>
            </a:xfrm>
            <a:custGeom>
              <a:avLst/>
              <a:gdLst/>
              <a:ahLst/>
              <a:rect l="l" t="t" r="r" b="b"/>
              <a:pathLst>
                <a:path w="114" h="60">
                  <a:moveTo>
                    <a:pt x="114" y="60"/>
                  </a:moveTo>
                  <a:lnTo>
                    <a:pt x="108" y="60"/>
                  </a:lnTo>
                  <a:lnTo>
                    <a:pt x="72" y="60"/>
                  </a:lnTo>
                  <a:lnTo>
                    <a:pt x="66" y="48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24" y="60"/>
                  </a:lnTo>
                  <a:lnTo>
                    <a:pt x="18" y="48"/>
                  </a:lnTo>
                  <a:lnTo>
                    <a:pt x="0" y="60"/>
                  </a:lnTo>
                  <a:lnTo>
                    <a:pt x="36" y="36"/>
                  </a:lnTo>
                  <a:lnTo>
                    <a:pt x="66" y="0"/>
                  </a:lnTo>
                  <a:lnTo>
                    <a:pt x="84" y="12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14" y="6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00" name=""/>
            <p:cNvGrpSpPr/>
            <p:nvPr/>
          </p:nvGrpSpPr>
          <p:grpSpPr>
            <a:xfrm>
              <a:off x="2606760" y="3525840"/>
              <a:ext cx="180720" cy="95400"/>
              <a:chOff x="2606760" y="3525840"/>
              <a:chExt cx="180720" cy="95400"/>
            </a:xfrm>
          </p:grpSpPr>
          <p:sp>
            <p:nvSpPr>
              <p:cNvPr id="1001" name=""/>
              <p:cNvSpPr/>
              <p:nvPr/>
            </p:nvSpPr>
            <p:spPr>
              <a:xfrm>
                <a:off x="2606760" y="3525840"/>
                <a:ext cx="180720" cy="95400"/>
              </a:xfrm>
              <a:custGeom>
                <a:avLst/>
                <a:gdLst/>
                <a:ahLst/>
                <a:rect l="l" t="t" r="r" b="b"/>
                <a:pathLst>
                  <a:path w="114" h="60">
                    <a:moveTo>
                      <a:pt x="114" y="60"/>
                    </a:moveTo>
                    <a:lnTo>
                      <a:pt x="108" y="60"/>
                    </a:lnTo>
                    <a:lnTo>
                      <a:pt x="72" y="60"/>
                    </a:lnTo>
                    <a:lnTo>
                      <a:pt x="66" y="48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24" y="60"/>
                    </a:lnTo>
                    <a:lnTo>
                      <a:pt x="18" y="48"/>
                    </a:lnTo>
                    <a:lnTo>
                      <a:pt x="0" y="60"/>
                    </a:lnTo>
                    <a:lnTo>
                      <a:pt x="36" y="36"/>
                    </a:lnTo>
                    <a:lnTo>
                      <a:pt x="66" y="0"/>
                    </a:lnTo>
                    <a:lnTo>
                      <a:pt x="84" y="12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2" name=""/>
              <p:cNvSpPr/>
              <p:nvPr/>
            </p:nvSpPr>
            <p:spPr>
              <a:xfrm>
                <a:off x="2606760" y="3525840"/>
                <a:ext cx="180720" cy="95400"/>
              </a:xfrm>
              <a:custGeom>
                <a:avLst/>
                <a:gdLst/>
                <a:ahLst/>
                <a:rect l="l" t="t" r="r" b="b"/>
                <a:pathLst>
                  <a:path w="114" h="60">
                    <a:moveTo>
                      <a:pt x="114" y="60"/>
                    </a:moveTo>
                    <a:lnTo>
                      <a:pt x="108" y="60"/>
                    </a:lnTo>
                    <a:lnTo>
                      <a:pt x="72" y="60"/>
                    </a:lnTo>
                    <a:lnTo>
                      <a:pt x="66" y="48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24" y="60"/>
                    </a:lnTo>
                    <a:lnTo>
                      <a:pt x="18" y="48"/>
                    </a:lnTo>
                    <a:lnTo>
                      <a:pt x="0" y="60"/>
                    </a:lnTo>
                    <a:lnTo>
                      <a:pt x="36" y="36"/>
                    </a:lnTo>
                    <a:lnTo>
                      <a:pt x="66" y="0"/>
                    </a:lnTo>
                    <a:lnTo>
                      <a:pt x="84" y="12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4" y="6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03" name=""/>
            <p:cNvSpPr/>
            <p:nvPr/>
          </p:nvSpPr>
          <p:spPr>
            <a:xfrm>
              <a:off x="2816280" y="3745080"/>
              <a:ext cx="114120" cy="56880"/>
            </a:xfrm>
            <a:custGeom>
              <a:avLst/>
              <a:gdLst/>
              <a:ahLst/>
              <a:rect l="l" t="t" r="r" b="b"/>
              <a:pathLst>
                <a:path w="72" h="36">
                  <a:moveTo>
                    <a:pt x="0" y="36"/>
                  </a:moveTo>
                  <a:lnTo>
                    <a:pt x="24" y="30"/>
                  </a:lnTo>
                  <a:lnTo>
                    <a:pt x="30" y="12"/>
                  </a:lnTo>
                  <a:lnTo>
                    <a:pt x="72" y="0"/>
                  </a:lnTo>
                  <a:lnTo>
                    <a:pt x="30" y="36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04" name=""/>
            <p:cNvGrpSpPr/>
            <p:nvPr/>
          </p:nvGrpSpPr>
          <p:grpSpPr>
            <a:xfrm>
              <a:off x="2816280" y="3745080"/>
              <a:ext cx="114120" cy="56880"/>
              <a:chOff x="2816280" y="3745080"/>
              <a:chExt cx="114120" cy="56880"/>
            </a:xfrm>
          </p:grpSpPr>
          <p:sp>
            <p:nvSpPr>
              <p:cNvPr id="1005" name=""/>
              <p:cNvSpPr/>
              <p:nvPr/>
            </p:nvSpPr>
            <p:spPr>
              <a:xfrm>
                <a:off x="2816280" y="3745080"/>
                <a:ext cx="114120" cy="56880"/>
              </a:xfrm>
              <a:custGeom>
                <a:avLst/>
                <a:gdLst/>
                <a:ahLst/>
                <a:rect l="l" t="t" r="r" b="b"/>
                <a:pathLst>
                  <a:path w="72" h="36">
                    <a:moveTo>
                      <a:pt x="0" y="36"/>
                    </a:moveTo>
                    <a:lnTo>
                      <a:pt x="24" y="30"/>
                    </a:lnTo>
                    <a:lnTo>
                      <a:pt x="30" y="12"/>
                    </a:lnTo>
                    <a:lnTo>
                      <a:pt x="72" y="0"/>
                    </a:lnTo>
                    <a:lnTo>
                      <a:pt x="30" y="36"/>
                    </a:lnTo>
                    <a:lnTo>
                      <a:pt x="6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6" name=""/>
              <p:cNvSpPr/>
              <p:nvPr/>
            </p:nvSpPr>
            <p:spPr>
              <a:xfrm>
                <a:off x="2816280" y="3745080"/>
                <a:ext cx="114120" cy="56880"/>
              </a:xfrm>
              <a:custGeom>
                <a:avLst/>
                <a:gdLst/>
                <a:ahLst/>
                <a:rect l="l" t="t" r="r" b="b"/>
                <a:pathLst>
                  <a:path w="72" h="36">
                    <a:moveTo>
                      <a:pt x="0" y="36"/>
                    </a:moveTo>
                    <a:lnTo>
                      <a:pt x="24" y="30"/>
                    </a:lnTo>
                    <a:lnTo>
                      <a:pt x="30" y="12"/>
                    </a:lnTo>
                    <a:lnTo>
                      <a:pt x="72" y="0"/>
                    </a:lnTo>
                    <a:lnTo>
                      <a:pt x="30" y="36"/>
                    </a:lnTo>
                    <a:lnTo>
                      <a:pt x="6" y="36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07" name=""/>
            <p:cNvSpPr/>
            <p:nvPr/>
          </p:nvSpPr>
          <p:spPr>
            <a:xfrm>
              <a:off x="2930400" y="3706920"/>
              <a:ext cx="57240" cy="28440"/>
            </a:xfrm>
            <a:custGeom>
              <a:avLst/>
              <a:gdLst/>
              <a:ahLst/>
              <a:rect l="l" t="t" r="r" b="b"/>
              <a:pathLst>
                <a:path w="36" h="18">
                  <a:moveTo>
                    <a:pt x="0" y="18"/>
                  </a:moveTo>
                  <a:lnTo>
                    <a:pt x="0" y="12"/>
                  </a:lnTo>
                  <a:lnTo>
                    <a:pt x="24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08" name=""/>
            <p:cNvGrpSpPr/>
            <p:nvPr/>
          </p:nvGrpSpPr>
          <p:grpSpPr>
            <a:xfrm>
              <a:off x="2930400" y="3706920"/>
              <a:ext cx="57240" cy="28440"/>
              <a:chOff x="2930400" y="3706920"/>
              <a:chExt cx="57240" cy="28440"/>
            </a:xfrm>
          </p:grpSpPr>
          <p:sp>
            <p:nvSpPr>
              <p:cNvPr id="1009" name=""/>
              <p:cNvSpPr/>
              <p:nvPr/>
            </p:nvSpPr>
            <p:spPr>
              <a:xfrm>
                <a:off x="2930400" y="3706920"/>
                <a:ext cx="57240" cy="28440"/>
              </a:xfrm>
              <a:custGeom>
                <a:avLst/>
                <a:gdLst/>
                <a:ahLst/>
                <a:rect l="l" t="t" r="r" b="b"/>
                <a:pathLst>
                  <a:path w="36" h="18">
                    <a:moveTo>
                      <a:pt x="0" y="18"/>
                    </a:moveTo>
                    <a:lnTo>
                      <a:pt x="0" y="12"/>
                    </a:lnTo>
                    <a:lnTo>
                      <a:pt x="24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0" name=""/>
              <p:cNvSpPr/>
              <p:nvPr/>
            </p:nvSpPr>
            <p:spPr>
              <a:xfrm>
                <a:off x="2930400" y="3706920"/>
                <a:ext cx="57240" cy="28440"/>
              </a:xfrm>
              <a:custGeom>
                <a:avLst/>
                <a:gdLst/>
                <a:ahLst/>
                <a:rect l="l" t="t" r="r" b="b"/>
                <a:pathLst>
                  <a:path w="36" h="18">
                    <a:moveTo>
                      <a:pt x="0" y="18"/>
                    </a:moveTo>
                    <a:lnTo>
                      <a:pt x="0" y="12"/>
                    </a:lnTo>
                    <a:lnTo>
                      <a:pt x="24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11" name=""/>
            <p:cNvSpPr/>
            <p:nvPr/>
          </p:nvSpPr>
          <p:spPr>
            <a:xfrm>
              <a:off x="3016080" y="5392800"/>
              <a:ext cx="181080" cy="1133280"/>
            </a:xfrm>
            <a:custGeom>
              <a:avLst/>
              <a:gdLst/>
              <a:ahLst/>
              <a:rect l="l" t="t" r="r" b="b"/>
              <a:pathLst>
                <a:path w="114" h="714">
                  <a:moveTo>
                    <a:pt x="72" y="6"/>
                  </a:moveTo>
                  <a:lnTo>
                    <a:pt x="96" y="0"/>
                  </a:lnTo>
                  <a:lnTo>
                    <a:pt x="102" y="24"/>
                  </a:lnTo>
                  <a:lnTo>
                    <a:pt x="102" y="42"/>
                  </a:lnTo>
                  <a:lnTo>
                    <a:pt x="114" y="90"/>
                  </a:lnTo>
                  <a:lnTo>
                    <a:pt x="114" y="108"/>
                  </a:lnTo>
                  <a:lnTo>
                    <a:pt x="102" y="114"/>
                  </a:lnTo>
                  <a:lnTo>
                    <a:pt x="114" y="150"/>
                  </a:lnTo>
                  <a:lnTo>
                    <a:pt x="96" y="180"/>
                  </a:lnTo>
                  <a:lnTo>
                    <a:pt x="72" y="240"/>
                  </a:lnTo>
                  <a:lnTo>
                    <a:pt x="78" y="282"/>
                  </a:lnTo>
                  <a:lnTo>
                    <a:pt x="72" y="306"/>
                  </a:lnTo>
                  <a:lnTo>
                    <a:pt x="72" y="324"/>
                  </a:lnTo>
                  <a:lnTo>
                    <a:pt x="60" y="330"/>
                  </a:lnTo>
                  <a:lnTo>
                    <a:pt x="60" y="372"/>
                  </a:lnTo>
                  <a:lnTo>
                    <a:pt x="54" y="396"/>
                  </a:lnTo>
                  <a:lnTo>
                    <a:pt x="54" y="438"/>
                  </a:lnTo>
                  <a:lnTo>
                    <a:pt x="54" y="450"/>
                  </a:lnTo>
                  <a:lnTo>
                    <a:pt x="54" y="492"/>
                  </a:lnTo>
                  <a:lnTo>
                    <a:pt x="60" y="492"/>
                  </a:lnTo>
                  <a:lnTo>
                    <a:pt x="60" y="504"/>
                  </a:lnTo>
                  <a:lnTo>
                    <a:pt x="54" y="546"/>
                  </a:lnTo>
                  <a:lnTo>
                    <a:pt x="48" y="570"/>
                  </a:lnTo>
                  <a:lnTo>
                    <a:pt x="48" y="582"/>
                  </a:lnTo>
                  <a:lnTo>
                    <a:pt x="30" y="618"/>
                  </a:lnTo>
                  <a:lnTo>
                    <a:pt x="30" y="636"/>
                  </a:lnTo>
                  <a:lnTo>
                    <a:pt x="30" y="642"/>
                  </a:lnTo>
                  <a:lnTo>
                    <a:pt x="48" y="636"/>
                  </a:lnTo>
                  <a:lnTo>
                    <a:pt x="48" y="666"/>
                  </a:lnTo>
                  <a:lnTo>
                    <a:pt x="54" y="672"/>
                  </a:lnTo>
                  <a:lnTo>
                    <a:pt x="78" y="672"/>
                  </a:lnTo>
                  <a:lnTo>
                    <a:pt x="102" y="672"/>
                  </a:lnTo>
                  <a:lnTo>
                    <a:pt x="102" y="690"/>
                  </a:lnTo>
                  <a:lnTo>
                    <a:pt x="96" y="690"/>
                  </a:lnTo>
                  <a:lnTo>
                    <a:pt x="72" y="702"/>
                  </a:lnTo>
                  <a:lnTo>
                    <a:pt x="72" y="714"/>
                  </a:lnTo>
                  <a:lnTo>
                    <a:pt x="60" y="714"/>
                  </a:lnTo>
                  <a:lnTo>
                    <a:pt x="54" y="708"/>
                  </a:lnTo>
                  <a:lnTo>
                    <a:pt x="60" y="708"/>
                  </a:lnTo>
                  <a:lnTo>
                    <a:pt x="60" y="702"/>
                  </a:lnTo>
                  <a:lnTo>
                    <a:pt x="48" y="708"/>
                  </a:lnTo>
                  <a:lnTo>
                    <a:pt x="30" y="702"/>
                  </a:lnTo>
                  <a:lnTo>
                    <a:pt x="30" y="690"/>
                  </a:lnTo>
                  <a:lnTo>
                    <a:pt x="24" y="690"/>
                  </a:lnTo>
                  <a:lnTo>
                    <a:pt x="12" y="672"/>
                  </a:lnTo>
                  <a:lnTo>
                    <a:pt x="12" y="690"/>
                  </a:lnTo>
                  <a:lnTo>
                    <a:pt x="6" y="672"/>
                  </a:lnTo>
                  <a:lnTo>
                    <a:pt x="6" y="666"/>
                  </a:lnTo>
                  <a:lnTo>
                    <a:pt x="12" y="660"/>
                  </a:lnTo>
                  <a:lnTo>
                    <a:pt x="12" y="642"/>
                  </a:lnTo>
                  <a:lnTo>
                    <a:pt x="12" y="660"/>
                  </a:lnTo>
                  <a:lnTo>
                    <a:pt x="6" y="666"/>
                  </a:lnTo>
                  <a:lnTo>
                    <a:pt x="12" y="660"/>
                  </a:lnTo>
                  <a:lnTo>
                    <a:pt x="12" y="642"/>
                  </a:lnTo>
                  <a:lnTo>
                    <a:pt x="12" y="624"/>
                  </a:lnTo>
                  <a:lnTo>
                    <a:pt x="6" y="624"/>
                  </a:lnTo>
                  <a:lnTo>
                    <a:pt x="0" y="618"/>
                  </a:lnTo>
                  <a:lnTo>
                    <a:pt x="0" y="606"/>
                  </a:lnTo>
                  <a:lnTo>
                    <a:pt x="6" y="576"/>
                  </a:lnTo>
                  <a:lnTo>
                    <a:pt x="6" y="570"/>
                  </a:lnTo>
                  <a:lnTo>
                    <a:pt x="12" y="582"/>
                  </a:lnTo>
                  <a:lnTo>
                    <a:pt x="24" y="558"/>
                  </a:lnTo>
                  <a:lnTo>
                    <a:pt x="6" y="546"/>
                  </a:lnTo>
                  <a:lnTo>
                    <a:pt x="0" y="546"/>
                  </a:lnTo>
                  <a:lnTo>
                    <a:pt x="6" y="528"/>
                  </a:lnTo>
                  <a:lnTo>
                    <a:pt x="12" y="528"/>
                  </a:lnTo>
                  <a:lnTo>
                    <a:pt x="12" y="492"/>
                  </a:lnTo>
                  <a:lnTo>
                    <a:pt x="24" y="486"/>
                  </a:lnTo>
                  <a:lnTo>
                    <a:pt x="24" y="504"/>
                  </a:lnTo>
                  <a:lnTo>
                    <a:pt x="48" y="444"/>
                  </a:lnTo>
                  <a:lnTo>
                    <a:pt x="48" y="438"/>
                  </a:lnTo>
                  <a:lnTo>
                    <a:pt x="30" y="438"/>
                  </a:lnTo>
                  <a:lnTo>
                    <a:pt x="24" y="426"/>
                  </a:lnTo>
                  <a:lnTo>
                    <a:pt x="24" y="396"/>
                  </a:lnTo>
                  <a:lnTo>
                    <a:pt x="30" y="378"/>
                  </a:lnTo>
                  <a:lnTo>
                    <a:pt x="24" y="354"/>
                  </a:lnTo>
                  <a:lnTo>
                    <a:pt x="30" y="348"/>
                  </a:lnTo>
                  <a:lnTo>
                    <a:pt x="60" y="258"/>
                  </a:lnTo>
                  <a:lnTo>
                    <a:pt x="54" y="228"/>
                  </a:lnTo>
                  <a:lnTo>
                    <a:pt x="60" y="216"/>
                  </a:lnTo>
                  <a:lnTo>
                    <a:pt x="60" y="192"/>
                  </a:lnTo>
                  <a:lnTo>
                    <a:pt x="72" y="150"/>
                  </a:lnTo>
                  <a:lnTo>
                    <a:pt x="72" y="90"/>
                  </a:lnTo>
                  <a:lnTo>
                    <a:pt x="78" y="60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12" name=""/>
            <p:cNvGrpSpPr/>
            <p:nvPr/>
          </p:nvGrpSpPr>
          <p:grpSpPr>
            <a:xfrm>
              <a:off x="3016080" y="5392800"/>
              <a:ext cx="181080" cy="1133280"/>
              <a:chOff x="3016080" y="5392800"/>
              <a:chExt cx="181080" cy="1133280"/>
            </a:xfrm>
          </p:grpSpPr>
          <p:sp>
            <p:nvSpPr>
              <p:cNvPr id="1013" name=""/>
              <p:cNvSpPr/>
              <p:nvPr/>
            </p:nvSpPr>
            <p:spPr>
              <a:xfrm>
                <a:off x="3016080" y="5392800"/>
                <a:ext cx="181080" cy="1133280"/>
              </a:xfrm>
              <a:custGeom>
                <a:avLst/>
                <a:gdLst/>
                <a:ahLst/>
                <a:rect l="l" t="t" r="r" b="b"/>
                <a:pathLst>
                  <a:path w="114" h="714">
                    <a:moveTo>
                      <a:pt x="72" y="6"/>
                    </a:moveTo>
                    <a:lnTo>
                      <a:pt x="96" y="0"/>
                    </a:lnTo>
                    <a:lnTo>
                      <a:pt x="102" y="24"/>
                    </a:lnTo>
                    <a:lnTo>
                      <a:pt x="102" y="42"/>
                    </a:lnTo>
                    <a:lnTo>
                      <a:pt x="114" y="90"/>
                    </a:lnTo>
                    <a:lnTo>
                      <a:pt x="114" y="108"/>
                    </a:lnTo>
                    <a:lnTo>
                      <a:pt x="102" y="114"/>
                    </a:lnTo>
                    <a:lnTo>
                      <a:pt x="114" y="150"/>
                    </a:lnTo>
                    <a:lnTo>
                      <a:pt x="96" y="180"/>
                    </a:lnTo>
                    <a:lnTo>
                      <a:pt x="72" y="240"/>
                    </a:lnTo>
                    <a:lnTo>
                      <a:pt x="78" y="282"/>
                    </a:lnTo>
                    <a:lnTo>
                      <a:pt x="72" y="306"/>
                    </a:lnTo>
                    <a:lnTo>
                      <a:pt x="72" y="324"/>
                    </a:lnTo>
                    <a:lnTo>
                      <a:pt x="60" y="330"/>
                    </a:lnTo>
                    <a:lnTo>
                      <a:pt x="60" y="372"/>
                    </a:lnTo>
                    <a:lnTo>
                      <a:pt x="54" y="396"/>
                    </a:lnTo>
                    <a:lnTo>
                      <a:pt x="54" y="438"/>
                    </a:lnTo>
                    <a:lnTo>
                      <a:pt x="54" y="450"/>
                    </a:lnTo>
                    <a:lnTo>
                      <a:pt x="54" y="492"/>
                    </a:lnTo>
                    <a:lnTo>
                      <a:pt x="60" y="492"/>
                    </a:lnTo>
                    <a:lnTo>
                      <a:pt x="60" y="504"/>
                    </a:lnTo>
                    <a:lnTo>
                      <a:pt x="54" y="546"/>
                    </a:lnTo>
                    <a:lnTo>
                      <a:pt x="48" y="570"/>
                    </a:lnTo>
                    <a:lnTo>
                      <a:pt x="48" y="582"/>
                    </a:lnTo>
                    <a:lnTo>
                      <a:pt x="30" y="618"/>
                    </a:lnTo>
                    <a:lnTo>
                      <a:pt x="30" y="636"/>
                    </a:lnTo>
                    <a:lnTo>
                      <a:pt x="30" y="642"/>
                    </a:lnTo>
                    <a:lnTo>
                      <a:pt x="48" y="636"/>
                    </a:lnTo>
                    <a:lnTo>
                      <a:pt x="48" y="666"/>
                    </a:lnTo>
                    <a:lnTo>
                      <a:pt x="54" y="672"/>
                    </a:lnTo>
                    <a:lnTo>
                      <a:pt x="78" y="672"/>
                    </a:lnTo>
                    <a:lnTo>
                      <a:pt x="102" y="672"/>
                    </a:lnTo>
                    <a:lnTo>
                      <a:pt x="102" y="690"/>
                    </a:lnTo>
                    <a:lnTo>
                      <a:pt x="96" y="690"/>
                    </a:lnTo>
                    <a:lnTo>
                      <a:pt x="72" y="702"/>
                    </a:lnTo>
                    <a:lnTo>
                      <a:pt x="72" y="714"/>
                    </a:lnTo>
                    <a:lnTo>
                      <a:pt x="60" y="714"/>
                    </a:lnTo>
                    <a:lnTo>
                      <a:pt x="54" y="708"/>
                    </a:lnTo>
                    <a:lnTo>
                      <a:pt x="60" y="708"/>
                    </a:lnTo>
                    <a:lnTo>
                      <a:pt x="60" y="702"/>
                    </a:lnTo>
                    <a:lnTo>
                      <a:pt x="48" y="708"/>
                    </a:lnTo>
                    <a:lnTo>
                      <a:pt x="30" y="702"/>
                    </a:lnTo>
                    <a:lnTo>
                      <a:pt x="30" y="690"/>
                    </a:lnTo>
                    <a:lnTo>
                      <a:pt x="24" y="690"/>
                    </a:lnTo>
                    <a:lnTo>
                      <a:pt x="12" y="672"/>
                    </a:lnTo>
                    <a:lnTo>
                      <a:pt x="12" y="690"/>
                    </a:lnTo>
                    <a:lnTo>
                      <a:pt x="6" y="672"/>
                    </a:lnTo>
                    <a:lnTo>
                      <a:pt x="6" y="666"/>
                    </a:lnTo>
                    <a:lnTo>
                      <a:pt x="12" y="660"/>
                    </a:lnTo>
                    <a:lnTo>
                      <a:pt x="12" y="642"/>
                    </a:lnTo>
                    <a:lnTo>
                      <a:pt x="12" y="660"/>
                    </a:lnTo>
                    <a:lnTo>
                      <a:pt x="6" y="666"/>
                    </a:lnTo>
                    <a:lnTo>
                      <a:pt x="12" y="660"/>
                    </a:lnTo>
                    <a:lnTo>
                      <a:pt x="12" y="642"/>
                    </a:lnTo>
                    <a:lnTo>
                      <a:pt x="12" y="624"/>
                    </a:lnTo>
                    <a:lnTo>
                      <a:pt x="6" y="624"/>
                    </a:lnTo>
                    <a:lnTo>
                      <a:pt x="0" y="618"/>
                    </a:lnTo>
                    <a:lnTo>
                      <a:pt x="0" y="606"/>
                    </a:lnTo>
                    <a:lnTo>
                      <a:pt x="6" y="576"/>
                    </a:lnTo>
                    <a:lnTo>
                      <a:pt x="6" y="570"/>
                    </a:lnTo>
                    <a:lnTo>
                      <a:pt x="12" y="582"/>
                    </a:lnTo>
                    <a:lnTo>
                      <a:pt x="24" y="558"/>
                    </a:lnTo>
                    <a:lnTo>
                      <a:pt x="6" y="546"/>
                    </a:lnTo>
                    <a:lnTo>
                      <a:pt x="0" y="546"/>
                    </a:lnTo>
                    <a:lnTo>
                      <a:pt x="6" y="528"/>
                    </a:lnTo>
                    <a:lnTo>
                      <a:pt x="12" y="528"/>
                    </a:lnTo>
                    <a:lnTo>
                      <a:pt x="12" y="492"/>
                    </a:lnTo>
                    <a:lnTo>
                      <a:pt x="24" y="486"/>
                    </a:lnTo>
                    <a:lnTo>
                      <a:pt x="24" y="504"/>
                    </a:lnTo>
                    <a:lnTo>
                      <a:pt x="48" y="444"/>
                    </a:lnTo>
                    <a:lnTo>
                      <a:pt x="48" y="438"/>
                    </a:lnTo>
                    <a:lnTo>
                      <a:pt x="30" y="438"/>
                    </a:lnTo>
                    <a:lnTo>
                      <a:pt x="24" y="426"/>
                    </a:lnTo>
                    <a:lnTo>
                      <a:pt x="24" y="396"/>
                    </a:lnTo>
                    <a:lnTo>
                      <a:pt x="30" y="378"/>
                    </a:lnTo>
                    <a:lnTo>
                      <a:pt x="24" y="354"/>
                    </a:lnTo>
                    <a:lnTo>
                      <a:pt x="30" y="348"/>
                    </a:lnTo>
                    <a:lnTo>
                      <a:pt x="60" y="258"/>
                    </a:lnTo>
                    <a:lnTo>
                      <a:pt x="54" y="228"/>
                    </a:lnTo>
                    <a:lnTo>
                      <a:pt x="60" y="216"/>
                    </a:lnTo>
                    <a:lnTo>
                      <a:pt x="60" y="192"/>
                    </a:lnTo>
                    <a:lnTo>
                      <a:pt x="72" y="150"/>
                    </a:lnTo>
                    <a:lnTo>
                      <a:pt x="72" y="90"/>
                    </a:lnTo>
                    <a:lnTo>
                      <a:pt x="78" y="60"/>
                    </a:lnTo>
                    <a:lnTo>
                      <a:pt x="72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4" name=""/>
              <p:cNvSpPr/>
              <p:nvPr/>
            </p:nvSpPr>
            <p:spPr>
              <a:xfrm>
                <a:off x="3016080" y="5392800"/>
                <a:ext cx="181080" cy="1133280"/>
              </a:xfrm>
              <a:custGeom>
                <a:avLst/>
                <a:gdLst/>
                <a:ahLst/>
                <a:rect l="l" t="t" r="r" b="b"/>
                <a:pathLst>
                  <a:path w="114" h="714">
                    <a:moveTo>
                      <a:pt x="72" y="6"/>
                    </a:moveTo>
                    <a:lnTo>
                      <a:pt x="96" y="0"/>
                    </a:lnTo>
                    <a:lnTo>
                      <a:pt x="102" y="24"/>
                    </a:lnTo>
                    <a:lnTo>
                      <a:pt x="102" y="42"/>
                    </a:lnTo>
                    <a:lnTo>
                      <a:pt x="114" y="90"/>
                    </a:lnTo>
                    <a:lnTo>
                      <a:pt x="114" y="108"/>
                    </a:lnTo>
                    <a:lnTo>
                      <a:pt x="102" y="114"/>
                    </a:lnTo>
                    <a:lnTo>
                      <a:pt x="114" y="150"/>
                    </a:lnTo>
                    <a:lnTo>
                      <a:pt x="96" y="180"/>
                    </a:lnTo>
                    <a:lnTo>
                      <a:pt x="72" y="240"/>
                    </a:lnTo>
                    <a:lnTo>
                      <a:pt x="78" y="282"/>
                    </a:lnTo>
                    <a:lnTo>
                      <a:pt x="72" y="306"/>
                    </a:lnTo>
                    <a:lnTo>
                      <a:pt x="72" y="324"/>
                    </a:lnTo>
                    <a:lnTo>
                      <a:pt x="60" y="330"/>
                    </a:lnTo>
                    <a:lnTo>
                      <a:pt x="60" y="372"/>
                    </a:lnTo>
                    <a:lnTo>
                      <a:pt x="54" y="396"/>
                    </a:lnTo>
                    <a:lnTo>
                      <a:pt x="54" y="438"/>
                    </a:lnTo>
                    <a:lnTo>
                      <a:pt x="54" y="450"/>
                    </a:lnTo>
                    <a:lnTo>
                      <a:pt x="54" y="492"/>
                    </a:lnTo>
                    <a:lnTo>
                      <a:pt x="60" y="492"/>
                    </a:lnTo>
                    <a:lnTo>
                      <a:pt x="60" y="504"/>
                    </a:lnTo>
                    <a:lnTo>
                      <a:pt x="54" y="546"/>
                    </a:lnTo>
                    <a:lnTo>
                      <a:pt x="48" y="570"/>
                    </a:lnTo>
                    <a:lnTo>
                      <a:pt x="48" y="582"/>
                    </a:lnTo>
                    <a:lnTo>
                      <a:pt x="30" y="618"/>
                    </a:lnTo>
                    <a:lnTo>
                      <a:pt x="30" y="636"/>
                    </a:lnTo>
                    <a:lnTo>
                      <a:pt x="30" y="642"/>
                    </a:lnTo>
                    <a:lnTo>
                      <a:pt x="48" y="636"/>
                    </a:lnTo>
                    <a:lnTo>
                      <a:pt x="48" y="666"/>
                    </a:lnTo>
                    <a:lnTo>
                      <a:pt x="54" y="672"/>
                    </a:lnTo>
                    <a:lnTo>
                      <a:pt x="78" y="672"/>
                    </a:lnTo>
                    <a:lnTo>
                      <a:pt x="102" y="672"/>
                    </a:lnTo>
                    <a:lnTo>
                      <a:pt x="102" y="690"/>
                    </a:lnTo>
                    <a:lnTo>
                      <a:pt x="96" y="690"/>
                    </a:lnTo>
                    <a:lnTo>
                      <a:pt x="72" y="702"/>
                    </a:lnTo>
                    <a:lnTo>
                      <a:pt x="72" y="714"/>
                    </a:lnTo>
                    <a:lnTo>
                      <a:pt x="60" y="714"/>
                    </a:lnTo>
                    <a:lnTo>
                      <a:pt x="54" y="708"/>
                    </a:lnTo>
                    <a:lnTo>
                      <a:pt x="60" y="708"/>
                    </a:lnTo>
                    <a:lnTo>
                      <a:pt x="60" y="702"/>
                    </a:lnTo>
                    <a:lnTo>
                      <a:pt x="48" y="708"/>
                    </a:lnTo>
                    <a:lnTo>
                      <a:pt x="30" y="702"/>
                    </a:lnTo>
                    <a:lnTo>
                      <a:pt x="30" y="690"/>
                    </a:lnTo>
                    <a:lnTo>
                      <a:pt x="24" y="690"/>
                    </a:lnTo>
                    <a:lnTo>
                      <a:pt x="12" y="672"/>
                    </a:lnTo>
                    <a:lnTo>
                      <a:pt x="12" y="690"/>
                    </a:lnTo>
                    <a:lnTo>
                      <a:pt x="6" y="672"/>
                    </a:lnTo>
                    <a:lnTo>
                      <a:pt x="6" y="666"/>
                    </a:lnTo>
                    <a:lnTo>
                      <a:pt x="12" y="660"/>
                    </a:lnTo>
                    <a:lnTo>
                      <a:pt x="12" y="642"/>
                    </a:lnTo>
                    <a:lnTo>
                      <a:pt x="12" y="660"/>
                    </a:lnTo>
                    <a:lnTo>
                      <a:pt x="6" y="666"/>
                    </a:lnTo>
                    <a:lnTo>
                      <a:pt x="12" y="660"/>
                    </a:lnTo>
                    <a:lnTo>
                      <a:pt x="12" y="642"/>
                    </a:lnTo>
                    <a:lnTo>
                      <a:pt x="12" y="624"/>
                    </a:lnTo>
                    <a:lnTo>
                      <a:pt x="6" y="624"/>
                    </a:lnTo>
                    <a:lnTo>
                      <a:pt x="0" y="618"/>
                    </a:lnTo>
                    <a:lnTo>
                      <a:pt x="0" y="606"/>
                    </a:lnTo>
                    <a:lnTo>
                      <a:pt x="6" y="576"/>
                    </a:lnTo>
                    <a:lnTo>
                      <a:pt x="6" y="570"/>
                    </a:lnTo>
                    <a:lnTo>
                      <a:pt x="12" y="582"/>
                    </a:lnTo>
                    <a:lnTo>
                      <a:pt x="24" y="558"/>
                    </a:lnTo>
                    <a:lnTo>
                      <a:pt x="6" y="546"/>
                    </a:lnTo>
                    <a:lnTo>
                      <a:pt x="0" y="546"/>
                    </a:lnTo>
                    <a:lnTo>
                      <a:pt x="6" y="528"/>
                    </a:lnTo>
                    <a:lnTo>
                      <a:pt x="12" y="528"/>
                    </a:lnTo>
                    <a:lnTo>
                      <a:pt x="12" y="492"/>
                    </a:lnTo>
                    <a:lnTo>
                      <a:pt x="24" y="486"/>
                    </a:lnTo>
                    <a:lnTo>
                      <a:pt x="24" y="504"/>
                    </a:lnTo>
                    <a:lnTo>
                      <a:pt x="48" y="444"/>
                    </a:lnTo>
                    <a:lnTo>
                      <a:pt x="48" y="438"/>
                    </a:lnTo>
                    <a:lnTo>
                      <a:pt x="30" y="438"/>
                    </a:lnTo>
                    <a:lnTo>
                      <a:pt x="24" y="426"/>
                    </a:lnTo>
                    <a:lnTo>
                      <a:pt x="24" y="396"/>
                    </a:lnTo>
                    <a:lnTo>
                      <a:pt x="30" y="378"/>
                    </a:lnTo>
                    <a:lnTo>
                      <a:pt x="24" y="354"/>
                    </a:lnTo>
                    <a:lnTo>
                      <a:pt x="30" y="348"/>
                    </a:lnTo>
                    <a:lnTo>
                      <a:pt x="60" y="258"/>
                    </a:lnTo>
                    <a:lnTo>
                      <a:pt x="54" y="228"/>
                    </a:lnTo>
                    <a:lnTo>
                      <a:pt x="60" y="216"/>
                    </a:lnTo>
                    <a:lnTo>
                      <a:pt x="60" y="192"/>
                    </a:lnTo>
                    <a:lnTo>
                      <a:pt x="72" y="150"/>
                    </a:lnTo>
                    <a:lnTo>
                      <a:pt x="72" y="90"/>
                    </a:lnTo>
                    <a:lnTo>
                      <a:pt x="78" y="60"/>
                    </a:lnTo>
                    <a:lnTo>
                      <a:pt x="72" y="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15" name=""/>
            <p:cNvSpPr/>
            <p:nvPr/>
          </p:nvSpPr>
          <p:spPr>
            <a:xfrm>
              <a:off x="3054240" y="6488280"/>
              <a:ext cx="123840" cy="123480"/>
            </a:xfrm>
            <a:custGeom>
              <a:avLst/>
              <a:gdLst/>
              <a:ahLst/>
              <a:rect l="l" t="t" r="r" b="b"/>
              <a:pathLst>
                <a:path w="78" h="78">
                  <a:moveTo>
                    <a:pt x="78" y="60"/>
                  </a:moveTo>
                  <a:lnTo>
                    <a:pt x="78" y="0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6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72" y="78"/>
                  </a:lnTo>
                  <a:lnTo>
                    <a:pt x="78" y="6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16" name=""/>
            <p:cNvGrpSpPr/>
            <p:nvPr/>
          </p:nvGrpSpPr>
          <p:grpSpPr>
            <a:xfrm>
              <a:off x="3054240" y="6488280"/>
              <a:ext cx="123840" cy="123480"/>
              <a:chOff x="3054240" y="6488280"/>
              <a:chExt cx="123840" cy="123480"/>
            </a:xfrm>
          </p:grpSpPr>
          <p:sp>
            <p:nvSpPr>
              <p:cNvPr id="1017" name=""/>
              <p:cNvSpPr/>
              <p:nvPr/>
            </p:nvSpPr>
            <p:spPr>
              <a:xfrm>
                <a:off x="3054240" y="6488280"/>
                <a:ext cx="123840" cy="123480"/>
              </a:xfrm>
              <a:custGeom>
                <a:avLst/>
                <a:gdLst/>
                <a:ahLst/>
                <a:rect l="l" t="t" r="r" b="b"/>
                <a:pathLst>
                  <a:path w="78" h="78">
                    <a:moveTo>
                      <a:pt x="78" y="60"/>
                    </a:moveTo>
                    <a:lnTo>
                      <a:pt x="78" y="0"/>
                    </a:lnTo>
                    <a:lnTo>
                      <a:pt x="54" y="12"/>
                    </a:lnTo>
                    <a:lnTo>
                      <a:pt x="54" y="24"/>
                    </a:lnTo>
                    <a:lnTo>
                      <a:pt x="48" y="36"/>
                    </a:lnTo>
                    <a:lnTo>
                      <a:pt x="36" y="3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72" y="78"/>
                    </a:lnTo>
                    <a:lnTo>
                      <a:pt x="78" y="6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8" name=""/>
              <p:cNvSpPr/>
              <p:nvPr/>
            </p:nvSpPr>
            <p:spPr>
              <a:xfrm>
                <a:off x="3054240" y="6488280"/>
                <a:ext cx="123840" cy="123480"/>
              </a:xfrm>
              <a:custGeom>
                <a:avLst/>
                <a:gdLst/>
                <a:ahLst/>
                <a:rect l="l" t="t" r="r" b="b"/>
                <a:pathLst>
                  <a:path w="78" h="78">
                    <a:moveTo>
                      <a:pt x="78" y="60"/>
                    </a:moveTo>
                    <a:lnTo>
                      <a:pt x="78" y="0"/>
                    </a:lnTo>
                    <a:lnTo>
                      <a:pt x="54" y="12"/>
                    </a:lnTo>
                    <a:lnTo>
                      <a:pt x="54" y="24"/>
                    </a:lnTo>
                    <a:lnTo>
                      <a:pt x="48" y="36"/>
                    </a:lnTo>
                    <a:lnTo>
                      <a:pt x="36" y="3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72" y="78"/>
                    </a:lnTo>
                    <a:lnTo>
                      <a:pt x="78" y="6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19" name=""/>
            <p:cNvSpPr/>
            <p:nvPr/>
          </p:nvSpPr>
          <p:spPr>
            <a:xfrm>
              <a:off x="3178080" y="6488280"/>
              <a:ext cx="85680" cy="133200"/>
            </a:xfrm>
            <a:custGeom>
              <a:avLst/>
              <a:gdLst/>
              <a:ahLst/>
              <a:rect l="l" t="t" r="r" b="b"/>
              <a:pathLst>
                <a:path w="54" h="84">
                  <a:moveTo>
                    <a:pt x="0" y="60"/>
                  </a:moveTo>
                  <a:lnTo>
                    <a:pt x="0" y="0"/>
                  </a:lnTo>
                  <a:lnTo>
                    <a:pt x="12" y="24"/>
                  </a:lnTo>
                  <a:lnTo>
                    <a:pt x="42" y="48"/>
                  </a:lnTo>
                  <a:lnTo>
                    <a:pt x="54" y="60"/>
                  </a:lnTo>
                  <a:lnTo>
                    <a:pt x="42" y="66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20" name=""/>
            <p:cNvGrpSpPr/>
            <p:nvPr/>
          </p:nvGrpSpPr>
          <p:grpSpPr>
            <a:xfrm>
              <a:off x="3178080" y="6488280"/>
              <a:ext cx="85680" cy="133200"/>
              <a:chOff x="3178080" y="6488280"/>
              <a:chExt cx="85680" cy="133200"/>
            </a:xfrm>
          </p:grpSpPr>
          <p:sp>
            <p:nvSpPr>
              <p:cNvPr id="1021" name=""/>
              <p:cNvSpPr/>
              <p:nvPr/>
            </p:nvSpPr>
            <p:spPr>
              <a:xfrm>
                <a:off x="3178080" y="6488280"/>
                <a:ext cx="85680" cy="133200"/>
              </a:xfrm>
              <a:custGeom>
                <a:avLst/>
                <a:gdLst/>
                <a:ahLst/>
                <a:rect l="l" t="t" r="r" b="b"/>
                <a:pathLst>
                  <a:path w="54" h="84">
                    <a:moveTo>
                      <a:pt x="0" y="6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42" y="48"/>
                    </a:lnTo>
                    <a:lnTo>
                      <a:pt x="54" y="60"/>
                    </a:lnTo>
                    <a:lnTo>
                      <a:pt x="42" y="66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2" name=""/>
              <p:cNvSpPr/>
              <p:nvPr/>
            </p:nvSpPr>
            <p:spPr>
              <a:xfrm>
                <a:off x="3178080" y="6488280"/>
                <a:ext cx="85680" cy="133200"/>
              </a:xfrm>
              <a:custGeom>
                <a:avLst/>
                <a:gdLst/>
                <a:ahLst/>
                <a:rect l="l" t="t" r="r" b="b"/>
                <a:pathLst>
                  <a:path w="54" h="84">
                    <a:moveTo>
                      <a:pt x="0" y="6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42" y="48"/>
                    </a:lnTo>
                    <a:lnTo>
                      <a:pt x="54" y="60"/>
                    </a:lnTo>
                    <a:lnTo>
                      <a:pt x="42" y="66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23" name=""/>
            <p:cNvSpPr/>
            <p:nvPr/>
          </p:nvSpPr>
          <p:spPr>
            <a:xfrm>
              <a:off x="3063960" y="5497560"/>
              <a:ext cx="485640" cy="961920"/>
            </a:xfrm>
            <a:custGeom>
              <a:avLst/>
              <a:gdLst/>
              <a:ahLst/>
              <a:rect l="l" t="t" r="r" b="b"/>
              <a:pathLst>
                <a:path w="306" h="606">
                  <a:moveTo>
                    <a:pt x="222" y="216"/>
                  </a:moveTo>
                  <a:lnTo>
                    <a:pt x="240" y="156"/>
                  </a:lnTo>
                  <a:lnTo>
                    <a:pt x="282" y="108"/>
                  </a:lnTo>
                  <a:lnTo>
                    <a:pt x="306" y="90"/>
                  </a:lnTo>
                  <a:lnTo>
                    <a:pt x="288" y="66"/>
                  </a:lnTo>
                  <a:lnTo>
                    <a:pt x="282" y="66"/>
                  </a:lnTo>
                  <a:lnTo>
                    <a:pt x="282" y="84"/>
                  </a:lnTo>
                  <a:lnTo>
                    <a:pt x="264" y="90"/>
                  </a:lnTo>
                  <a:lnTo>
                    <a:pt x="252" y="108"/>
                  </a:lnTo>
                  <a:lnTo>
                    <a:pt x="222" y="90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16" y="42"/>
                  </a:lnTo>
                  <a:lnTo>
                    <a:pt x="180" y="42"/>
                  </a:lnTo>
                  <a:lnTo>
                    <a:pt x="162" y="18"/>
                  </a:lnTo>
                  <a:lnTo>
                    <a:pt x="138" y="0"/>
                  </a:lnTo>
                  <a:lnTo>
                    <a:pt x="132" y="18"/>
                  </a:lnTo>
                  <a:lnTo>
                    <a:pt x="114" y="0"/>
                  </a:lnTo>
                  <a:lnTo>
                    <a:pt x="84" y="24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84" y="84"/>
                  </a:lnTo>
                  <a:lnTo>
                    <a:pt x="66" y="114"/>
                  </a:lnTo>
                  <a:lnTo>
                    <a:pt x="42" y="174"/>
                  </a:lnTo>
                  <a:lnTo>
                    <a:pt x="48" y="216"/>
                  </a:lnTo>
                  <a:lnTo>
                    <a:pt x="42" y="240"/>
                  </a:lnTo>
                  <a:lnTo>
                    <a:pt x="42" y="258"/>
                  </a:lnTo>
                  <a:lnTo>
                    <a:pt x="30" y="264"/>
                  </a:lnTo>
                  <a:lnTo>
                    <a:pt x="30" y="306"/>
                  </a:lnTo>
                  <a:lnTo>
                    <a:pt x="24" y="330"/>
                  </a:lnTo>
                  <a:lnTo>
                    <a:pt x="24" y="372"/>
                  </a:lnTo>
                  <a:lnTo>
                    <a:pt x="24" y="384"/>
                  </a:lnTo>
                  <a:lnTo>
                    <a:pt x="24" y="426"/>
                  </a:lnTo>
                  <a:lnTo>
                    <a:pt x="30" y="426"/>
                  </a:lnTo>
                  <a:lnTo>
                    <a:pt x="30" y="438"/>
                  </a:lnTo>
                  <a:lnTo>
                    <a:pt x="24" y="480"/>
                  </a:lnTo>
                  <a:lnTo>
                    <a:pt x="18" y="504"/>
                  </a:lnTo>
                  <a:lnTo>
                    <a:pt x="18" y="516"/>
                  </a:lnTo>
                  <a:lnTo>
                    <a:pt x="0" y="552"/>
                  </a:lnTo>
                  <a:lnTo>
                    <a:pt x="0" y="570"/>
                  </a:lnTo>
                  <a:lnTo>
                    <a:pt x="0" y="576"/>
                  </a:lnTo>
                  <a:lnTo>
                    <a:pt x="18" y="570"/>
                  </a:lnTo>
                  <a:lnTo>
                    <a:pt x="18" y="600"/>
                  </a:lnTo>
                  <a:lnTo>
                    <a:pt x="24" y="606"/>
                  </a:lnTo>
                  <a:lnTo>
                    <a:pt x="48" y="606"/>
                  </a:lnTo>
                  <a:lnTo>
                    <a:pt x="72" y="606"/>
                  </a:lnTo>
                  <a:lnTo>
                    <a:pt x="66" y="576"/>
                  </a:lnTo>
                  <a:lnTo>
                    <a:pt x="72" y="570"/>
                  </a:lnTo>
                  <a:lnTo>
                    <a:pt x="84" y="558"/>
                  </a:lnTo>
                  <a:lnTo>
                    <a:pt x="84" y="528"/>
                  </a:lnTo>
                  <a:lnTo>
                    <a:pt x="114" y="510"/>
                  </a:lnTo>
                  <a:lnTo>
                    <a:pt x="114" y="492"/>
                  </a:lnTo>
                  <a:lnTo>
                    <a:pt x="84" y="468"/>
                  </a:lnTo>
                  <a:lnTo>
                    <a:pt x="84" y="462"/>
                  </a:lnTo>
                  <a:lnTo>
                    <a:pt x="96" y="444"/>
                  </a:lnTo>
                  <a:lnTo>
                    <a:pt x="114" y="438"/>
                  </a:lnTo>
                  <a:lnTo>
                    <a:pt x="114" y="426"/>
                  </a:lnTo>
                  <a:lnTo>
                    <a:pt x="126" y="426"/>
                  </a:lnTo>
                  <a:lnTo>
                    <a:pt x="126" y="414"/>
                  </a:lnTo>
                  <a:lnTo>
                    <a:pt x="132" y="396"/>
                  </a:lnTo>
                  <a:lnTo>
                    <a:pt x="132" y="384"/>
                  </a:lnTo>
                  <a:lnTo>
                    <a:pt x="138" y="384"/>
                  </a:lnTo>
                  <a:lnTo>
                    <a:pt x="138" y="378"/>
                  </a:lnTo>
                  <a:lnTo>
                    <a:pt x="126" y="378"/>
                  </a:lnTo>
                  <a:lnTo>
                    <a:pt x="126" y="348"/>
                  </a:lnTo>
                  <a:lnTo>
                    <a:pt x="138" y="360"/>
                  </a:lnTo>
                  <a:lnTo>
                    <a:pt x="162" y="348"/>
                  </a:lnTo>
                  <a:lnTo>
                    <a:pt x="174" y="312"/>
                  </a:lnTo>
                  <a:lnTo>
                    <a:pt x="162" y="306"/>
                  </a:lnTo>
                  <a:lnTo>
                    <a:pt x="174" y="306"/>
                  </a:lnTo>
                  <a:lnTo>
                    <a:pt x="192" y="306"/>
                  </a:lnTo>
                  <a:lnTo>
                    <a:pt x="240" y="294"/>
                  </a:lnTo>
                  <a:lnTo>
                    <a:pt x="252" y="264"/>
                  </a:lnTo>
                  <a:lnTo>
                    <a:pt x="252" y="258"/>
                  </a:lnTo>
                  <a:lnTo>
                    <a:pt x="240" y="246"/>
                  </a:lnTo>
                  <a:lnTo>
                    <a:pt x="240" y="240"/>
                  </a:lnTo>
                  <a:lnTo>
                    <a:pt x="222" y="228"/>
                  </a:lnTo>
                  <a:lnTo>
                    <a:pt x="222" y="21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24" name=""/>
            <p:cNvGrpSpPr/>
            <p:nvPr/>
          </p:nvGrpSpPr>
          <p:grpSpPr>
            <a:xfrm>
              <a:off x="3063960" y="5497560"/>
              <a:ext cx="485640" cy="961920"/>
              <a:chOff x="3063960" y="5497560"/>
              <a:chExt cx="485640" cy="961920"/>
            </a:xfrm>
          </p:grpSpPr>
          <p:sp>
            <p:nvSpPr>
              <p:cNvPr id="1025" name=""/>
              <p:cNvSpPr/>
              <p:nvPr/>
            </p:nvSpPr>
            <p:spPr>
              <a:xfrm>
                <a:off x="3063960" y="5497560"/>
                <a:ext cx="485640" cy="961920"/>
              </a:xfrm>
              <a:custGeom>
                <a:avLst/>
                <a:gdLst/>
                <a:ahLst/>
                <a:rect l="l" t="t" r="r" b="b"/>
                <a:pathLst>
                  <a:path w="306" h="606">
                    <a:moveTo>
                      <a:pt x="222" y="216"/>
                    </a:moveTo>
                    <a:lnTo>
                      <a:pt x="240" y="156"/>
                    </a:lnTo>
                    <a:lnTo>
                      <a:pt x="282" y="108"/>
                    </a:lnTo>
                    <a:lnTo>
                      <a:pt x="306" y="90"/>
                    </a:lnTo>
                    <a:lnTo>
                      <a:pt x="288" y="66"/>
                    </a:lnTo>
                    <a:lnTo>
                      <a:pt x="282" y="66"/>
                    </a:lnTo>
                    <a:lnTo>
                      <a:pt x="282" y="84"/>
                    </a:lnTo>
                    <a:lnTo>
                      <a:pt x="264" y="90"/>
                    </a:lnTo>
                    <a:lnTo>
                      <a:pt x="252" y="108"/>
                    </a:lnTo>
                    <a:lnTo>
                      <a:pt x="222" y="90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16" y="42"/>
                    </a:lnTo>
                    <a:lnTo>
                      <a:pt x="180" y="42"/>
                    </a:lnTo>
                    <a:lnTo>
                      <a:pt x="162" y="18"/>
                    </a:lnTo>
                    <a:lnTo>
                      <a:pt x="138" y="0"/>
                    </a:lnTo>
                    <a:lnTo>
                      <a:pt x="132" y="18"/>
                    </a:lnTo>
                    <a:lnTo>
                      <a:pt x="114" y="0"/>
                    </a:lnTo>
                    <a:lnTo>
                      <a:pt x="84" y="24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84" y="84"/>
                    </a:lnTo>
                    <a:lnTo>
                      <a:pt x="66" y="114"/>
                    </a:lnTo>
                    <a:lnTo>
                      <a:pt x="42" y="174"/>
                    </a:lnTo>
                    <a:lnTo>
                      <a:pt x="48" y="216"/>
                    </a:lnTo>
                    <a:lnTo>
                      <a:pt x="42" y="240"/>
                    </a:lnTo>
                    <a:lnTo>
                      <a:pt x="42" y="258"/>
                    </a:lnTo>
                    <a:lnTo>
                      <a:pt x="30" y="264"/>
                    </a:lnTo>
                    <a:lnTo>
                      <a:pt x="30" y="306"/>
                    </a:lnTo>
                    <a:lnTo>
                      <a:pt x="24" y="330"/>
                    </a:lnTo>
                    <a:lnTo>
                      <a:pt x="24" y="372"/>
                    </a:lnTo>
                    <a:lnTo>
                      <a:pt x="24" y="384"/>
                    </a:lnTo>
                    <a:lnTo>
                      <a:pt x="24" y="426"/>
                    </a:lnTo>
                    <a:lnTo>
                      <a:pt x="30" y="426"/>
                    </a:lnTo>
                    <a:lnTo>
                      <a:pt x="30" y="438"/>
                    </a:lnTo>
                    <a:lnTo>
                      <a:pt x="24" y="480"/>
                    </a:lnTo>
                    <a:lnTo>
                      <a:pt x="18" y="504"/>
                    </a:lnTo>
                    <a:lnTo>
                      <a:pt x="18" y="516"/>
                    </a:lnTo>
                    <a:lnTo>
                      <a:pt x="0" y="552"/>
                    </a:lnTo>
                    <a:lnTo>
                      <a:pt x="0" y="570"/>
                    </a:lnTo>
                    <a:lnTo>
                      <a:pt x="0" y="576"/>
                    </a:lnTo>
                    <a:lnTo>
                      <a:pt x="18" y="570"/>
                    </a:lnTo>
                    <a:lnTo>
                      <a:pt x="18" y="600"/>
                    </a:lnTo>
                    <a:lnTo>
                      <a:pt x="24" y="606"/>
                    </a:lnTo>
                    <a:lnTo>
                      <a:pt x="48" y="606"/>
                    </a:lnTo>
                    <a:lnTo>
                      <a:pt x="72" y="606"/>
                    </a:lnTo>
                    <a:lnTo>
                      <a:pt x="66" y="576"/>
                    </a:lnTo>
                    <a:lnTo>
                      <a:pt x="72" y="570"/>
                    </a:lnTo>
                    <a:lnTo>
                      <a:pt x="84" y="558"/>
                    </a:lnTo>
                    <a:lnTo>
                      <a:pt x="84" y="528"/>
                    </a:lnTo>
                    <a:lnTo>
                      <a:pt x="114" y="510"/>
                    </a:lnTo>
                    <a:lnTo>
                      <a:pt x="114" y="492"/>
                    </a:lnTo>
                    <a:lnTo>
                      <a:pt x="84" y="468"/>
                    </a:lnTo>
                    <a:lnTo>
                      <a:pt x="84" y="462"/>
                    </a:lnTo>
                    <a:lnTo>
                      <a:pt x="96" y="444"/>
                    </a:lnTo>
                    <a:lnTo>
                      <a:pt x="114" y="438"/>
                    </a:lnTo>
                    <a:lnTo>
                      <a:pt x="114" y="426"/>
                    </a:lnTo>
                    <a:lnTo>
                      <a:pt x="126" y="426"/>
                    </a:lnTo>
                    <a:lnTo>
                      <a:pt x="126" y="414"/>
                    </a:lnTo>
                    <a:lnTo>
                      <a:pt x="132" y="396"/>
                    </a:lnTo>
                    <a:lnTo>
                      <a:pt x="132" y="384"/>
                    </a:lnTo>
                    <a:lnTo>
                      <a:pt x="138" y="384"/>
                    </a:lnTo>
                    <a:lnTo>
                      <a:pt x="138" y="378"/>
                    </a:lnTo>
                    <a:lnTo>
                      <a:pt x="126" y="378"/>
                    </a:lnTo>
                    <a:lnTo>
                      <a:pt x="126" y="348"/>
                    </a:lnTo>
                    <a:lnTo>
                      <a:pt x="138" y="360"/>
                    </a:lnTo>
                    <a:lnTo>
                      <a:pt x="162" y="348"/>
                    </a:lnTo>
                    <a:lnTo>
                      <a:pt x="174" y="312"/>
                    </a:lnTo>
                    <a:lnTo>
                      <a:pt x="162" y="306"/>
                    </a:lnTo>
                    <a:lnTo>
                      <a:pt x="174" y="306"/>
                    </a:lnTo>
                    <a:lnTo>
                      <a:pt x="192" y="306"/>
                    </a:lnTo>
                    <a:lnTo>
                      <a:pt x="240" y="294"/>
                    </a:lnTo>
                    <a:lnTo>
                      <a:pt x="252" y="264"/>
                    </a:lnTo>
                    <a:lnTo>
                      <a:pt x="252" y="258"/>
                    </a:lnTo>
                    <a:lnTo>
                      <a:pt x="240" y="246"/>
                    </a:lnTo>
                    <a:lnTo>
                      <a:pt x="240" y="240"/>
                    </a:lnTo>
                    <a:lnTo>
                      <a:pt x="222" y="228"/>
                    </a:lnTo>
                    <a:lnTo>
                      <a:pt x="222" y="21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6" name=""/>
              <p:cNvSpPr/>
              <p:nvPr/>
            </p:nvSpPr>
            <p:spPr>
              <a:xfrm>
                <a:off x="3063960" y="5497560"/>
                <a:ext cx="485640" cy="961920"/>
              </a:xfrm>
              <a:custGeom>
                <a:avLst/>
                <a:gdLst/>
                <a:ahLst/>
                <a:rect l="l" t="t" r="r" b="b"/>
                <a:pathLst>
                  <a:path w="306" h="606">
                    <a:moveTo>
                      <a:pt x="222" y="216"/>
                    </a:moveTo>
                    <a:lnTo>
                      <a:pt x="240" y="156"/>
                    </a:lnTo>
                    <a:lnTo>
                      <a:pt x="282" y="108"/>
                    </a:lnTo>
                    <a:lnTo>
                      <a:pt x="306" y="90"/>
                    </a:lnTo>
                    <a:lnTo>
                      <a:pt x="288" y="66"/>
                    </a:lnTo>
                    <a:lnTo>
                      <a:pt x="282" y="66"/>
                    </a:lnTo>
                    <a:lnTo>
                      <a:pt x="282" y="84"/>
                    </a:lnTo>
                    <a:lnTo>
                      <a:pt x="264" y="90"/>
                    </a:lnTo>
                    <a:lnTo>
                      <a:pt x="252" y="108"/>
                    </a:lnTo>
                    <a:lnTo>
                      <a:pt x="222" y="90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16" y="42"/>
                    </a:lnTo>
                    <a:lnTo>
                      <a:pt x="180" y="42"/>
                    </a:lnTo>
                    <a:lnTo>
                      <a:pt x="162" y="18"/>
                    </a:lnTo>
                    <a:lnTo>
                      <a:pt x="138" y="0"/>
                    </a:lnTo>
                    <a:lnTo>
                      <a:pt x="132" y="18"/>
                    </a:lnTo>
                    <a:lnTo>
                      <a:pt x="114" y="0"/>
                    </a:lnTo>
                    <a:lnTo>
                      <a:pt x="84" y="24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84" y="84"/>
                    </a:lnTo>
                    <a:lnTo>
                      <a:pt x="66" y="114"/>
                    </a:lnTo>
                    <a:lnTo>
                      <a:pt x="42" y="174"/>
                    </a:lnTo>
                    <a:lnTo>
                      <a:pt x="48" y="216"/>
                    </a:lnTo>
                    <a:lnTo>
                      <a:pt x="42" y="240"/>
                    </a:lnTo>
                    <a:lnTo>
                      <a:pt x="42" y="258"/>
                    </a:lnTo>
                    <a:lnTo>
                      <a:pt x="30" y="264"/>
                    </a:lnTo>
                    <a:lnTo>
                      <a:pt x="30" y="306"/>
                    </a:lnTo>
                    <a:lnTo>
                      <a:pt x="24" y="330"/>
                    </a:lnTo>
                    <a:lnTo>
                      <a:pt x="24" y="372"/>
                    </a:lnTo>
                    <a:lnTo>
                      <a:pt x="24" y="384"/>
                    </a:lnTo>
                    <a:lnTo>
                      <a:pt x="24" y="426"/>
                    </a:lnTo>
                    <a:lnTo>
                      <a:pt x="30" y="426"/>
                    </a:lnTo>
                    <a:lnTo>
                      <a:pt x="30" y="438"/>
                    </a:lnTo>
                    <a:lnTo>
                      <a:pt x="24" y="480"/>
                    </a:lnTo>
                    <a:lnTo>
                      <a:pt x="18" y="504"/>
                    </a:lnTo>
                    <a:lnTo>
                      <a:pt x="18" y="516"/>
                    </a:lnTo>
                    <a:lnTo>
                      <a:pt x="0" y="552"/>
                    </a:lnTo>
                    <a:lnTo>
                      <a:pt x="0" y="570"/>
                    </a:lnTo>
                    <a:lnTo>
                      <a:pt x="0" y="576"/>
                    </a:lnTo>
                    <a:lnTo>
                      <a:pt x="18" y="570"/>
                    </a:lnTo>
                    <a:lnTo>
                      <a:pt x="18" y="600"/>
                    </a:lnTo>
                    <a:lnTo>
                      <a:pt x="24" y="606"/>
                    </a:lnTo>
                    <a:lnTo>
                      <a:pt x="48" y="606"/>
                    </a:lnTo>
                    <a:lnTo>
                      <a:pt x="72" y="606"/>
                    </a:lnTo>
                    <a:lnTo>
                      <a:pt x="66" y="576"/>
                    </a:lnTo>
                    <a:lnTo>
                      <a:pt x="72" y="570"/>
                    </a:lnTo>
                    <a:lnTo>
                      <a:pt x="84" y="558"/>
                    </a:lnTo>
                    <a:lnTo>
                      <a:pt x="84" y="528"/>
                    </a:lnTo>
                    <a:lnTo>
                      <a:pt x="114" y="510"/>
                    </a:lnTo>
                    <a:lnTo>
                      <a:pt x="114" y="492"/>
                    </a:lnTo>
                    <a:lnTo>
                      <a:pt x="84" y="468"/>
                    </a:lnTo>
                    <a:lnTo>
                      <a:pt x="84" y="462"/>
                    </a:lnTo>
                    <a:lnTo>
                      <a:pt x="96" y="444"/>
                    </a:lnTo>
                    <a:lnTo>
                      <a:pt x="114" y="438"/>
                    </a:lnTo>
                    <a:lnTo>
                      <a:pt x="114" y="426"/>
                    </a:lnTo>
                    <a:lnTo>
                      <a:pt x="126" y="426"/>
                    </a:lnTo>
                    <a:lnTo>
                      <a:pt x="126" y="414"/>
                    </a:lnTo>
                    <a:lnTo>
                      <a:pt x="132" y="396"/>
                    </a:lnTo>
                    <a:lnTo>
                      <a:pt x="132" y="384"/>
                    </a:lnTo>
                    <a:lnTo>
                      <a:pt x="138" y="384"/>
                    </a:lnTo>
                    <a:lnTo>
                      <a:pt x="138" y="378"/>
                    </a:lnTo>
                    <a:lnTo>
                      <a:pt x="126" y="378"/>
                    </a:lnTo>
                    <a:lnTo>
                      <a:pt x="126" y="348"/>
                    </a:lnTo>
                    <a:lnTo>
                      <a:pt x="138" y="360"/>
                    </a:lnTo>
                    <a:lnTo>
                      <a:pt x="162" y="348"/>
                    </a:lnTo>
                    <a:lnTo>
                      <a:pt x="174" y="312"/>
                    </a:lnTo>
                    <a:lnTo>
                      <a:pt x="162" y="306"/>
                    </a:lnTo>
                    <a:lnTo>
                      <a:pt x="174" y="306"/>
                    </a:lnTo>
                    <a:lnTo>
                      <a:pt x="192" y="306"/>
                    </a:lnTo>
                    <a:lnTo>
                      <a:pt x="240" y="294"/>
                    </a:lnTo>
                    <a:lnTo>
                      <a:pt x="252" y="264"/>
                    </a:lnTo>
                    <a:lnTo>
                      <a:pt x="252" y="258"/>
                    </a:lnTo>
                    <a:lnTo>
                      <a:pt x="240" y="246"/>
                    </a:lnTo>
                    <a:lnTo>
                      <a:pt x="240" y="240"/>
                    </a:lnTo>
                    <a:lnTo>
                      <a:pt x="222" y="228"/>
                    </a:lnTo>
                    <a:lnTo>
                      <a:pt x="222" y="21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27" name=""/>
            <p:cNvSpPr/>
            <p:nvPr/>
          </p:nvSpPr>
          <p:spPr>
            <a:xfrm>
              <a:off x="3349800" y="6440400"/>
              <a:ext cx="75960" cy="47880"/>
            </a:xfrm>
            <a:custGeom>
              <a:avLst/>
              <a:gdLst/>
              <a:ahLst/>
              <a:rect l="l" t="t" r="r" b="b"/>
              <a:pathLst>
                <a:path w="48" h="30">
                  <a:moveTo>
                    <a:pt x="0" y="6"/>
                  </a:moveTo>
                  <a:lnTo>
                    <a:pt x="24" y="12"/>
                  </a:lnTo>
                  <a:lnTo>
                    <a:pt x="36" y="30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28" name=""/>
            <p:cNvGrpSpPr/>
            <p:nvPr/>
          </p:nvGrpSpPr>
          <p:grpSpPr>
            <a:xfrm>
              <a:off x="3349800" y="6440400"/>
              <a:ext cx="75960" cy="47880"/>
              <a:chOff x="3349800" y="6440400"/>
              <a:chExt cx="75960" cy="47880"/>
            </a:xfrm>
          </p:grpSpPr>
          <p:sp>
            <p:nvSpPr>
              <p:cNvPr id="1029" name=""/>
              <p:cNvSpPr/>
              <p:nvPr/>
            </p:nvSpPr>
            <p:spPr>
              <a:xfrm>
                <a:off x="3349800" y="6440400"/>
                <a:ext cx="75960" cy="47880"/>
              </a:xfrm>
              <a:custGeom>
                <a:avLst/>
                <a:gdLst/>
                <a:ahLst/>
                <a:rect l="l" t="t" r="r" b="b"/>
                <a:pathLst>
                  <a:path w="48" h="30">
                    <a:moveTo>
                      <a:pt x="0" y="6"/>
                    </a:moveTo>
                    <a:lnTo>
                      <a:pt x="24" y="12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0" name=""/>
              <p:cNvSpPr/>
              <p:nvPr/>
            </p:nvSpPr>
            <p:spPr>
              <a:xfrm>
                <a:off x="3349800" y="6440400"/>
                <a:ext cx="75960" cy="47880"/>
              </a:xfrm>
              <a:custGeom>
                <a:avLst/>
                <a:gdLst/>
                <a:ahLst/>
                <a:rect l="l" t="t" r="r" b="b"/>
                <a:pathLst>
                  <a:path w="48" h="30">
                    <a:moveTo>
                      <a:pt x="0" y="6"/>
                    </a:moveTo>
                    <a:lnTo>
                      <a:pt x="24" y="12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31" name=""/>
            <p:cNvSpPr/>
            <p:nvPr/>
          </p:nvSpPr>
          <p:spPr>
            <a:xfrm>
              <a:off x="3063960" y="3811680"/>
              <a:ext cx="47520" cy="19080"/>
            </a:xfrm>
            <a:custGeom>
              <a:avLst/>
              <a:gdLst/>
              <a:ahLst/>
              <a:rect l="l" t="t" r="r" b="b"/>
              <a:pathLst>
                <a:path w="30" h="12">
                  <a:moveTo>
                    <a:pt x="0" y="12"/>
                  </a:moveTo>
                  <a:lnTo>
                    <a:pt x="18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32" name=""/>
            <p:cNvGrpSpPr/>
            <p:nvPr/>
          </p:nvGrpSpPr>
          <p:grpSpPr>
            <a:xfrm>
              <a:off x="3063960" y="3811680"/>
              <a:ext cx="47520" cy="19080"/>
              <a:chOff x="3063960" y="3811680"/>
              <a:chExt cx="47520" cy="19080"/>
            </a:xfrm>
          </p:grpSpPr>
          <p:sp>
            <p:nvSpPr>
              <p:cNvPr id="1033" name=""/>
              <p:cNvSpPr/>
              <p:nvPr/>
            </p:nvSpPr>
            <p:spPr>
              <a:xfrm>
                <a:off x="3063960" y="3811680"/>
                <a:ext cx="47520" cy="19080"/>
              </a:xfrm>
              <a:custGeom>
                <a:avLst/>
                <a:gdLst/>
                <a:ahLst/>
                <a:rect l="l" t="t" r="r" b="b"/>
                <a:pathLst>
                  <a:path w="30" h="12">
                    <a:moveTo>
                      <a:pt x="0" y="12"/>
                    </a:moveTo>
                    <a:lnTo>
                      <a:pt x="18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4" name=""/>
              <p:cNvSpPr/>
              <p:nvPr/>
            </p:nvSpPr>
            <p:spPr>
              <a:xfrm>
                <a:off x="3063960" y="3811680"/>
                <a:ext cx="47520" cy="19080"/>
              </a:xfrm>
              <a:custGeom>
                <a:avLst/>
                <a:gdLst/>
                <a:ahLst/>
                <a:rect l="l" t="t" r="r" b="b"/>
                <a:pathLst>
                  <a:path w="30" h="12">
                    <a:moveTo>
                      <a:pt x="0" y="12"/>
                    </a:moveTo>
                    <a:lnTo>
                      <a:pt x="18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35" name=""/>
            <p:cNvSpPr/>
            <p:nvPr/>
          </p:nvSpPr>
          <p:spPr>
            <a:xfrm>
              <a:off x="3273480" y="3497400"/>
              <a:ext cx="66600" cy="28440"/>
            </a:xfrm>
            <a:custGeom>
              <a:avLst/>
              <a:gdLst/>
              <a:ahLst/>
              <a:rect l="l" t="t" r="r" b="b"/>
              <a:pathLst>
                <a:path w="42" h="18">
                  <a:moveTo>
                    <a:pt x="0" y="0"/>
                  </a:moveTo>
                  <a:lnTo>
                    <a:pt x="24" y="18"/>
                  </a:lnTo>
                  <a:lnTo>
                    <a:pt x="42" y="18"/>
                  </a:lnTo>
                  <a:lnTo>
                    <a:pt x="2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36" name=""/>
            <p:cNvGrpSpPr/>
            <p:nvPr/>
          </p:nvGrpSpPr>
          <p:grpSpPr>
            <a:xfrm>
              <a:off x="3273480" y="3497400"/>
              <a:ext cx="66600" cy="28440"/>
              <a:chOff x="3273480" y="3497400"/>
              <a:chExt cx="66600" cy="28440"/>
            </a:xfrm>
          </p:grpSpPr>
          <p:sp>
            <p:nvSpPr>
              <p:cNvPr id="1037" name=""/>
              <p:cNvSpPr/>
              <p:nvPr/>
            </p:nvSpPr>
            <p:spPr>
              <a:xfrm>
                <a:off x="3273480" y="3497400"/>
                <a:ext cx="66600" cy="28440"/>
              </a:xfrm>
              <a:custGeom>
                <a:avLst/>
                <a:gdLst/>
                <a:ahLst/>
                <a:rect l="l" t="t" r="r" b="b"/>
                <a:pathLst>
                  <a:path w="42" h="18">
                    <a:moveTo>
                      <a:pt x="0" y="0"/>
                    </a:moveTo>
                    <a:lnTo>
                      <a:pt x="24" y="18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8" name=""/>
              <p:cNvSpPr/>
              <p:nvPr/>
            </p:nvSpPr>
            <p:spPr>
              <a:xfrm>
                <a:off x="3273480" y="3497400"/>
                <a:ext cx="66600" cy="28440"/>
              </a:xfrm>
              <a:custGeom>
                <a:avLst/>
                <a:gdLst/>
                <a:ahLst/>
                <a:rect l="l" t="t" r="r" b="b"/>
                <a:pathLst>
                  <a:path w="42" h="18">
                    <a:moveTo>
                      <a:pt x="0" y="0"/>
                    </a:moveTo>
                    <a:lnTo>
                      <a:pt x="24" y="18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39" name=""/>
            <p:cNvSpPr/>
            <p:nvPr/>
          </p:nvSpPr>
          <p:spPr>
            <a:xfrm>
              <a:off x="3273480" y="3602160"/>
              <a:ext cx="66600" cy="56880"/>
            </a:xfrm>
            <a:custGeom>
              <a:avLst/>
              <a:gdLst/>
              <a:ahLst/>
              <a:rect l="l" t="t" r="r" b="b"/>
              <a:pathLst>
                <a:path w="42" h="36">
                  <a:moveTo>
                    <a:pt x="0" y="12"/>
                  </a:moveTo>
                  <a:lnTo>
                    <a:pt x="30" y="36"/>
                  </a:lnTo>
                  <a:lnTo>
                    <a:pt x="30" y="18"/>
                  </a:lnTo>
                  <a:lnTo>
                    <a:pt x="42" y="12"/>
                  </a:lnTo>
                  <a:lnTo>
                    <a:pt x="24" y="12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40" name=""/>
            <p:cNvGrpSpPr/>
            <p:nvPr/>
          </p:nvGrpSpPr>
          <p:grpSpPr>
            <a:xfrm>
              <a:off x="3273480" y="3602160"/>
              <a:ext cx="66600" cy="56880"/>
              <a:chOff x="3273480" y="3602160"/>
              <a:chExt cx="66600" cy="56880"/>
            </a:xfrm>
          </p:grpSpPr>
          <p:sp>
            <p:nvSpPr>
              <p:cNvPr id="1041" name=""/>
              <p:cNvSpPr/>
              <p:nvPr/>
            </p:nvSpPr>
            <p:spPr>
              <a:xfrm>
                <a:off x="3273480" y="3602160"/>
                <a:ext cx="66600" cy="56880"/>
              </a:xfrm>
              <a:custGeom>
                <a:avLst/>
                <a:gdLst/>
                <a:ahLst/>
                <a:rect l="l" t="t" r="r" b="b"/>
                <a:pathLst>
                  <a:path w="42" h="36">
                    <a:moveTo>
                      <a:pt x="0" y="12"/>
                    </a:moveTo>
                    <a:lnTo>
                      <a:pt x="30" y="36"/>
                    </a:lnTo>
                    <a:lnTo>
                      <a:pt x="30" y="18"/>
                    </a:lnTo>
                    <a:lnTo>
                      <a:pt x="42" y="12"/>
                    </a:lnTo>
                    <a:lnTo>
                      <a:pt x="24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2" name=""/>
              <p:cNvSpPr/>
              <p:nvPr/>
            </p:nvSpPr>
            <p:spPr>
              <a:xfrm>
                <a:off x="3273480" y="3602160"/>
                <a:ext cx="66600" cy="56880"/>
              </a:xfrm>
              <a:custGeom>
                <a:avLst/>
                <a:gdLst/>
                <a:ahLst/>
                <a:rect l="l" t="t" r="r" b="b"/>
                <a:pathLst>
                  <a:path w="42" h="36">
                    <a:moveTo>
                      <a:pt x="0" y="12"/>
                    </a:moveTo>
                    <a:lnTo>
                      <a:pt x="30" y="36"/>
                    </a:lnTo>
                    <a:lnTo>
                      <a:pt x="30" y="18"/>
                    </a:lnTo>
                    <a:lnTo>
                      <a:pt x="42" y="12"/>
                    </a:lnTo>
                    <a:lnTo>
                      <a:pt x="24" y="12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43" name=""/>
            <p:cNvSpPr/>
            <p:nvPr/>
          </p:nvSpPr>
          <p:spPr>
            <a:xfrm>
              <a:off x="3406680" y="3449520"/>
              <a:ext cx="152640" cy="171720"/>
            </a:xfrm>
            <a:custGeom>
              <a:avLst/>
              <a:gdLst/>
              <a:ahLst/>
              <a:rect l="l" t="t" r="r" b="b"/>
              <a:pathLst>
                <a:path w="96" h="108">
                  <a:moveTo>
                    <a:pt x="0" y="84"/>
                  </a:moveTo>
                  <a:lnTo>
                    <a:pt x="0" y="90"/>
                  </a:lnTo>
                  <a:lnTo>
                    <a:pt x="54" y="90"/>
                  </a:lnTo>
                  <a:lnTo>
                    <a:pt x="54" y="96"/>
                  </a:lnTo>
                  <a:lnTo>
                    <a:pt x="66" y="90"/>
                  </a:lnTo>
                  <a:lnTo>
                    <a:pt x="90" y="96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90"/>
                  </a:lnTo>
                  <a:lnTo>
                    <a:pt x="72" y="84"/>
                  </a:lnTo>
                  <a:lnTo>
                    <a:pt x="90" y="66"/>
                  </a:lnTo>
                  <a:lnTo>
                    <a:pt x="72" y="60"/>
                  </a:lnTo>
                  <a:lnTo>
                    <a:pt x="90" y="48"/>
                  </a:lnTo>
                  <a:lnTo>
                    <a:pt x="54" y="48"/>
                  </a:lnTo>
                  <a:lnTo>
                    <a:pt x="48" y="42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44" name=""/>
            <p:cNvGrpSpPr/>
            <p:nvPr/>
          </p:nvGrpSpPr>
          <p:grpSpPr>
            <a:xfrm>
              <a:off x="3406680" y="3449520"/>
              <a:ext cx="152640" cy="171720"/>
              <a:chOff x="3406680" y="3449520"/>
              <a:chExt cx="152640" cy="171720"/>
            </a:xfrm>
          </p:grpSpPr>
          <p:sp>
            <p:nvSpPr>
              <p:cNvPr id="1045" name=""/>
              <p:cNvSpPr/>
              <p:nvPr/>
            </p:nvSpPr>
            <p:spPr>
              <a:xfrm>
                <a:off x="3406680" y="3449520"/>
                <a:ext cx="152640" cy="171720"/>
              </a:xfrm>
              <a:custGeom>
                <a:avLst/>
                <a:gdLst/>
                <a:ahLst/>
                <a:rect l="l" t="t" r="r" b="b"/>
                <a:pathLst>
                  <a:path w="96" h="108">
                    <a:moveTo>
                      <a:pt x="0" y="84"/>
                    </a:moveTo>
                    <a:lnTo>
                      <a:pt x="0" y="90"/>
                    </a:lnTo>
                    <a:lnTo>
                      <a:pt x="54" y="90"/>
                    </a:lnTo>
                    <a:lnTo>
                      <a:pt x="54" y="96"/>
                    </a:lnTo>
                    <a:lnTo>
                      <a:pt x="66" y="90"/>
                    </a:lnTo>
                    <a:lnTo>
                      <a:pt x="90" y="96"/>
                    </a:lnTo>
                    <a:lnTo>
                      <a:pt x="90" y="108"/>
                    </a:lnTo>
                    <a:lnTo>
                      <a:pt x="96" y="108"/>
                    </a:lnTo>
                    <a:lnTo>
                      <a:pt x="96" y="90"/>
                    </a:lnTo>
                    <a:lnTo>
                      <a:pt x="72" y="84"/>
                    </a:lnTo>
                    <a:lnTo>
                      <a:pt x="90" y="66"/>
                    </a:lnTo>
                    <a:lnTo>
                      <a:pt x="72" y="60"/>
                    </a:lnTo>
                    <a:lnTo>
                      <a:pt x="90" y="48"/>
                    </a:lnTo>
                    <a:lnTo>
                      <a:pt x="54" y="48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48" y="30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6" name=""/>
              <p:cNvSpPr/>
              <p:nvPr/>
            </p:nvSpPr>
            <p:spPr>
              <a:xfrm>
                <a:off x="3406680" y="3449520"/>
                <a:ext cx="152640" cy="171720"/>
              </a:xfrm>
              <a:custGeom>
                <a:avLst/>
                <a:gdLst/>
                <a:ahLst/>
                <a:rect l="l" t="t" r="r" b="b"/>
                <a:pathLst>
                  <a:path w="96" h="108">
                    <a:moveTo>
                      <a:pt x="0" y="84"/>
                    </a:moveTo>
                    <a:lnTo>
                      <a:pt x="0" y="90"/>
                    </a:lnTo>
                    <a:lnTo>
                      <a:pt x="54" y="90"/>
                    </a:lnTo>
                    <a:lnTo>
                      <a:pt x="54" y="96"/>
                    </a:lnTo>
                    <a:lnTo>
                      <a:pt x="66" y="90"/>
                    </a:lnTo>
                    <a:lnTo>
                      <a:pt x="90" y="96"/>
                    </a:lnTo>
                    <a:lnTo>
                      <a:pt x="90" y="108"/>
                    </a:lnTo>
                    <a:lnTo>
                      <a:pt x="96" y="108"/>
                    </a:lnTo>
                    <a:lnTo>
                      <a:pt x="96" y="90"/>
                    </a:lnTo>
                    <a:lnTo>
                      <a:pt x="72" y="84"/>
                    </a:lnTo>
                    <a:lnTo>
                      <a:pt x="90" y="66"/>
                    </a:lnTo>
                    <a:lnTo>
                      <a:pt x="72" y="60"/>
                    </a:lnTo>
                    <a:lnTo>
                      <a:pt x="90" y="48"/>
                    </a:lnTo>
                    <a:lnTo>
                      <a:pt x="54" y="48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48" y="30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47" name=""/>
            <p:cNvSpPr/>
            <p:nvPr/>
          </p:nvSpPr>
          <p:spPr>
            <a:xfrm>
              <a:off x="1996920" y="4087800"/>
              <a:ext cx="723960" cy="495360"/>
            </a:xfrm>
            <a:custGeom>
              <a:avLst/>
              <a:gdLst/>
              <a:ahLst/>
              <a:rect l="l" t="t" r="r" b="b"/>
              <a:pathLst>
                <a:path w="456" h="312">
                  <a:moveTo>
                    <a:pt x="300" y="126"/>
                  </a:moveTo>
                  <a:lnTo>
                    <a:pt x="294" y="138"/>
                  </a:lnTo>
                  <a:lnTo>
                    <a:pt x="294" y="180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18" y="246"/>
                  </a:lnTo>
                  <a:lnTo>
                    <a:pt x="354" y="258"/>
                  </a:lnTo>
                  <a:lnTo>
                    <a:pt x="384" y="246"/>
                  </a:lnTo>
                  <a:lnTo>
                    <a:pt x="402" y="246"/>
                  </a:lnTo>
                  <a:lnTo>
                    <a:pt x="390" y="246"/>
                  </a:lnTo>
                  <a:lnTo>
                    <a:pt x="402" y="228"/>
                  </a:lnTo>
                  <a:lnTo>
                    <a:pt x="408" y="198"/>
                  </a:lnTo>
                  <a:lnTo>
                    <a:pt x="420" y="198"/>
                  </a:lnTo>
                  <a:lnTo>
                    <a:pt x="450" y="192"/>
                  </a:lnTo>
                  <a:lnTo>
                    <a:pt x="456" y="198"/>
                  </a:lnTo>
                  <a:lnTo>
                    <a:pt x="450" y="246"/>
                  </a:lnTo>
                  <a:lnTo>
                    <a:pt x="450" y="258"/>
                  </a:lnTo>
                  <a:lnTo>
                    <a:pt x="444" y="246"/>
                  </a:lnTo>
                  <a:lnTo>
                    <a:pt x="432" y="258"/>
                  </a:lnTo>
                  <a:lnTo>
                    <a:pt x="402" y="258"/>
                  </a:lnTo>
                  <a:lnTo>
                    <a:pt x="390" y="264"/>
                  </a:lnTo>
                  <a:lnTo>
                    <a:pt x="408" y="282"/>
                  </a:lnTo>
                  <a:lnTo>
                    <a:pt x="390" y="282"/>
                  </a:lnTo>
                  <a:lnTo>
                    <a:pt x="384" y="312"/>
                  </a:lnTo>
                  <a:lnTo>
                    <a:pt x="354" y="282"/>
                  </a:lnTo>
                  <a:lnTo>
                    <a:pt x="336" y="282"/>
                  </a:lnTo>
                  <a:lnTo>
                    <a:pt x="318" y="294"/>
                  </a:lnTo>
                  <a:lnTo>
                    <a:pt x="294" y="282"/>
                  </a:lnTo>
                  <a:lnTo>
                    <a:pt x="246" y="264"/>
                  </a:lnTo>
                  <a:lnTo>
                    <a:pt x="234" y="258"/>
                  </a:lnTo>
                  <a:lnTo>
                    <a:pt x="204" y="258"/>
                  </a:lnTo>
                  <a:lnTo>
                    <a:pt x="186" y="228"/>
                  </a:lnTo>
                  <a:lnTo>
                    <a:pt x="168" y="216"/>
                  </a:lnTo>
                  <a:lnTo>
                    <a:pt x="186" y="198"/>
                  </a:lnTo>
                  <a:lnTo>
                    <a:pt x="168" y="180"/>
                  </a:lnTo>
                  <a:lnTo>
                    <a:pt x="138" y="132"/>
                  </a:lnTo>
                  <a:lnTo>
                    <a:pt x="114" y="126"/>
                  </a:lnTo>
                  <a:lnTo>
                    <a:pt x="114" y="11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78" y="84"/>
                  </a:lnTo>
                  <a:lnTo>
                    <a:pt x="72" y="60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24" y="6"/>
                  </a:lnTo>
                  <a:lnTo>
                    <a:pt x="30" y="42"/>
                  </a:lnTo>
                  <a:lnTo>
                    <a:pt x="78" y="114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14" y="162"/>
                  </a:lnTo>
                  <a:lnTo>
                    <a:pt x="102" y="174"/>
                  </a:lnTo>
                  <a:lnTo>
                    <a:pt x="96" y="162"/>
                  </a:lnTo>
                  <a:lnTo>
                    <a:pt x="66" y="138"/>
                  </a:lnTo>
                  <a:lnTo>
                    <a:pt x="72" y="132"/>
                  </a:lnTo>
                  <a:lnTo>
                    <a:pt x="66" y="114"/>
                  </a:lnTo>
                  <a:lnTo>
                    <a:pt x="30" y="102"/>
                  </a:lnTo>
                  <a:lnTo>
                    <a:pt x="24" y="84"/>
                  </a:lnTo>
                  <a:lnTo>
                    <a:pt x="30" y="90"/>
                  </a:lnTo>
                  <a:lnTo>
                    <a:pt x="48" y="66"/>
                  </a:lnTo>
                  <a:lnTo>
                    <a:pt x="12" y="48"/>
                  </a:lnTo>
                  <a:lnTo>
                    <a:pt x="0" y="0"/>
                  </a:lnTo>
                  <a:lnTo>
                    <a:pt x="24" y="0"/>
                  </a:lnTo>
                  <a:lnTo>
                    <a:pt x="78" y="24"/>
                  </a:lnTo>
                  <a:lnTo>
                    <a:pt x="162" y="6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204" y="60"/>
                  </a:lnTo>
                  <a:lnTo>
                    <a:pt x="210" y="60"/>
                  </a:lnTo>
                  <a:lnTo>
                    <a:pt x="222" y="48"/>
                  </a:lnTo>
                  <a:lnTo>
                    <a:pt x="234" y="48"/>
                  </a:lnTo>
                  <a:lnTo>
                    <a:pt x="270" y="114"/>
                  </a:lnTo>
                  <a:lnTo>
                    <a:pt x="300" y="12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48" name=""/>
            <p:cNvGrpSpPr/>
            <p:nvPr/>
          </p:nvGrpSpPr>
          <p:grpSpPr>
            <a:xfrm>
              <a:off x="1996920" y="4087800"/>
              <a:ext cx="723960" cy="495360"/>
              <a:chOff x="1996920" y="4087800"/>
              <a:chExt cx="723960" cy="495360"/>
            </a:xfrm>
          </p:grpSpPr>
          <p:sp>
            <p:nvSpPr>
              <p:cNvPr id="1049" name=""/>
              <p:cNvSpPr/>
              <p:nvPr/>
            </p:nvSpPr>
            <p:spPr>
              <a:xfrm>
                <a:off x="1996920" y="4087800"/>
                <a:ext cx="723960" cy="495360"/>
              </a:xfrm>
              <a:custGeom>
                <a:avLst/>
                <a:gdLst/>
                <a:ahLst/>
                <a:rect l="l" t="t" r="r" b="b"/>
                <a:pathLst>
                  <a:path w="456" h="312">
                    <a:moveTo>
                      <a:pt x="300" y="126"/>
                    </a:moveTo>
                    <a:lnTo>
                      <a:pt x="294" y="138"/>
                    </a:lnTo>
                    <a:lnTo>
                      <a:pt x="294" y="180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18" y="246"/>
                    </a:lnTo>
                    <a:lnTo>
                      <a:pt x="354" y="258"/>
                    </a:lnTo>
                    <a:lnTo>
                      <a:pt x="384" y="246"/>
                    </a:lnTo>
                    <a:lnTo>
                      <a:pt x="402" y="246"/>
                    </a:lnTo>
                    <a:lnTo>
                      <a:pt x="390" y="246"/>
                    </a:lnTo>
                    <a:lnTo>
                      <a:pt x="402" y="228"/>
                    </a:lnTo>
                    <a:lnTo>
                      <a:pt x="408" y="198"/>
                    </a:lnTo>
                    <a:lnTo>
                      <a:pt x="420" y="198"/>
                    </a:lnTo>
                    <a:lnTo>
                      <a:pt x="450" y="192"/>
                    </a:lnTo>
                    <a:lnTo>
                      <a:pt x="456" y="198"/>
                    </a:lnTo>
                    <a:lnTo>
                      <a:pt x="450" y="246"/>
                    </a:lnTo>
                    <a:lnTo>
                      <a:pt x="450" y="258"/>
                    </a:lnTo>
                    <a:lnTo>
                      <a:pt x="444" y="246"/>
                    </a:lnTo>
                    <a:lnTo>
                      <a:pt x="432" y="258"/>
                    </a:lnTo>
                    <a:lnTo>
                      <a:pt x="402" y="258"/>
                    </a:lnTo>
                    <a:lnTo>
                      <a:pt x="390" y="264"/>
                    </a:lnTo>
                    <a:lnTo>
                      <a:pt x="408" y="282"/>
                    </a:lnTo>
                    <a:lnTo>
                      <a:pt x="390" y="282"/>
                    </a:lnTo>
                    <a:lnTo>
                      <a:pt x="384" y="312"/>
                    </a:lnTo>
                    <a:lnTo>
                      <a:pt x="354" y="282"/>
                    </a:lnTo>
                    <a:lnTo>
                      <a:pt x="336" y="282"/>
                    </a:lnTo>
                    <a:lnTo>
                      <a:pt x="318" y="294"/>
                    </a:lnTo>
                    <a:lnTo>
                      <a:pt x="294" y="282"/>
                    </a:lnTo>
                    <a:lnTo>
                      <a:pt x="246" y="264"/>
                    </a:lnTo>
                    <a:lnTo>
                      <a:pt x="234" y="258"/>
                    </a:lnTo>
                    <a:lnTo>
                      <a:pt x="204" y="258"/>
                    </a:lnTo>
                    <a:lnTo>
                      <a:pt x="186" y="228"/>
                    </a:lnTo>
                    <a:lnTo>
                      <a:pt x="168" y="216"/>
                    </a:lnTo>
                    <a:lnTo>
                      <a:pt x="186" y="198"/>
                    </a:lnTo>
                    <a:lnTo>
                      <a:pt x="168" y="180"/>
                    </a:lnTo>
                    <a:lnTo>
                      <a:pt x="138" y="132"/>
                    </a:lnTo>
                    <a:lnTo>
                      <a:pt x="114" y="126"/>
                    </a:lnTo>
                    <a:lnTo>
                      <a:pt x="114" y="114"/>
                    </a:lnTo>
                    <a:lnTo>
                      <a:pt x="96" y="90"/>
                    </a:lnTo>
                    <a:lnTo>
                      <a:pt x="96" y="84"/>
                    </a:lnTo>
                    <a:lnTo>
                      <a:pt x="78" y="84"/>
                    </a:lnTo>
                    <a:lnTo>
                      <a:pt x="72" y="60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30" y="42"/>
                    </a:lnTo>
                    <a:lnTo>
                      <a:pt x="78" y="114"/>
                    </a:lnTo>
                    <a:lnTo>
                      <a:pt x="96" y="150"/>
                    </a:lnTo>
                    <a:lnTo>
                      <a:pt x="102" y="150"/>
                    </a:lnTo>
                    <a:lnTo>
                      <a:pt x="114" y="162"/>
                    </a:lnTo>
                    <a:lnTo>
                      <a:pt x="102" y="174"/>
                    </a:lnTo>
                    <a:lnTo>
                      <a:pt x="96" y="162"/>
                    </a:lnTo>
                    <a:lnTo>
                      <a:pt x="66" y="138"/>
                    </a:lnTo>
                    <a:lnTo>
                      <a:pt x="72" y="132"/>
                    </a:lnTo>
                    <a:lnTo>
                      <a:pt x="66" y="114"/>
                    </a:lnTo>
                    <a:lnTo>
                      <a:pt x="30" y="102"/>
                    </a:lnTo>
                    <a:lnTo>
                      <a:pt x="24" y="84"/>
                    </a:lnTo>
                    <a:lnTo>
                      <a:pt x="30" y="90"/>
                    </a:lnTo>
                    <a:lnTo>
                      <a:pt x="48" y="66"/>
                    </a:lnTo>
                    <a:lnTo>
                      <a:pt x="12" y="48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78" y="24"/>
                    </a:lnTo>
                    <a:lnTo>
                      <a:pt x="162" y="6"/>
                    </a:lnTo>
                    <a:lnTo>
                      <a:pt x="186" y="36"/>
                    </a:lnTo>
                    <a:lnTo>
                      <a:pt x="186" y="48"/>
                    </a:lnTo>
                    <a:lnTo>
                      <a:pt x="204" y="60"/>
                    </a:lnTo>
                    <a:lnTo>
                      <a:pt x="210" y="60"/>
                    </a:lnTo>
                    <a:lnTo>
                      <a:pt x="222" y="48"/>
                    </a:lnTo>
                    <a:lnTo>
                      <a:pt x="234" y="48"/>
                    </a:lnTo>
                    <a:lnTo>
                      <a:pt x="270" y="114"/>
                    </a:lnTo>
                    <a:lnTo>
                      <a:pt x="300" y="12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0" name=""/>
              <p:cNvSpPr/>
              <p:nvPr/>
            </p:nvSpPr>
            <p:spPr>
              <a:xfrm>
                <a:off x="1996920" y="4087800"/>
                <a:ext cx="723960" cy="495360"/>
              </a:xfrm>
              <a:custGeom>
                <a:avLst/>
                <a:gdLst/>
                <a:ahLst/>
                <a:rect l="l" t="t" r="r" b="b"/>
                <a:pathLst>
                  <a:path w="456" h="312">
                    <a:moveTo>
                      <a:pt x="300" y="126"/>
                    </a:moveTo>
                    <a:lnTo>
                      <a:pt x="294" y="138"/>
                    </a:lnTo>
                    <a:lnTo>
                      <a:pt x="294" y="180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18" y="246"/>
                    </a:lnTo>
                    <a:lnTo>
                      <a:pt x="354" y="258"/>
                    </a:lnTo>
                    <a:lnTo>
                      <a:pt x="384" y="246"/>
                    </a:lnTo>
                    <a:lnTo>
                      <a:pt x="402" y="246"/>
                    </a:lnTo>
                    <a:lnTo>
                      <a:pt x="390" y="246"/>
                    </a:lnTo>
                    <a:lnTo>
                      <a:pt x="402" y="228"/>
                    </a:lnTo>
                    <a:lnTo>
                      <a:pt x="408" y="198"/>
                    </a:lnTo>
                    <a:lnTo>
                      <a:pt x="420" y="198"/>
                    </a:lnTo>
                    <a:lnTo>
                      <a:pt x="450" y="192"/>
                    </a:lnTo>
                    <a:lnTo>
                      <a:pt x="456" y="198"/>
                    </a:lnTo>
                    <a:lnTo>
                      <a:pt x="450" y="246"/>
                    </a:lnTo>
                    <a:lnTo>
                      <a:pt x="450" y="258"/>
                    </a:lnTo>
                    <a:lnTo>
                      <a:pt x="444" y="246"/>
                    </a:lnTo>
                    <a:lnTo>
                      <a:pt x="432" y="258"/>
                    </a:lnTo>
                    <a:lnTo>
                      <a:pt x="402" y="258"/>
                    </a:lnTo>
                    <a:lnTo>
                      <a:pt x="390" y="264"/>
                    </a:lnTo>
                    <a:lnTo>
                      <a:pt x="408" y="282"/>
                    </a:lnTo>
                    <a:lnTo>
                      <a:pt x="390" y="282"/>
                    </a:lnTo>
                    <a:lnTo>
                      <a:pt x="384" y="312"/>
                    </a:lnTo>
                    <a:lnTo>
                      <a:pt x="354" y="282"/>
                    </a:lnTo>
                    <a:lnTo>
                      <a:pt x="336" y="282"/>
                    </a:lnTo>
                    <a:lnTo>
                      <a:pt x="318" y="294"/>
                    </a:lnTo>
                    <a:lnTo>
                      <a:pt x="294" y="282"/>
                    </a:lnTo>
                    <a:lnTo>
                      <a:pt x="246" y="264"/>
                    </a:lnTo>
                    <a:lnTo>
                      <a:pt x="234" y="258"/>
                    </a:lnTo>
                    <a:lnTo>
                      <a:pt x="204" y="258"/>
                    </a:lnTo>
                    <a:lnTo>
                      <a:pt x="186" y="228"/>
                    </a:lnTo>
                    <a:lnTo>
                      <a:pt x="168" y="216"/>
                    </a:lnTo>
                    <a:lnTo>
                      <a:pt x="186" y="198"/>
                    </a:lnTo>
                    <a:lnTo>
                      <a:pt x="168" y="180"/>
                    </a:lnTo>
                    <a:lnTo>
                      <a:pt x="138" y="132"/>
                    </a:lnTo>
                    <a:lnTo>
                      <a:pt x="114" y="126"/>
                    </a:lnTo>
                    <a:lnTo>
                      <a:pt x="114" y="114"/>
                    </a:lnTo>
                    <a:lnTo>
                      <a:pt x="96" y="90"/>
                    </a:lnTo>
                    <a:lnTo>
                      <a:pt x="96" y="84"/>
                    </a:lnTo>
                    <a:lnTo>
                      <a:pt x="78" y="84"/>
                    </a:lnTo>
                    <a:lnTo>
                      <a:pt x="72" y="60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30" y="42"/>
                    </a:lnTo>
                    <a:lnTo>
                      <a:pt x="78" y="114"/>
                    </a:lnTo>
                    <a:lnTo>
                      <a:pt x="96" y="150"/>
                    </a:lnTo>
                    <a:lnTo>
                      <a:pt x="102" y="150"/>
                    </a:lnTo>
                    <a:lnTo>
                      <a:pt x="114" y="162"/>
                    </a:lnTo>
                    <a:lnTo>
                      <a:pt x="102" y="174"/>
                    </a:lnTo>
                    <a:lnTo>
                      <a:pt x="96" y="162"/>
                    </a:lnTo>
                    <a:lnTo>
                      <a:pt x="66" y="138"/>
                    </a:lnTo>
                    <a:lnTo>
                      <a:pt x="72" y="132"/>
                    </a:lnTo>
                    <a:lnTo>
                      <a:pt x="66" y="114"/>
                    </a:lnTo>
                    <a:lnTo>
                      <a:pt x="30" y="102"/>
                    </a:lnTo>
                    <a:lnTo>
                      <a:pt x="24" y="84"/>
                    </a:lnTo>
                    <a:lnTo>
                      <a:pt x="30" y="90"/>
                    </a:lnTo>
                    <a:lnTo>
                      <a:pt x="48" y="66"/>
                    </a:lnTo>
                    <a:lnTo>
                      <a:pt x="12" y="48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78" y="24"/>
                    </a:lnTo>
                    <a:lnTo>
                      <a:pt x="162" y="6"/>
                    </a:lnTo>
                    <a:lnTo>
                      <a:pt x="186" y="36"/>
                    </a:lnTo>
                    <a:lnTo>
                      <a:pt x="186" y="48"/>
                    </a:lnTo>
                    <a:lnTo>
                      <a:pt x="204" y="60"/>
                    </a:lnTo>
                    <a:lnTo>
                      <a:pt x="210" y="60"/>
                    </a:lnTo>
                    <a:lnTo>
                      <a:pt x="222" y="48"/>
                    </a:lnTo>
                    <a:lnTo>
                      <a:pt x="234" y="48"/>
                    </a:lnTo>
                    <a:lnTo>
                      <a:pt x="270" y="114"/>
                    </a:lnTo>
                    <a:lnTo>
                      <a:pt x="300" y="12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51" name=""/>
            <p:cNvSpPr/>
            <p:nvPr/>
          </p:nvSpPr>
          <p:spPr>
            <a:xfrm>
              <a:off x="2682720" y="4478400"/>
              <a:ext cx="19080" cy="57240"/>
            </a:xfrm>
            <a:custGeom>
              <a:avLst/>
              <a:gdLst/>
              <a:ahLst/>
              <a:rect l="l" t="t" r="r" b="b"/>
              <a:pathLst>
                <a:path w="12" h="36">
                  <a:moveTo>
                    <a:pt x="0" y="36"/>
                  </a:moveTo>
                  <a:lnTo>
                    <a:pt x="12" y="36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52" name=""/>
            <p:cNvGrpSpPr/>
            <p:nvPr/>
          </p:nvGrpSpPr>
          <p:grpSpPr>
            <a:xfrm>
              <a:off x="2682720" y="4478400"/>
              <a:ext cx="19080" cy="57240"/>
              <a:chOff x="2682720" y="4478400"/>
              <a:chExt cx="19080" cy="57240"/>
            </a:xfrm>
          </p:grpSpPr>
          <p:sp>
            <p:nvSpPr>
              <p:cNvPr id="1053" name=""/>
              <p:cNvSpPr/>
              <p:nvPr/>
            </p:nvSpPr>
            <p:spPr>
              <a:xfrm>
                <a:off x="2682720" y="447840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36"/>
                    </a:moveTo>
                    <a:lnTo>
                      <a:pt x="12" y="3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4" name=""/>
              <p:cNvSpPr/>
              <p:nvPr/>
            </p:nvSpPr>
            <p:spPr>
              <a:xfrm>
                <a:off x="2682720" y="447840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36"/>
                    </a:moveTo>
                    <a:lnTo>
                      <a:pt x="12" y="3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55" name=""/>
            <p:cNvSpPr/>
            <p:nvPr/>
          </p:nvSpPr>
          <p:spPr>
            <a:xfrm>
              <a:off x="2606760" y="4497480"/>
              <a:ext cx="95040" cy="104760"/>
            </a:xfrm>
            <a:custGeom>
              <a:avLst/>
              <a:gdLst/>
              <a:ahLst/>
              <a:rect l="l" t="t" r="r" b="b"/>
              <a:pathLst>
                <a:path w="60" h="66">
                  <a:moveTo>
                    <a:pt x="48" y="24"/>
                  </a:moveTo>
                  <a:lnTo>
                    <a:pt x="60" y="36"/>
                  </a:lnTo>
                  <a:lnTo>
                    <a:pt x="36" y="54"/>
                  </a:lnTo>
                  <a:lnTo>
                    <a:pt x="24" y="66"/>
                  </a:lnTo>
                  <a:lnTo>
                    <a:pt x="0" y="54"/>
                  </a:lnTo>
                  <a:lnTo>
                    <a:pt x="6" y="24"/>
                  </a:lnTo>
                  <a:lnTo>
                    <a:pt x="24" y="24"/>
                  </a:lnTo>
                  <a:lnTo>
                    <a:pt x="6" y="6"/>
                  </a:lnTo>
                  <a:lnTo>
                    <a:pt x="18" y="0"/>
                  </a:lnTo>
                  <a:lnTo>
                    <a:pt x="48" y="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56" name=""/>
            <p:cNvGrpSpPr/>
            <p:nvPr/>
          </p:nvGrpSpPr>
          <p:grpSpPr>
            <a:xfrm>
              <a:off x="2606760" y="4497480"/>
              <a:ext cx="95040" cy="104760"/>
              <a:chOff x="2606760" y="4497480"/>
              <a:chExt cx="95040" cy="104760"/>
            </a:xfrm>
          </p:grpSpPr>
          <p:sp>
            <p:nvSpPr>
              <p:cNvPr id="1057" name=""/>
              <p:cNvSpPr/>
              <p:nvPr/>
            </p:nvSpPr>
            <p:spPr>
              <a:xfrm>
                <a:off x="2606760" y="4497480"/>
                <a:ext cx="95040" cy="104760"/>
              </a:xfrm>
              <a:custGeom>
                <a:avLst/>
                <a:gdLst/>
                <a:ahLst/>
                <a:rect l="l" t="t" r="r" b="b"/>
                <a:pathLst>
                  <a:path w="60" h="66">
                    <a:moveTo>
                      <a:pt x="48" y="24"/>
                    </a:moveTo>
                    <a:lnTo>
                      <a:pt x="60" y="36"/>
                    </a:lnTo>
                    <a:lnTo>
                      <a:pt x="36" y="54"/>
                    </a:lnTo>
                    <a:lnTo>
                      <a:pt x="24" y="66"/>
                    </a:lnTo>
                    <a:lnTo>
                      <a:pt x="0" y="54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48" y="0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8" name=""/>
              <p:cNvSpPr/>
              <p:nvPr/>
            </p:nvSpPr>
            <p:spPr>
              <a:xfrm>
                <a:off x="2606760" y="4497480"/>
                <a:ext cx="95040" cy="104760"/>
              </a:xfrm>
              <a:custGeom>
                <a:avLst/>
                <a:gdLst/>
                <a:ahLst/>
                <a:rect l="l" t="t" r="r" b="b"/>
                <a:pathLst>
                  <a:path w="60" h="66">
                    <a:moveTo>
                      <a:pt x="48" y="24"/>
                    </a:moveTo>
                    <a:lnTo>
                      <a:pt x="60" y="36"/>
                    </a:lnTo>
                    <a:lnTo>
                      <a:pt x="36" y="54"/>
                    </a:lnTo>
                    <a:lnTo>
                      <a:pt x="24" y="66"/>
                    </a:lnTo>
                    <a:lnTo>
                      <a:pt x="0" y="54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48" y="0"/>
                    </a:lnTo>
                    <a:lnTo>
                      <a:pt x="48" y="24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59" name=""/>
            <p:cNvSpPr/>
            <p:nvPr/>
          </p:nvSpPr>
          <p:spPr>
            <a:xfrm>
              <a:off x="2664000" y="4554360"/>
              <a:ext cx="152280" cy="57240"/>
            </a:xfrm>
            <a:custGeom>
              <a:avLst/>
              <a:gdLst/>
              <a:ahLst/>
              <a:rect l="l" t="t" r="r" b="b"/>
              <a:pathLst>
                <a:path w="96" h="36">
                  <a:moveTo>
                    <a:pt x="24" y="0"/>
                  </a:moveTo>
                  <a:lnTo>
                    <a:pt x="72" y="0"/>
                  </a:lnTo>
                  <a:lnTo>
                    <a:pt x="96" y="12"/>
                  </a:lnTo>
                  <a:lnTo>
                    <a:pt x="78" y="18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60" name=""/>
            <p:cNvGrpSpPr/>
            <p:nvPr/>
          </p:nvGrpSpPr>
          <p:grpSpPr>
            <a:xfrm>
              <a:off x="2664000" y="4554360"/>
              <a:ext cx="152280" cy="57240"/>
              <a:chOff x="2664000" y="4554360"/>
              <a:chExt cx="152280" cy="57240"/>
            </a:xfrm>
          </p:grpSpPr>
          <p:sp>
            <p:nvSpPr>
              <p:cNvPr id="1061" name=""/>
              <p:cNvSpPr/>
              <p:nvPr/>
            </p:nvSpPr>
            <p:spPr>
              <a:xfrm>
                <a:off x="2664000" y="4554360"/>
                <a:ext cx="152280" cy="57240"/>
              </a:xfrm>
              <a:custGeom>
                <a:avLst/>
                <a:gdLst/>
                <a:ahLst/>
                <a:rect l="l" t="t" r="r" b="b"/>
                <a:pathLst>
                  <a:path w="96" h="36">
                    <a:moveTo>
                      <a:pt x="24" y="0"/>
                    </a:moveTo>
                    <a:lnTo>
                      <a:pt x="72" y="0"/>
                    </a:lnTo>
                    <a:lnTo>
                      <a:pt x="96" y="12"/>
                    </a:lnTo>
                    <a:lnTo>
                      <a:pt x="78" y="18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2" name=""/>
              <p:cNvSpPr/>
              <p:nvPr/>
            </p:nvSpPr>
            <p:spPr>
              <a:xfrm>
                <a:off x="2664000" y="4554360"/>
                <a:ext cx="152280" cy="57240"/>
              </a:xfrm>
              <a:custGeom>
                <a:avLst/>
                <a:gdLst/>
                <a:ahLst/>
                <a:rect l="l" t="t" r="r" b="b"/>
                <a:pathLst>
                  <a:path w="96" h="36">
                    <a:moveTo>
                      <a:pt x="24" y="0"/>
                    </a:moveTo>
                    <a:lnTo>
                      <a:pt x="72" y="0"/>
                    </a:lnTo>
                    <a:lnTo>
                      <a:pt x="96" y="12"/>
                    </a:lnTo>
                    <a:lnTo>
                      <a:pt x="78" y="18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0" y="18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63" name=""/>
            <p:cNvSpPr/>
            <p:nvPr/>
          </p:nvSpPr>
          <p:spPr>
            <a:xfrm>
              <a:off x="2644920" y="4583160"/>
              <a:ext cx="66600" cy="28440"/>
            </a:xfrm>
            <a:custGeom>
              <a:avLst/>
              <a:gdLst/>
              <a:ahLst/>
              <a:rect l="l" t="t" r="r" b="b"/>
              <a:pathLst>
                <a:path w="42" h="18">
                  <a:moveTo>
                    <a:pt x="12" y="0"/>
                  </a:moveTo>
                  <a:lnTo>
                    <a:pt x="0" y="12"/>
                  </a:lnTo>
                  <a:lnTo>
                    <a:pt x="12" y="18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64" name=""/>
            <p:cNvGrpSpPr/>
            <p:nvPr/>
          </p:nvGrpSpPr>
          <p:grpSpPr>
            <a:xfrm>
              <a:off x="2644920" y="4583160"/>
              <a:ext cx="66600" cy="28440"/>
              <a:chOff x="2644920" y="4583160"/>
              <a:chExt cx="66600" cy="28440"/>
            </a:xfrm>
          </p:grpSpPr>
          <p:sp>
            <p:nvSpPr>
              <p:cNvPr id="1065" name=""/>
              <p:cNvSpPr/>
              <p:nvPr/>
            </p:nvSpPr>
            <p:spPr>
              <a:xfrm>
                <a:off x="2644920" y="4583160"/>
                <a:ext cx="66600" cy="28440"/>
              </a:xfrm>
              <a:custGeom>
                <a:avLst/>
                <a:gdLst/>
                <a:ahLst/>
                <a:rect l="l" t="t" r="r" b="b"/>
                <a:pathLst>
                  <a:path w="42" h="18">
                    <a:moveTo>
                      <a:pt x="12" y="0"/>
                    </a:moveTo>
                    <a:lnTo>
                      <a:pt x="0" y="12"/>
                    </a:lnTo>
                    <a:lnTo>
                      <a:pt x="12" y="18"/>
                    </a:lnTo>
                    <a:lnTo>
                      <a:pt x="42" y="18"/>
                    </a:lnTo>
                    <a:lnTo>
                      <a:pt x="4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6" name=""/>
              <p:cNvSpPr/>
              <p:nvPr/>
            </p:nvSpPr>
            <p:spPr>
              <a:xfrm>
                <a:off x="2644920" y="4583160"/>
                <a:ext cx="66600" cy="28440"/>
              </a:xfrm>
              <a:custGeom>
                <a:avLst/>
                <a:gdLst/>
                <a:ahLst/>
                <a:rect l="l" t="t" r="r" b="b"/>
                <a:pathLst>
                  <a:path w="42" h="18">
                    <a:moveTo>
                      <a:pt x="12" y="0"/>
                    </a:moveTo>
                    <a:lnTo>
                      <a:pt x="0" y="12"/>
                    </a:lnTo>
                    <a:lnTo>
                      <a:pt x="12" y="18"/>
                    </a:lnTo>
                    <a:lnTo>
                      <a:pt x="42" y="18"/>
                    </a:lnTo>
                    <a:lnTo>
                      <a:pt x="42" y="1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67" name=""/>
            <p:cNvSpPr/>
            <p:nvPr/>
          </p:nvSpPr>
          <p:spPr>
            <a:xfrm>
              <a:off x="2720880" y="4573440"/>
              <a:ext cx="95400" cy="104760"/>
            </a:xfrm>
            <a:custGeom>
              <a:avLst/>
              <a:gdLst/>
              <a:ahLst/>
              <a:rect l="l" t="t" r="r" b="b"/>
              <a:pathLst>
                <a:path w="60" h="66">
                  <a:moveTo>
                    <a:pt x="60" y="0"/>
                  </a:moveTo>
                  <a:lnTo>
                    <a:pt x="60" y="6"/>
                  </a:lnTo>
                  <a:lnTo>
                    <a:pt x="54" y="54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24" y="54"/>
                  </a:lnTo>
                  <a:lnTo>
                    <a:pt x="0" y="42"/>
                  </a:lnTo>
                  <a:lnTo>
                    <a:pt x="0" y="24"/>
                  </a:lnTo>
                  <a:lnTo>
                    <a:pt x="42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68" name=""/>
            <p:cNvGrpSpPr/>
            <p:nvPr/>
          </p:nvGrpSpPr>
          <p:grpSpPr>
            <a:xfrm>
              <a:off x="2720880" y="4573440"/>
              <a:ext cx="95400" cy="104760"/>
              <a:chOff x="2720880" y="4573440"/>
              <a:chExt cx="95400" cy="104760"/>
            </a:xfrm>
          </p:grpSpPr>
          <p:sp>
            <p:nvSpPr>
              <p:cNvPr id="1069" name=""/>
              <p:cNvSpPr/>
              <p:nvPr/>
            </p:nvSpPr>
            <p:spPr>
              <a:xfrm>
                <a:off x="2720880" y="4573440"/>
                <a:ext cx="95400" cy="104760"/>
              </a:xfrm>
              <a:custGeom>
                <a:avLst/>
                <a:gdLst/>
                <a:ahLst/>
                <a:rect l="l" t="t" r="r" b="b"/>
                <a:pathLst>
                  <a:path w="60" h="66">
                    <a:moveTo>
                      <a:pt x="60" y="0"/>
                    </a:moveTo>
                    <a:lnTo>
                      <a:pt x="60" y="6"/>
                    </a:lnTo>
                    <a:lnTo>
                      <a:pt x="54" y="54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24" y="54"/>
                    </a:lnTo>
                    <a:lnTo>
                      <a:pt x="0" y="42"/>
                    </a:lnTo>
                    <a:lnTo>
                      <a:pt x="0" y="24"/>
                    </a:lnTo>
                    <a:lnTo>
                      <a:pt x="42" y="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>
                <a:off x="2720880" y="4573440"/>
                <a:ext cx="95400" cy="104760"/>
              </a:xfrm>
              <a:custGeom>
                <a:avLst/>
                <a:gdLst/>
                <a:ahLst/>
                <a:rect l="l" t="t" r="r" b="b"/>
                <a:pathLst>
                  <a:path w="60" h="66">
                    <a:moveTo>
                      <a:pt x="60" y="0"/>
                    </a:moveTo>
                    <a:lnTo>
                      <a:pt x="60" y="6"/>
                    </a:lnTo>
                    <a:lnTo>
                      <a:pt x="54" y="54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24" y="54"/>
                    </a:lnTo>
                    <a:lnTo>
                      <a:pt x="0" y="42"/>
                    </a:lnTo>
                    <a:lnTo>
                      <a:pt x="0" y="24"/>
                    </a:lnTo>
                    <a:lnTo>
                      <a:pt x="42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71" name=""/>
            <p:cNvSpPr/>
            <p:nvPr/>
          </p:nvSpPr>
          <p:spPr>
            <a:xfrm>
              <a:off x="2759040" y="4659480"/>
              <a:ext cx="66600" cy="66600"/>
            </a:xfrm>
            <a:custGeom>
              <a:avLst/>
              <a:gdLst/>
              <a:ahLst/>
              <a:rect l="l" t="t" r="r" b="b"/>
              <a:pathLst>
                <a:path w="42" h="42">
                  <a:moveTo>
                    <a:pt x="42" y="42"/>
                  </a:moveTo>
                  <a:lnTo>
                    <a:pt x="42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30" y="36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72" name=""/>
            <p:cNvGrpSpPr/>
            <p:nvPr/>
          </p:nvGrpSpPr>
          <p:grpSpPr>
            <a:xfrm>
              <a:off x="2759040" y="4659480"/>
              <a:ext cx="66600" cy="66600"/>
              <a:chOff x="2759040" y="4659480"/>
              <a:chExt cx="66600" cy="66600"/>
            </a:xfrm>
          </p:grpSpPr>
          <p:sp>
            <p:nvSpPr>
              <p:cNvPr id="1073" name=""/>
              <p:cNvSpPr/>
              <p:nvPr/>
            </p:nvSpPr>
            <p:spPr>
              <a:xfrm>
                <a:off x="2759040" y="4659480"/>
                <a:ext cx="66600" cy="66600"/>
              </a:xfrm>
              <a:custGeom>
                <a:avLst/>
                <a:gdLst/>
                <a:ahLst/>
                <a:rect l="l" t="t" r="r" b="b"/>
                <a:pathLst>
                  <a:path w="42" h="42">
                    <a:moveTo>
                      <a:pt x="42" y="42"/>
                    </a:moveTo>
                    <a:lnTo>
                      <a:pt x="42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30" y="36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4" name=""/>
              <p:cNvSpPr/>
              <p:nvPr/>
            </p:nvSpPr>
            <p:spPr>
              <a:xfrm>
                <a:off x="2759040" y="4659480"/>
                <a:ext cx="66600" cy="66600"/>
              </a:xfrm>
              <a:custGeom>
                <a:avLst/>
                <a:gdLst/>
                <a:ahLst/>
                <a:rect l="l" t="t" r="r" b="b"/>
                <a:pathLst>
                  <a:path w="42" h="42">
                    <a:moveTo>
                      <a:pt x="42" y="42"/>
                    </a:moveTo>
                    <a:lnTo>
                      <a:pt x="42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30" y="36"/>
                    </a:lnTo>
                    <a:lnTo>
                      <a:pt x="42" y="4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75" name=""/>
            <p:cNvSpPr/>
            <p:nvPr/>
          </p:nvSpPr>
          <p:spPr>
            <a:xfrm>
              <a:off x="2825640" y="4697280"/>
              <a:ext cx="85680" cy="66960"/>
            </a:xfrm>
            <a:custGeom>
              <a:avLst/>
              <a:gdLst/>
              <a:ahLst/>
              <a:rect l="l" t="t" r="r" b="b"/>
              <a:pathLst>
                <a:path w="54" h="42">
                  <a:moveTo>
                    <a:pt x="0" y="18"/>
                  </a:moveTo>
                  <a:lnTo>
                    <a:pt x="36" y="36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36" y="18"/>
                  </a:lnTo>
                  <a:lnTo>
                    <a:pt x="54" y="12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76" name=""/>
            <p:cNvGrpSpPr/>
            <p:nvPr/>
          </p:nvGrpSpPr>
          <p:grpSpPr>
            <a:xfrm>
              <a:off x="2825640" y="4697280"/>
              <a:ext cx="85680" cy="66960"/>
              <a:chOff x="2825640" y="4697280"/>
              <a:chExt cx="85680" cy="66960"/>
            </a:xfrm>
          </p:grpSpPr>
          <p:sp>
            <p:nvSpPr>
              <p:cNvPr id="1077" name=""/>
              <p:cNvSpPr/>
              <p:nvPr/>
            </p:nvSpPr>
            <p:spPr>
              <a:xfrm>
                <a:off x="2825640" y="4697280"/>
                <a:ext cx="85680" cy="66960"/>
              </a:xfrm>
              <a:custGeom>
                <a:avLst/>
                <a:gdLst/>
                <a:ahLst/>
                <a:rect l="l" t="t" r="r" b="b"/>
                <a:pathLst>
                  <a:path w="54" h="42">
                    <a:moveTo>
                      <a:pt x="0" y="18"/>
                    </a:moveTo>
                    <a:lnTo>
                      <a:pt x="36" y="36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36" y="18"/>
                    </a:lnTo>
                    <a:lnTo>
                      <a:pt x="54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8" name=""/>
              <p:cNvSpPr/>
              <p:nvPr/>
            </p:nvSpPr>
            <p:spPr>
              <a:xfrm>
                <a:off x="2825640" y="4697280"/>
                <a:ext cx="85680" cy="66960"/>
              </a:xfrm>
              <a:custGeom>
                <a:avLst/>
                <a:gdLst/>
                <a:ahLst/>
                <a:rect l="l" t="t" r="r" b="b"/>
                <a:pathLst>
                  <a:path w="54" h="42">
                    <a:moveTo>
                      <a:pt x="0" y="18"/>
                    </a:moveTo>
                    <a:lnTo>
                      <a:pt x="36" y="36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36" y="18"/>
                    </a:lnTo>
                    <a:lnTo>
                      <a:pt x="54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79" name=""/>
            <p:cNvSpPr/>
            <p:nvPr/>
          </p:nvSpPr>
          <p:spPr>
            <a:xfrm>
              <a:off x="2911320" y="4697280"/>
              <a:ext cx="57240" cy="66960"/>
            </a:xfrm>
            <a:custGeom>
              <a:avLst/>
              <a:gdLst/>
              <a:ahLst/>
              <a:rect l="l" t="t" r="r" b="b"/>
              <a:pathLst>
                <a:path w="36" h="42">
                  <a:moveTo>
                    <a:pt x="30" y="12"/>
                  </a:moveTo>
                  <a:lnTo>
                    <a:pt x="36" y="18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1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80" name=""/>
            <p:cNvGrpSpPr/>
            <p:nvPr/>
          </p:nvGrpSpPr>
          <p:grpSpPr>
            <a:xfrm>
              <a:off x="2911320" y="4697280"/>
              <a:ext cx="57240" cy="66960"/>
              <a:chOff x="2911320" y="4697280"/>
              <a:chExt cx="57240" cy="66960"/>
            </a:xfrm>
          </p:grpSpPr>
          <p:sp>
            <p:nvSpPr>
              <p:cNvPr id="1081" name=""/>
              <p:cNvSpPr/>
              <p:nvPr/>
            </p:nvSpPr>
            <p:spPr>
              <a:xfrm>
                <a:off x="2911320" y="4697280"/>
                <a:ext cx="57240" cy="66960"/>
              </a:xfrm>
              <a:custGeom>
                <a:avLst/>
                <a:gdLst/>
                <a:ahLst/>
                <a:rect l="l" t="t" r="r" b="b"/>
                <a:pathLst>
                  <a:path w="36" h="42">
                    <a:moveTo>
                      <a:pt x="30" y="12"/>
                    </a:moveTo>
                    <a:lnTo>
                      <a:pt x="36" y="18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18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2" name=""/>
              <p:cNvSpPr/>
              <p:nvPr/>
            </p:nvSpPr>
            <p:spPr>
              <a:xfrm>
                <a:off x="2911320" y="4697280"/>
                <a:ext cx="57240" cy="66960"/>
              </a:xfrm>
              <a:custGeom>
                <a:avLst/>
                <a:gdLst/>
                <a:ahLst/>
                <a:rect l="l" t="t" r="r" b="b"/>
                <a:pathLst>
                  <a:path w="36" h="42">
                    <a:moveTo>
                      <a:pt x="30" y="12"/>
                    </a:moveTo>
                    <a:lnTo>
                      <a:pt x="36" y="18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18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0" y="1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83" name=""/>
            <p:cNvSpPr/>
            <p:nvPr/>
          </p:nvSpPr>
          <p:spPr>
            <a:xfrm>
              <a:off x="2892600" y="4697280"/>
              <a:ext cx="18720" cy="190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84" name=""/>
            <p:cNvGrpSpPr/>
            <p:nvPr/>
          </p:nvGrpSpPr>
          <p:grpSpPr>
            <a:xfrm>
              <a:off x="2892600" y="4697280"/>
              <a:ext cx="18720" cy="19080"/>
              <a:chOff x="2892600" y="4697280"/>
              <a:chExt cx="18720" cy="19080"/>
            </a:xfrm>
          </p:grpSpPr>
          <p:sp>
            <p:nvSpPr>
              <p:cNvPr id="1085" name=""/>
              <p:cNvSpPr/>
              <p:nvPr/>
            </p:nvSpPr>
            <p:spPr>
              <a:xfrm>
                <a:off x="2892600" y="4697280"/>
                <a:ext cx="1872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6" name=""/>
              <p:cNvSpPr/>
              <p:nvPr/>
            </p:nvSpPr>
            <p:spPr>
              <a:xfrm>
                <a:off x="2892600" y="4697280"/>
                <a:ext cx="1872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87" name=""/>
            <p:cNvSpPr/>
            <p:nvPr/>
          </p:nvSpPr>
          <p:spPr>
            <a:xfrm>
              <a:off x="2892600" y="4697280"/>
              <a:ext cx="18720" cy="190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88" name=""/>
            <p:cNvGrpSpPr/>
            <p:nvPr/>
          </p:nvGrpSpPr>
          <p:grpSpPr>
            <a:xfrm>
              <a:off x="2892600" y="4697280"/>
              <a:ext cx="18720" cy="19080"/>
              <a:chOff x="2892600" y="4697280"/>
              <a:chExt cx="18720" cy="19080"/>
            </a:xfrm>
          </p:grpSpPr>
          <p:sp>
            <p:nvSpPr>
              <p:cNvPr id="1089" name=""/>
              <p:cNvSpPr/>
              <p:nvPr/>
            </p:nvSpPr>
            <p:spPr>
              <a:xfrm>
                <a:off x="2892600" y="4697280"/>
                <a:ext cx="1872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0" name=""/>
              <p:cNvSpPr/>
              <p:nvPr/>
            </p:nvSpPr>
            <p:spPr>
              <a:xfrm>
                <a:off x="2892600" y="4697280"/>
                <a:ext cx="1872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91" name=""/>
            <p:cNvSpPr/>
            <p:nvPr/>
          </p:nvSpPr>
          <p:spPr>
            <a:xfrm>
              <a:off x="3102120" y="4440240"/>
              <a:ext cx="95040" cy="66600"/>
            </a:xfrm>
            <a:custGeom>
              <a:avLst/>
              <a:gdLst/>
              <a:ahLst/>
              <a:rect l="l" t="t" r="r" b="b"/>
              <a:pathLst>
                <a:path w="60" h="42">
                  <a:moveTo>
                    <a:pt x="0" y="3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42" y="6"/>
                  </a:lnTo>
                  <a:lnTo>
                    <a:pt x="60" y="24"/>
                  </a:lnTo>
                  <a:lnTo>
                    <a:pt x="48" y="36"/>
                  </a:lnTo>
                  <a:lnTo>
                    <a:pt x="48" y="24"/>
                  </a:lnTo>
                  <a:lnTo>
                    <a:pt x="18" y="36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92" name=""/>
            <p:cNvGrpSpPr/>
            <p:nvPr/>
          </p:nvGrpSpPr>
          <p:grpSpPr>
            <a:xfrm>
              <a:off x="3102120" y="4440240"/>
              <a:ext cx="95040" cy="66600"/>
              <a:chOff x="3102120" y="4440240"/>
              <a:chExt cx="95040" cy="66600"/>
            </a:xfrm>
          </p:grpSpPr>
          <p:sp>
            <p:nvSpPr>
              <p:cNvPr id="1093" name=""/>
              <p:cNvSpPr/>
              <p:nvPr/>
            </p:nvSpPr>
            <p:spPr>
              <a:xfrm>
                <a:off x="3102120" y="4440240"/>
                <a:ext cx="95040" cy="66600"/>
              </a:xfrm>
              <a:custGeom>
                <a:avLst/>
                <a:gdLst/>
                <a:ahLst/>
                <a:rect l="l" t="t" r="r" b="b"/>
                <a:pathLst>
                  <a:path w="60" h="42">
                    <a:moveTo>
                      <a:pt x="0" y="36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42" y="6"/>
                    </a:lnTo>
                    <a:lnTo>
                      <a:pt x="60" y="24"/>
                    </a:lnTo>
                    <a:lnTo>
                      <a:pt x="48" y="36"/>
                    </a:lnTo>
                    <a:lnTo>
                      <a:pt x="48" y="24"/>
                    </a:lnTo>
                    <a:lnTo>
                      <a:pt x="18" y="36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4" name=""/>
              <p:cNvSpPr/>
              <p:nvPr/>
            </p:nvSpPr>
            <p:spPr>
              <a:xfrm>
                <a:off x="3102120" y="4440240"/>
                <a:ext cx="95040" cy="66600"/>
              </a:xfrm>
              <a:custGeom>
                <a:avLst/>
                <a:gdLst/>
                <a:ahLst/>
                <a:rect l="l" t="t" r="r" b="b"/>
                <a:pathLst>
                  <a:path w="60" h="42">
                    <a:moveTo>
                      <a:pt x="0" y="36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42" y="6"/>
                    </a:lnTo>
                    <a:lnTo>
                      <a:pt x="60" y="24"/>
                    </a:lnTo>
                    <a:lnTo>
                      <a:pt x="48" y="36"/>
                    </a:lnTo>
                    <a:lnTo>
                      <a:pt x="48" y="24"/>
                    </a:lnTo>
                    <a:lnTo>
                      <a:pt x="18" y="36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95" name=""/>
            <p:cNvSpPr/>
            <p:nvPr/>
          </p:nvSpPr>
          <p:spPr>
            <a:xfrm>
              <a:off x="3035160" y="4440240"/>
              <a:ext cx="66960" cy="57240"/>
            </a:xfrm>
            <a:custGeom>
              <a:avLst/>
              <a:gdLst/>
              <a:ahLst/>
              <a:rect l="l" t="t" r="r" b="b"/>
              <a:pathLst>
                <a:path w="42" h="36">
                  <a:moveTo>
                    <a:pt x="42" y="36"/>
                  </a:moveTo>
                  <a:lnTo>
                    <a:pt x="42" y="0"/>
                  </a:lnTo>
                  <a:lnTo>
                    <a:pt x="18" y="0"/>
                  </a:lnTo>
                  <a:lnTo>
                    <a:pt x="36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42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96" name=""/>
            <p:cNvGrpSpPr/>
            <p:nvPr/>
          </p:nvGrpSpPr>
          <p:grpSpPr>
            <a:xfrm>
              <a:off x="3035160" y="4440240"/>
              <a:ext cx="66960" cy="57240"/>
              <a:chOff x="3035160" y="4440240"/>
              <a:chExt cx="66960" cy="57240"/>
            </a:xfrm>
          </p:grpSpPr>
          <p:sp>
            <p:nvSpPr>
              <p:cNvPr id="1097" name=""/>
              <p:cNvSpPr/>
              <p:nvPr/>
            </p:nvSpPr>
            <p:spPr>
              <a:xfrm>
                <a:off x="3035160" y="4440240"/>
                <a:ext cx="66960" cy="57240"/>
              </a:xfrm>
              <a:custGeom>
                <a:avLst/>
                <a:gdLst/>
                <a:ahLst/>
                <a:rect l="l" t="t" r="r" b="b"/>
                <a:pathLst>
                  <a:path w="42" h="36">
                    <a:moveTo>
                      <a:pt x="42" y="36"/>
                    </a:moveTo>
                    <a:lnTo>
                      <a:pt x="42" y="0"/>
                    </a:lnTo>
                    <a:lnTo>
                      <a:pt x="18" y="0"/>
                    </a:lnTo>
                    <a:lnTo>
                      <a:pt x="36" y="24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8" name=""/>
              <p:cNvSpPr/>
              <p:nvPr/>
            </p:nvSpPr>
            <p:spPr>
              <a:xfrm>
                <a:off x="3035160" y="4440240"/>
                <a:ext cx="66960" cy="57240"/>
              </a:xfrm>
              <a:custGeom>
                <a:avLst/>
                <a:gdLst/>
                <a:ahLst/>
                <a:rect l="l" t="t" r="r" b="b"/>
                <a:pathLst>
                  <a:path w="42" h="36">
                    <a:moveTo>
                      <a:pt x="42" y="36"/>
                    </a:moveTo>
                    <a:lnTo>
                      <a:pt x="42" y="0"/>
                    </a:lnTo>
                    <a:lnTo>
                      <a:pt x="18" y="0"/>
                    </a:lnTo>
                    <a:lnTo>
                      <a:pt x="36" y="24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42" y="3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99" name=""/>
            <p:cNvSpPr/>
            <p:nvPr/>
          </p:nvSpPr>
          <p:spPr>
            <a:xfrm>
              <a:off x="2930400" y="4640400"/>
              <a:ext cx="266760" cy="399960"/>
            </a:xfrm>
            <a:custGeom>
              <a:avLst/>
              <a:gdLst/>
              <a:ahLst/>
              <a:rect l="l" t="t" r="r" b="b"/>
              <a:pathLst>
                <a:path w="168" h="252">
                  <a:moveTo>
                    <a:pt x="132" y="252"/>
                  </a:moveTo>
                  <a:lnTo>
                    <a:pt x="150" y="210"/>
                  </a:lnTo>
                  <a:lnTo>
                    <a:pt x="132" y="180"/>
                  </a:lnTo>
                  <a:lnTo>
                    <a:pt x="150" y="180"/>
                  </a:lnTo>
                  <a:lnTo>
                    <a:pt x="132" y="168"/>
                  </a:lnTo>
                  <a:lnTo>
                    <a:pt x="132" y="162"/>
                  </a:lnTo>
                  <a:lnTo>
                    <a:pt x="168" y="162"/>
                  </a:lnTo>
                  <a:lnTo>
                    <a:pt x="168" y="138"/>
                  </a:lnTo>
                  <a:lnTo>
                    <a:pt x="168" y="120"/>
                  </a:lnTo>
                  <a:lnTo>
                    <a:pt x="168" y="90"/>
                  </a:lnTo>
                  <a:lnTo>
                    <a:pt x="150" y="90"/>
                  </a:lnTo>
                  <a:lnTo>
                    <a:pt x="132" y="78"/>
                  </a:lnTo>
                  <a:lnTo>
                    <a:pt x="108" y="78"/>
                  </a:lnTo>
                  <a:lnTo>
                    <a:pt x="102" y="72"/>
                  </a:lnTo>
                  <a:lnTo>
                    <a:pt x="102" y="54"/>
                  </a:lnTo>
                  <a:lnTo>
                    <a:pt x="84" y="36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84" y="12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18" y="7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132"/>
                  </a:lnTo>
                  <a:lnTo>
                    <a:pt x="24" y="132"/>
                  </a:lnTo>
                  <a:lnTo>
                    <a:pt x="18" y="156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24" y="186"/>
                  </a:lnTo>
                  <a:lnTo>
                    <a:pt x="54" y="180"/>
                  </a:lnTo>
                  <a:lnTo>
                    <a:pt x="60" y="186"/>
                  </a:lnTo>
                  <a:lnTo>
                    <a:pt x="78" y="210"/>
                  </a:lnTo>
                  <a:lnTo>
                    <a:pt x="84" y="228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34"/>
                  </a:lnTo>
                  <a:lnTo>
                    <a:pt x="126" y="234"/>
                  </a:lnTo>
                  <a:lnTo>
                    <a:pt x="132" y="25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00" name=""/>
            <p:cNvGrpSpPr/>
            <p:nvPr/>
          </p:nvGrpSpPr>
          <p:grpSpPr>
            <a:xfrm>
              <a:off x="2930400" y="4640400"/>
              <a:ext cx="266760" cy="399960"/>
              <a:chOff x="2930400" y="4640400"/>
              <a:chExt cx="266760" cy="399960"/>
            </a:xfrm>
          </p:grpSpPr>
          <p:sp>
            <p:nvSpPr>
              <p:cNvPr id="1101" name=""/>
              <p:cNvSpPr/>
              <p:nvPr/>
            </p:nvSpPr>
            <p:spPr>
              <a:xfrm>
                <a:off x="2930400" y="4640400"/>
                <a:ext cx="266760" cy="399960"/>
              </a:xfrm>
              <a:custGeom>
                <a:avLst/>
                <a:gdLst/>
                <a:ahLst/>
                <a:rect l="l" t="t" r="r" b="b"/>
                <a:pathLst>
                  <a:path w="168" h="252">
                    <a:moveTo>
                      <a:pt x="132" y="252"/>
                    </a:moveTo>
                    <a:lnTo>
                      <a:pt x="150" y="210"/>
                    </a:lnTo>
                    <a:lnTo>
                      <a:pt x="132" y="180"/>
                    </a:lnTo>
                    <a:lnTo>
                      <a:pt x="150" y="180"/>
                    </a:lnTo>
                    <a:lnTo>
                      <a:pt x="132" y="168"/>
                    </a:lnTo>
                    <a:lnTo>
                      <a:pt x="132" y="162"/>
                    </a:lnTo>
                    <a:lnTo>
                      <a:pt x="168" y="162"/>
                    </a:lnTo>
                    <a:lnTo>
                      <a:pt x="168" y="138"/>
                    </a:lnTo>
                    <a:lnTo>
                      <a:pt x="168" y="120"/>
                    </a:lnTo>
                    <a:lnTo>
                      <a:pt x="168" y="90"/>
                    </a:lnTo>
                    <a:lnTo>
                      <a:pt x="150" y="90"/>
                    </a:lnTo>
                    <a:lnTo>
                      <a:pt x="132" y="78"/>
                    </a:lnTo>
                    <a:lnTo>
                      <a:pt x="108" y="78"/>
                    </a:lnTo>
                    <a:lnTo>
                      <a:pt x="102" y="72"/>
                    </a:lnTo>
                    <a:lnTo>
                      <a:pt x="102" y="54"/>
                    </a:lnTo>
                    <a:lnTo>
                      <a:pt x="84" y="36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14" y="0"/>
                    </a:lnTo>
                    <a:lnTo>
                      <a:pt x="108" y="0"/>
                    </a:lnTo>
                    <a:lnTo>
                      <a:pt x="84" y="12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24" y="48"/>
                    </a:lnTo>
                    <a:lnTo>
                      <a:pt x="24" y="72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18" y="7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18" y="132"/>
                    </a:lnTo>
                    <a:lnTo>
                      <a:pt x="24" y="132"/>
                    </a:lnTo>
                    <a:lnTo>
                      <a:pt x="18" y="156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0" y="162"/>
                    </a:lnTo>
                    <a:lnTo>
                      <a:pt x="0" y="168"/>
                    </a:lnTo>
                    <a:lnTo>
                      <a:pt x="24" y="186"/>
                    </a:lnTo>
                    <a:lnTo>
                      <a:pt x="54" y="180"/>
                    </a:lnTo>
                    <a:lnTo>
                      <a:pt x="60" y="186"/>
                    </a:lnTo>
                    <a:lnTo>
                      <a:pt x="78" y="210"/>
                    </a:lnTo>
                    <a:lnTo>
                      <a:pt x="84" y="228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34"/>
                    </a:lnTo>
                    <a:lnTo>
                      <a:pt x="126" y="234"/>
                    </a:lnTo>
                    <a:lnTo>
                      <a:pt x="132" y="25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2" name=""/>
              <p:cNvSpPr/>
              <p:nvPr/>
            </p:nvSpPr>
            <p:spPr>
              <a:xfrm>
                <a:off x="2930400" y="4640400"/>
                <a:ext cx="266760" cy="399960"/>
              </a:xfrm>
              <a:custGeom>
                <a:avLst/>
                <a:gdLst/>
                <a:ahLst/>
                <a:rect l="l" t="t" r="r" b="b"/>
                <a:pathLst>
                  <a:path w="168" h="252">
                    <a:moveTo>
                      <a:pt x="132" y="252"/>
                    </a:moveTo>
                    <a:lnTo>
                      <a:pt x="150" y="210"/>
                    </a:lnTo>
                    <a:lnTo>
                      <a:pt x="132" y="180"/>
                    </a:lnTo>
                    <a:lnTo>
                      <a:pt x="150" y="180"/>
                    </a:lnTo>
                    <a:lnTo>
                      <a:pt x="132" y="168"/>
                    </a:lnTo>
                    <a:lnTo>
                      <a:pt x="132" y="162"/>
                    </a:lnTo>
                    <a:lnTo>
                      <a:pt x="168" y="162"/>
                    </a:lnTo>
                    <a:lnTo>
                      <a:pt x="168" y="138"/>
                    </a:lnTo>
                    <a:lnTo>
                      <a:pt x="168" y="120"/>
                    </a:lnTo>
                    <a:lnTo>
                      <a:pt x="168" y="90"/>
                    </a:lnTo>
                    <a:lnTo>
                      <a:pt x="150" y="90"/>
                    </a:lnTo>
                    <a:lnTo>
                      <a:pt x="132" y="78"/>
                    </a:lnTo>
                    <a:lnTo>
                      <a:pt x="108" y="78"/>
                    </a:lnTo>
                    <a:lnTo>
                      <a:pt x="102" y="72"/>
                    </a:lnTo>
                    <a:lnTo>
                      <a:pt x="102" y="54"/>
                    </a:lnTo>
                    <a:lnTo>
                      <a:pt x="84" y="36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14" y="0"/>
                    </a:lnTo>
                    <a:lnTo>
                      <a:pt x="108" y="0"/>
                    </a:lnTo>
                    <a:lnTo>
                      <a:pt x="84" y="12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24" y="48"/>
                    </a:lnTo>
                    <a:lnTo>
                      <a:pt x="24" y="72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18" y="7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18" y="132"/>
                    </a:lnTo>
                    <a:lnTo>
                      <a:pt x="24" y="132"/>
                    </a:lnTo>
                    <a:lnTo>
                      <a:pt x="18" y="156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0" y="162"/>
                    </a:lnTo>
                    <a:lnTo>
                      <a:pt x="0" y="168"/>
                    </a:lnTo>
                    <a:lnTo>
                      <a:pt x="24" y="186"/>
                    </a:lnTo>
                    <a:lnTo>
                      <a:pt x="54" y="180"/>
                    </a:lnTo>
                    <a:lnTo>
                      <a:pt x="60" y="186"/>
                    </a:lnTo>
                    <a:lnTo>
                      <a:pt x="78" y="210"/>
                    </a:lnTo>
                    <a:lnTo>
                      <a:pt x="84" y="228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34"/>
                    </a:lnTo>
                    <a:lnTo>
                      <a:pt x="126" y="234"/>
                    </a:lnTo>
                    <a:lnTo>
                      <a:pt x="132" y="25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03" name=""/>
            <p:cNvSpPr/>
            <p:nvPr/>
          </p:nvSpPr>
          <p:spPr>
            <a:xfrm>
              <a:off x="2882880" y="4906800"/>
              <a:ext cx="142920" cy="162000"/>
            </a:xfrm>
            <a:custGeom>
              <a:avLst/>
              <a:gdLst/>
              <a:ahLst/>
              <a:rect l="l" t="t" r="r" b="b"/>
              <a:pathLst>
                <a:path w="90" h="102">
                  <a:moveTo>
                    <a:pt x="90" y="18"/>
                  </a:moveTo>
                  <a:lnTo>
                    <a:pt x="84" y="12"/>
                  </a:lnTo>
                  <a:lnTo>
                    <a:pt x="54" y="18"/>
                  </a:lnTo>
                  <a:lnTo>
                    <a:pt x="30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18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18" y="102"/>
                  </a:lnTo>
                  <a:lnTo>
                    <a:pt x="48" y="66"/>
                  </a:lnTo>
                  <a:lnTo>
                    <a:pt x="66" y="60"/>
                  </a:lnTo>
                  <a:lnTo>
                    <a:pt x="84" y="54"/>
                  </a:lnTo>
                  <a:lnTo>
                    <a:pt x="90" y="36"/>
                  </a:lnTo>
                  <a:lnTo>
                    <a:pt x="84" y="18"/>
                  </a:lnTo>
                  <a:lnTo>
                    <a:pt x="90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04" name=""/>
            <p:cNvGrpSpPr/>
            <p:nvPr/>
          </p:nvGrpSpPr>
          <p:grpSpPr>
            <a:xfrm>
              <a:off x="2882880" y="4906800"/>
              <a:ext cx="142920" cy="162000"/>
              <a:chOff x="2882880" y="4906800"/>
              <a:chExt cx="142920" cy="162000"/>
            </a:xfrm>
          </p:grpSpPr>
          <p:sp>
            <p:nvSpPr>
              <p:cNvPr id="1105" name=""/>
              <p:cNvSpPr/>
              <p:nvPr/>
            </p:nvSpPr>
            <p:spPr>
              <a:xfrm>
                <a:off x="2882880" y="4906800"/>
                <a:ext cx="142920" cy="162000"/>
              </a:xfrm>
              <a:custGeom>
                <a:avLst/>
                <a:gdLst/>
                <a:ahLst/>
                <a:rect l="l" t="t" r="r" b="b"/>
                <a:pathLst>
                  <a:path w="90" h="102">
                    <a:moveTo>
                      <a:pt x="90" y="18"/>
                    </a:moveTo>
                    <a:lnTo>
                      <a:pt x="84" y="12"/>
                    </a:lnTo>
                    <a:lnTo>
                      <a:pt x="54" y="18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18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18" y="102"/>
                    </a:lnTo>
                    <a:lnTo>
                      <a:pt x="48" y="66"/>
                    </a:lnTo>
                    <a:lnTo>
                      <a:pt x="66" y="60"/>
                    </a:lnTo>
                    <a:lnTo>
                      <a:pt x="84" y="54"/>
                    </a:lnTo>
                    <a:lnTo>
                      <a:pt x="90" y="36"/>
                    </a:lnTo>
                    <a:lnTo>
                      <a:pt x="84" y="18"/>
                    </a:lnTo>
                    <a:lnTo>
                      <a:pt x="90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6" name=""/>
              <p:cNvSpPr/>
              <p:nvPr/>
            </p:nvSpPr>
            <p:spPr>
              <a:xfrm>
                <a:off x="2882880" y="4906800"/>
                <a:ext cx="142920" cy="162000"/>
              </a:xfrm>
              <a:custGeom>
                <a:avLst/>
                <a:gdLst/>
                <a:ahLst/>
                <a:rect l="l" t="t" r="r" b="b"/>
                <a:pathLst>
                  <a:path w="90" h="102">
                    <a:moveTo>
                      <a:pt x="90" y="18"/>
                    </a:moveTo>
                    <a:lnTo>
                      <a:pt x="84" y="12"/>
                    </a:lnTo>
                    <a:lnTo>
                      <a:pt x="54" y="18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18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18" y="102"/>
                    </a:lnTo>
                    <a:lnTo>
                      <a:pt x="48" y="66"/>
                    </a:lnTo>
                    <a:lnTo>
                      <a:pt x="66" y="60"/>
                    </a:lnTo>
                    <a:lnTo>
                      <a:pt x="84" y="54"/>
                    </a:lnTo>
                    <a:lnTo>
                      <a:pt x="90" y="36"/>
                    </a:lnTo>
                    <a:lnTo>
                      <a:pt x="84" y="18"/>
                    </a:lnTo>
                    <a:lnTo>
                      <a:pt x="90" y="18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07" name=""/>
            <p:cNvSpPr/>
            <p:nvPr/>
          </p:nvSpPr>
          <p:spPr>
            <a:xfrm>
              <a:off x="2863800" y="4935600"/>
              <a:ext cx="314280" cy="466560"/>
            </a:xfrm>
            <a:custGeom>
              <a:avLst/>
              <a:gdLst/>
              <a:ahLst/>
              <a:rect l="l" t="t" r="r" b="b"/>
              <a:pathLst>
                <a:path w="198" h="294">
                  <a:moveTo>
                    <a:pt x="192" y="174"/>
                  </a:moveTo>
                  <a:lnTo>
                    <a:pt x="168" y="174"/>
                  </a:lnTo>
                  <a:lnTo>
                    <a:pt x="168" y="156"/>
                  </a:lnTo>
                  <a:lnTo>
                    <a:pt x="150" y="168"/>
                  </a:lnTo>
                  <a:lnTo>
                    <a:pt x="126" y="156"/>
                  </a:lnTo>
                  <a:lnTo>
                    <a:pt x="120" y="126"/>
                  </a:lnTo>
                  <a:lnTo>
                    <a:pt x="144" y="84"/>
                  </a:lnTo>
                  <a:lnTo>
                    <a:pt x="174" y="66"/>
                  </a:lnTo>
                  <a:lnTo>
                    <a:pt x="168" y="48"/>
                  </a:lnTo>
                  <a:lnTo>
                    <a:pt x="174" y="48"/>
                  </a:lnTo>
                  <a:lnTo>
                    <a:pt x="174" y="42"/>
                  </a:lnTo>
                  <a:lnTo>
                    <a:pt x="168" y="36"/>
                  </a:lnTo>
                  <a:lnTo>
                    <a:pt x="126" y="42"/>
                  </a:lnTo>
                  <a:lnTo>
                    <a:pt x="120" y="24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102" y="18"/>
                  </a:lnTo>
                  <a:lnTo>
                    <a:pt x="96" y="36"/>
                  </a:lnTo>
                  <a:lnTo>
                    <a:pt x="78" y="42"/>
                  </a:lnTo>
                  <a:lnTo>
                    <a:pt x="60" y="48"/>
                  </a:lnTo>
                  <a:lnTo>
                    <a:pt x="30" y="84"/>
                  </a:lnTo>
                  <a:lnTo>
                    <a:pt x="12" y="72"/>
                  </a:lnTo>
                  <a:lnTo>
                    <a:pt x="18" y="48"/>
                  </a:lnTo>
                  <a:lnTo>
                    <a:pt x="0" y="72"/>
                  </a:lnTo>
                  <a:lnTo>
                    <a:pt x="12" y="90"/>
                  </a:lnTo>
                  <a:lnTo>
                    <a:pt x="0" y="90"/>
                  </a:lnTo>
                  <a:lnTo>
                    <a:pt x="18" y="114"/>
                  </a:lnTo>
                  <a:lnTo>
                    <a:pt x="42" y="132"/>
                  </a:lnTo>
                  <a:lnTo>
                    <a:pt x="96" y="240"/>
                  </a:lnTo>
                  <a:lnTo>
                    <a:pt x="168" y="294"/>
                  </a:lnTo>
                  <a:lnTo>
                    <a:pt x="192" y="288"/>
                  </a:lnTo>
                  <a:lnTo>
                    <a:pt x="198" y="264"/>
                  </a:lnTo>
                  <a:lnTo>
                    <a:pt x="192" y="258"/>
                  </a:lnTo>
                  <a:lnTo>
                    <a:pt x="198" y="198"/>
                  </a:lnTo>
                  <a:lnTo>
                    <a:pt x="192" y="17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08" name=""/>
            <p:cNvGrpSpPr/>
            <p:nvPr/>
          </p:nvGrpSpPr>
          <p:grpSpPr>
            <a:xfrm>
              <a:off x="2863800" y="4935600"/>
              <a:ext cx="314280" cy="466560"/>
              <a:chOff x="2863800" y="4935600"/>
              <a:chExt cx="314280" cy="466560"/>
            </a:xfrm>
          </p:grpSpPr>
          <p:sp>
            <p:nvSpPr>
              <p:cNvPr id="1109" name=""/>
              <p:cNvSpPr/>
              <p:nvPr/>
            </p:nvSpPr>
            <p:spPr>
              <a:xfrm>
                <a:off x="2863800" y="4935600"/>
                <a:ext cx="314280" cy="466560"/>
              </a:xfrm>
              <a:custGeom>
                <a:avLst/>
                <a:gdLst/>
                <a:ahLst/>
                <a:rect l="l" t="t" r="r" b="b"/>
                <a:pathLst>
                  <a:path w="198" h="294">
                    <a:moveTo>
                      <a:pt x="192" y="174"/>
                    </a:moveTo>
                    <a:lnTo>
                      <a:pt x="168" y="174"/>
                    </a:lnTo>
                    <a:lnTo>
                      <a:pt x="168" y="156"/>
                    </a:lnTo>
                    <a:lnTo>
                      <a:pt x="150" y="168"/>
                    </a:lnTo>
                    <a:lnTo>
                      <a:pt x="126" y="156"/>
                    </a:lnTo>
                    <a:lnTo>
                      <a:pt x="120" y="126"/>
                    </a:lnTo>
                    <a:lnTo>
                      <a:pt x="144" y="84"/>
                    </a:lnTo>
                    <a:lnTo>
                      <a:pt x="174" y="66"/>
                    </a:lnTo>
                    <a:lnTo>
                      <a:pt x="168" y="48"/>
                    </a:lnTo>
                    <a:lnTo>
                      <a:pt x="174" y="48"/>
                    </a:lnTo>
                    <a:lnTo>
                      <a:pt x="174" y="42"/>
                    </a:lnTo>
                    <a:lnTo>
                      <a:pt x="168" y="36"/>
                    </a:lnTo>
                    <a:lnTo>
                      <a:pt x="126" y="42"/>
                    </a:lnTo>
                    <a:lnTo>
                      <a:pt x="120" y="24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102" y="18"/>
                    </a:lnTo>
                    <a:lnTo>
                      <a:pt x="96" y="36"/>
                    </a:lnTo>
                    <a:lnTo>
                      <a:pt x="78" y="42"/>
                    </a:lnTo>
                    <a:lnTo>
                      <a:pt x="60" y="48"/>
                    </a:lnTo>
                    <a:lnTo>
                      <a:pt x="30" y="84"/>
                    </a:lnTo>
                    <a:lnTo>
                      <a:pt x="12" y="72"/>
                    </a:lnTo>
                    <a:lnTo>
                      <a:pt x="18" y="48"/>
                    </a:lnTo>
                    <a:lnTo>
                      <a:pt x="0" y="72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18" y="114"/>
                    </a:lnTo>
                    <a:lnTo>
                      <a:pt x="42" y="132"/>
                    </a:lnTo>
                    <a:lnTo>
                      <a:pt x="96" y="240"/>
                    </a:lnTo>
                    <a:lnTo>
                      <a:pt x="168" y="294"/>
                    </a:lnTo>
                    <a:lnTo>
                      <a:pt x="192" y="288"/>
                    </a:lnTo>
                    <a:lnTo>
                      <a:pt x="198" y="264"/>
                    </a:lnTo>
                    <a:lnTo>
                      <a:pt x="192" y="258"/>
                    </a:lnTo>
                    <a:lnTo>
                      <a:pt x="198" y="198"/>
                    </a:lnTo>
                    <a:lnTo>
                      <a:pt x="192" y="17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0" name=""/>
              <p:cNvSpPr/>
              <p:nvPr/>
            </p:nvSpPr>
            <p:spPr>
              <a:xfrm>
                <a:off x="2863800" y="4935600"/>
                <a:ext cx="314280" cy="466560"/>
              </a:xfrm>
              <a:custGeom>
                <a:avLst/>
                <a:gdLst/>
                <a:ahLst/>
                <a:rect l="l" t="t" r="r" b="b"/>
                <a:pathLst>
                  <a:path w="198" h="294">
                    <a:moveTo>
                      <a:pt x="192" y="174"/>
                    </a:moveTo>
                    <a:lnTo>
                      <a:pt x="168" y="174"/>
                    </a:lnTo>
                    <a:lnTo>
                      <a:pt x="168" y="156"/>
                    </a:lnTo>
                    <a:lnTo>
                      <a:pt x="150" y="168"/>
                    </a:lnTo>
                    <a:lnTo>
                      <a:pt x="126" y="156"/>
                    </a:lnTo>
                    <a:lnTo>
                      <a:pt x="120" y="126"/>
                    </a:lnTo>
                    <a:lnTo>
                      <a:pt x="144" y="84"/>
                    </a:lnTo>
                    <a:lnTo>
                      <a:pt x="174" y="66"/>
                    </a:lnTo>
                    <a:lnTo>
                      <a:pt x="168" y="48"/>
                    </a:lnTo>
                    <a:lnTo>
                      <a:pt x="174" y="48"/>
                    </a:lnTo>
                    <a:lnTo>
                      <a:pt x="174" y="42"/>
                    </a:lnTo>
                    <a:lnTo>
                      <a:pt x="168" y="36"/>
                    </a:lnTo>
                    <a:lnTo>
                      <a:pt x="126" y="42"/>
                    </a:lnTo>
                    <a:lnTo>
                      <a:pt x="120" y="24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102" y="18"/>
                    </a:lnTo>
                    <a:lnTo>
                      <a:pt x="96" y="36"/>
                    </a:lnTo>
                    <a:lnTo>
                      <a:pt x="78" y="42"/>
                    </a:lnTo>
                    <a:lnTo>
                      <a:pt x="60" y="48"/>
                    </a:lnTo>
                    <a:lnTo>
                      <a:pt x="30" y="84"/>
                    </a:lnTo>
                    <a:lnTo>
                      <a:pt x="12" y="72"/>
                    </a:lnTo>
                    <a:lnTo>
                      <a:pt x="18" y="48"/>
                    </a:lnTo>
                    <a:lnTo>
                      <a:pt x="0" y="72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18" y="114"/>
                    </a:lnTo>
                    <a:lnTo>
                      <a:pt x="42" y="132"/>
                    </a:lnTo>
                    <a:lnTo>
                      <a:pt x="96" y="240"/>
                    </a:lnTo>
                    <a:lnTo>
                      <a:pt x="168" y="294"/>
                    </a:lnTo>
                    <a:lnTo>
                      <a:pt x="192" y="288"/>
                    </a:lnTo>
                    <a:lnTo>
                      <a:pt x="198" y="264"/>
                    </a:lnTo>
                    <a:lnTo>
                      <a:pt x="192" y="258"/>
                    </a:lnTo>
                    <a:lnTo>
                      <a:pt x="198" y="198"/>
                    </a:lnTo>
                    <a:lnTo>
                      <a:pt x="192" y="174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11" name=""/>
            <p:cNvSpPr/>
            <p:nvPr/>
          </p:nvSpPr>
          <p:spPr>
            <a:xfrm>
              <a:off x="3168720" y="5183280"/>
              <a:ext cx="257040" cy="352440"/>
            </a:xfrm>
            <a:custGeom>
              <a:avLst/>
              <a:gdLst/>
              <a:ahLst/>
              <a:rect l="l" t="t" r="r" b="b"/>
              <a:pathLst>
                <a:path w="162" h="222">
                  <a:moveTo>
                    <a:pt x="162" y="174"/>
                  </a:moveTo>
                  <a:lnTo>
                    <a:pt x="162" y="138"/>
                  </a:lnTo>
                  <a:lnTo>
                    <a:pt x="156" y="114"/>
                  </a:lnTo>
                  <a:lnTo>
                    <a:pt x="156" y="108"/>
                  </a:lnTo>
                  <a:lnTo>
                    <a:pt x="138" y="108"/>
                  </a:lnTo>
                  <a:lnTo>
                    <a:pt x="126" y="90"/>
                  </a:lnTo>
                  <a:lnTo>
                    <a:pt x="126" y="84"/>
                  </a:lnTo>
                  <a:lnTo>
                    <a:pt x="114" y="60"/>
                  </a:lnTo>
                  <a:lnTo>
                    <a:pt x="60" y="42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30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6" y="42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0" y="132"/>
                  </a:lnTo>
                  <a:lnTo>
                    <a:pt x="6" y="156"/>
                  </a:lnTo>
                  <a:lnTo>
                    <a:pt x="6" y="174"/>
                  </a:lnTo>
                  <a:lnTo>
                    <a:pt x="18" y="222"/>
                  </a:lnTo>
                  <a:lnTo>
                    <a:pt x="48" y="198"/>
                  </a:lnTo>
                  <a:lnTo>
                    <a:pt x="66" y="216"/>
                  </a:lnTo>
                  <a:lnTo>
                    <a:pt x="72" y="198"/>
                  </a:lnTo>
                  <a:lnTo>
                    <a:pt x="96" y="216"/>
                  </a:lnTo>
                  <a:lnTo>
                    <a:pt x="108" y="156"/>
                  </a:lnTo>
                  <a:lnTo>
                    <a:pt x="150" y="156"/>
                  </a:lnTo>
                  <a:lnTo>
                    <a:pt x="162" y="17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12" name=""/>
            <p:cNvGrpSpPr/>
            <p:nvPr/>
          </p:nvGrpSpPr>
          <p:grpSpPr>
            <a:xfrm>
              <a:off x="3168720" y="5183280"/>
              <a:ext cx="257040" cy="352440"/>
              <a:chOff x="3168720" y="5183280"/>
              <a:chExt cx="257040" cy="352440"/>
            </a:xfrm>
          </p:grpSpPr>
          <p:sp>
            <p:nvSpPr>
              <p:cNvPr id="1113" name=""/>
              <p:cNvSpPr/>
              <p:nvPr/>
            </p:nvSpPr>
            <p:spPr>
              <a:xfrm>
                <a:off x="3168720" y="5183280"/>
                <a:ext cx="257040" cy="352440"/>
              </a:xfrm>
              <a:custGeom>
                <a:avLst/>
                <a:gdLst/>
                <a:ahLst/>
                <a:rect l="l" t="t" r="r" b="b"/>
                <a:pathLst>
                  <a:path w="162" h="222">
                    <a:moveTo>
                      <a:pt x="162" y="174"/>
                    </a:moveTo>
                    <a:lnTo>
                      <a:pt x="162" y="13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38" y="108"/>
                    </a:lnTo>
                    <a:lnTo>
                      <a:pt x="126" y="90"/>
                    </a:lnTo>
                    <a:lnTo>
                      <a:pt x="126" y="84"/>
                    </a:lnTo>
                    <a:lnTo>
                      <a:pt x="114" y="60"/>
                    </a:lnTo>
                    <a:lnTo>
                      <a:pt x="60" y="42"/>
                    </a:lnTo>
                    <a:lnTo>
                      <a:pt x="48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6" y="42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0" y="132"/>
                    </a:lnTo>
                    <a:lnTo>
                      <a:pt x="6" y="156"/>
                    </a:lnTo>
                    <a:lnTo>
                      <a:pt x="6" y="174"/>
                    </a:lnTo>
                    <a:lnTo>
                      <a:pt x="18" y="222"/>
                    </a:lnTo>
                    <a:lnTo>
                      <a:pt x="48" y="198"/>
                    </a:lnTo>
                    <a:lnTo>
                      <a:pt x="66" y="216"/>
                    </a:lnTo>
                    <a:lnTo>
                      <a:pt x="72" y="198"/>
                    </a:lnTo>
                    <a:lnTo>
                      <a:pt x="96" y="216"/>
                    </a:lnTo>
                    <a:lnTo>
                      <a:pt x="108" y="156"/>
                    </a:lnTo>
                    <a:lnTo>
                      <a:pt x="150" y="156"/>
                    </a:lnTo>
                    <a:lnTo>
                      <a:pt x="162" y="17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3168720" y="5183280"/>
                <a:ext cx="257040" cy="352440"/>
              </a:xfrm>
              <a:custGeom>
                <a:avLst/>
                <a:gdLst/>
                <a:ahLst/>
                <a:rect l="l" t="t" r="r" b="b"/>
                <a:pathLst>
                  <a:path w="162" h="222">
                    <a:moveTo>
                      <a:pt x="162" y="174"/>
                    </a:moveTo>
                    <a:lnTo>
                      <a:pt x="162" y="13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38" y="108"/>
                    </a:lnTo>
                    <a:lnTo>
                      <a:pt x="126" y="90"/>
                    </a:lnTo>
                    <a:lnTo>
                      <a:pt x="126" y="84"/>
                    </a:lnTo>
                    <a:lnTo>
                      <a:pt x="114" y="60"/>
                    </a:lnTo>
                    <a:lnTo>
                      <a:pt x="60" y="42"/>
                    </a:lnTo>
                    <a:lnTo>
                      <a:pt x="48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6" y="42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0" y="132"/>
                    </a:lnTo>
                    <a:lnTo>
                      <a:pt x="6" y="156"/>
                    </a:lnTo>
                    <a:lnTo>
                      <a:pt x="6" y="174"/>
                    </a:lnTo>
                    <a:lnTo>
                      <a:pt x="18" y="222"/>
                    </a:lnTo>
                    <a:lnTo>
                      <a:pt x="48" y="198"/>
                    </a:lnTo>
                    <a:lnTo>
                      <a:pt x="66" y="216"/>
                    </a:lnTo>
                    <a:lnTo>
                      <a:pt x="72" y="198"/>
                    </a:lnTo>
                    <a:lnTo>
                      <a:pt x="96" y="216"/>
                    </a:lnTo>
                    <a:lnTo>
                      <a:pt x="108" y="156"/>
                    </a:lnTo>
                    <a:lnTo>
                      <a:pt x="150" y="156"/>
                    </a:lnTo>
                    <a:lnTo>
                      <a:pt x="162" y="174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15" name=""/>
            <p:cNvSpPr/>
            <p:nvPr/>
          </p:nvSpPr>
          <p:spPr>
            <a:xfrm>
              <a:off x="3321000" y="5430960"/>
              <a:ext cx="200160" cy="237960"/>
            </a:xfrm>
            <a:custGeom>
              <a:avLst/>
              <a:gdLst/>
              <a:ahLst/>
              <a:rect l="l" t="t" r="r" b="b"/>
              <a:pathLst>
                <a:path w="126" h="150">
                  <a:moveTo>
                    <a:pt x="120" y="108"/>
                  </a:moveTo>
                  <a:lnTo>
                    <a:pt x="126" y="84"/>
                  </a:lnTo>
                  <a:lnTo>
                    <a:pt x="108" y="78"/>
                  </a:lnTo>
                  <a:lnTo>
                    <a:pt x="108" y="60"/>
                  </a:lnTo>
                  <a:lnTo>
                    <a:pt x="102" y="60"/>
                  </a:lnTo>
                  <a:lnTo>
                    <a:pt x="66" y="42"/>
                  </a:lnTo>
                  <a:lnTo>
                    <a:pt x="66" y="18"/>
                  </a:lnTo>
                  <a:lnTo>
                    <a:pt x="54" y="0"/>
                  </a:lnTo>
                  <a:lnTo>
                    <a:pt x="12" y="0"/>
                  </a:lnTo>
                  <a:lnTo>
                    <a:pt x="0" y="60"/>
                  </a:lnTo>
                  <a:lnTo>
                    <a:pt x="18" y="84"/>
                  </a:lnTo>
                  <a:lnTo>
                    <a:pt x="54" y="84"/>
                  </a:lnTo>
                  <a:lnTo>
                    <a:pt x="66" y="108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90" y="150"/>
                  </a:lnTo>
                  <a:lnTo>
                    <a:pt x="102" y="132"/>
                  </a:lnTo>
                  <a:lnTo>
                    <a:pt x="120" y="126"/>
                  </a:lnTo>
                  <a:lnTo>
                    <a:pt x="120" y="10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16" name=""/>
            <p:cNvGrpSpPr/>
            <p:nvPr/>
          </p:nvGrpSpPr>
          <p:grpSpPr>
            <a:xfrm>
              <a:off x="3321000" y="5430960"/>
              <a:ext cx="200160" cy="237960"/>
              <a:chOff x="3321000" y="5430960"/>
              <a:chExt cx="200160" cy="237960"/>
            </a:xfrm>
          </p:grpSpPr>
          <p:sp>
            <p:nvSpPr>
              <p:cNvPr id="1117" name=""/>
              <p:cNvSpPr/>
              <p:nvPr/>
            </p:nvSpPr>
            <p:spPr>
              <a:xfrm>
                <a:off x="3321000" y="5430960"/>
                <a:ext cx="200160" cy="237960"/>
              </a:xfrm>
              <a:custGeom>
                <a:avLst/>
                <a:gdLst/>
                <a:ahLst/>
                <a:rect l="l" t="t" r="r" b="b"/>
                <a:pathLst>
                  <a:path w="126" h="150">
                    <a:moveTo>
                      <a:pt x="120" y="108"/>
                    </a:moveTo>
                    <a:lnTo>
                      <a:pt x="126" y="84"/>
                    </a:lnTo>
                    <a:lnTo>
                      <a:pt x="108" y="78"/>
                    </a:lnTo>
                    <a:lnTo>
                      <a:pt x="108" y="60"/>
                    </a:lnTo>
                    <a:lnTo>
                      <a:pt x="102" y="60"/>
                    </a:lnTo>
                    <a:lnTo>
                      <a:pt x="66" y="42"/>
                    </a:lnTo>
                    <a:lnTo>
                      <a:pt x="66" y="18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54" y="84"/>
                    </a:lnTo>
                    <a:lnTo>
                      <a:pt x="66" y="108"/>
                    </a:lnTo>
                    <a:lnTo>
                      <a:pt x="66" y="114"/>
                    </a:lnTo>
                    <a:lnTo>
                      <a:pt x="60" y="132"/>
                    </a:lnTo>
                    <a:lnTo>
                      <a:pt x="90" y="150"/>
                    </a:lnTo>
                    <a:lnTo>
                      <a:pt x="102" y="132"/>
                    </a:lnTo>
                    <a:lnTo>
                      <a:pt x="120" y="126"/>
                    </a:lnTo>
                    <a:lnTo>
                      <a:pt x="120" y="10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8" name=""/>
              <p:cNvSpPr/>
              <p:nvPr/>
            </p:nvSpPr>
            <p:spPr>
              <a:xfrm>
                <a:off x="3321000" y="5430960"/>
                <a:ext cx="200160" cy="237960"/>
              </a:xfrm>
              <a:custGeom>
                <a:avLst/>
                <a:gdLst/>
                <a:ahLst/>
                <a:rect l="l" t="t" r="r" b="b"/>
                <a:pathLst>
                  <a:path w="126" h="150">
                    <a:moveTo>
                      <a:pt x="120" y="108"/>
                    </a:moveTo>
                    <a:lnTo>
                      <a:pt x="126" y="84"/>
                    </a:lnTo>
                    <a:lnTo>
                      <a:pt x="108" y="78"/>
                    </a:lnTo>
                    <a:lnTo>
                      <a:pt x="108" y="60"/>
                    </a:lnTo>
                    <a:lnTo>
                      <a:pt x="102" y="60"/>
                    </a:lnTo>
                    <a:lnTo>
                      <a:pt x="66" y="42"/>
                    </a:lnTo>
                    <a:lnTo>
                      <a:pt x="66" y="18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54" y="84"/>
                    </a:lnTo>
                    <a:lnTo>
                      <a:pt x="66" y="108"/>
                    </a:lnTo>
                    <a:lnTo>
                      <a:pt x="66" y="114"/>
                    </a:lnTo>
                    <a:lnTo>
                      <a:pt x="60" y="132"/>
                    </a:lnTo>
                    <a:lnTo>
                      <a:pt x="90" y="150"/>
                    </a:lnTo>
                    <a:lnTo>
                      <a:pt x="102" y="132"/>
                    </a:lnTo>
                    <a:lnTo>
                      <a:pt x="120" y="126"/>
                    </a:lnTo>
                    <a:lnTo>
                      <a:pt x="120" y="108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19" name=""/>
            <p:cNvSpPr/>
            <p:nvPr/>
          </p:nvSpPr>
          <p:spPr>
            <a:xfrm>
              <a:off x="3416400" y="5745240"/>
              <a:ext cx="142920" cy="114120"/>
            </a:xfrm>
            <a:custGeom>
              <a:avLst/>
              <a:gdLst/>
              <a:ahLst/>
              <a:rect l="l" t="t" r="r" b="b"/>
              <a:pathLst>
                <a:path w="90" h="72">
                  <a:moveTo>
                    <a:pt x="84" y="60"/>
                  </a:moveTo>
                  <a:lnTo>
                    <a:pt x="90" y="36"/>
                  </a:lnTo>
                  <a:lnTo>
                    <a:pt x="84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42" y="72"/>
                  </a:lnTo>
                  <a:lnTo>
                    <a:pt x="66" y="72"/>
                  </a:lnTo>
                  <a:lnTo>
                    <a:pt x="84" y="6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20" name=""/>
            <p:cNvGrpSpPr/>
            <p:nvPr/>
          </p:nvGrpSpPr>
          <p:grpSpPr>
            <a:xfrm>
              <a:off x="3416400" y="5745240"/>
              <a:ext cx="142920" cy="114120"/>
              <a:chOff x="3416400" y="5745240"/>
              <a:chExt cx="142920" cy="114120"/>
            </a:xfrm>
          </p:grpSpPr>
          <p:sp>
            <p:nvSpPr>
              <p:cNvPr id="1121" name=""/>
              <p:cNvSpPr/>
              <p:nvPr/>
            </p:nvSpPr>
            <p:spPr>
              <a:xfrm>
                <a:off x="3416400" y="5745240"/>
                <a:ext cx="142920" cy="114120"/>
              </a:xfrm>
              <a:custGeom>
                <a:avLst/>
                <a:gdLst/>
                <a:ahLst/>
                <a:rect l="l" t="t" r="r" b="b"/>
                <a:pathLst>
                  <a:path w="90" h="72">
                    <a:moveTo>
                      <a:pt x="84" y="60"/>
                    </a:moveTo>
                    <a:lnTo>
                      <a:pt x="90" y="36"/>
                    </a:lnTo>
                    <a:lnTo>
                      <a:pt x="84" y="24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42" y="72"/>
                    </a:lnTo>
                    <a:lnTo>
                      <a:pt x="66" y="72"/>
                    </a:lnTo>
                    <a:lnTo>
                      <a:pt x="84" y="6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>
                <a:off x="3416400" y="5745240"/>
                <a:ext cx="142920" cy="114120"/>
              </a:xfrm>
              <a:custGeom>
                <a:avLst/>
                <a:gdLst/>
                <a:ahLst/>
                <a:rect l="l" t="t" r="r" b="b"/>
                <a:pathLst>
                  <a:path w="90" h="72">
                    <a:moveTo>
                      <a:pt x="84" y="60"/>
                    </a:moveTo>
                    <a:lnTo>
                      <a:pt x="90" y="36"/>
                    </a:lnTo>
                    <a:lnTo>
                      <a:pt x="84" y="24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42" y="72"/>
                    </a:lnTo>
                    <a:lnTo>
                      <a:pt x="66" y="72"/>
                    </a:lnTo>
                    <a:lnTo>
                      <a:pt x="84" y="6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23" name=""/>
            <p:cNvSpPr/>
            <p:nvPr/>
          </p:nvSpPr>
          <p:spPr>
            <a:xfrm>
              <a:off x="3054240" y="4802040"/>
              <a:ext cx="962280" cy="1038240"/>
            </a:xfrm>
            <a:custGeom>
              <a:avLst/>
              <a:gdLst/>
              <a:ahLst/>
              <a:rect l="l" t="t" r="r" b="b"/>
              <a:pathLst>
                <a:path w="606" h="654">
                  <a:moveTo>
                    <a:pt x="342" y="30"/>
                  </a:moveTo>
                  <a:lnTo>
                    <a:pt x="336" y="30"/>
                  </a:lnTo>
                  <a:lnTo>
                    <a:pt x="318" y="54"/>
                  </a:lnTo>
                  <a:lnTo>
                    <a:pt x="312" y="60"/>
                  </a:lnTo>
                  <a:lnTo>
                    <a:pt x="294" y="54"/>
                  </a:lnTo>
                  <a:lnTo>
                    <a:pt x="276" y="54"/>
                  </a:lnTo>
                  <a:lnTo>
                    <a:pt x="270" y="60"/>
                  </a:lnTo>
                  <a:lnTo>
                    <a:pt x="258" y="60"/>
                  </a:lnTo>
                  <a:lnTo>
                    <a:pt x="228" y="66"/>
                  </a:lnTo>
                  <a:lnTo>
                    <a:pt x="222" y="66"/>
                  </a:lnTo>
                  <a:lnTo>
                    <a:pt x="210" y="54"/>
                  </a:lnTo>
                  <a:lnTo>
                    <a:pt x="210" y="18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18"/>
                  </a:lnTo>
                  <a:lnTo>
                    <a:pt x="162" y="30"/>
                  </a:lnTo>
                  <a:lnTo>
                    <a:pt x="132" y="18"/>
                  </a:lnTo>
                  <a:lnTo>
                    <a:pt x="138" y="30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20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72" y="78"/>
                  </a:lnTo>
                  <a:lnTo>
                    <a:pt x="54" y="78"/>
                  </a:lnTo>
                  <a:lnTo>
                    <a:pt x="72" y="108"/>
                  </a:lnTo>
                  <a:lnTo>
                    <a:pt x="54" y="150"/>
                  </a:lnTo>
                  <a:lnTo>
                    <a:pt x="24" y="168"/>
                  </a:lnTo>
                  <a:lnTo>
                    <a:pt x="0" y="210"/>
                  </a:lnTo>
                  <a:lnTo>
                    <a:pt x="6" y="240"/>
                  </a:lnTo>
                  <a:lnTo>
                    <a:pt x="30" y="252"/>
                  </a:lnTo>
                  <a:lnTo>
                    <a:pt x="48" y="240"/>
                  </a:lnTo>
                  <a:lnTo>
                    <a:pt x="48" y="258"/>
                  </a:lnTo>
                  <a:lnTo>
                    <a:pt x="72" y="258"/>
                  </a:lnTo>
                  <a:lnTo>
                    <a:pt x="90" y="258"/>
                  </a:lnTo>
                  <a:lnTo>
                    <a:pt x="102" y="240"/>
                  </a:lnTo>
                  <a:lnTo>
                    <a:pt x="120" y="240"/>
                  </a:lnTo>
                  <a:lnTo>
                    <a:pt x="120" y="264"/>
                  </a:lnTo>
                  <a:lnTo>
                    <a:pt x="132" y="282"/>
                  </a:lnTo>
                  <a:lnTo>
                    <a:pt x="186" y="300"/>
                  </a:lnTo>
                  <a:lnTo>
                    <a:pt x="198" y="324"/>
                  </a:lnTo>
                  <a:lnTo>
                    <a:pt x="198" y="330"/>
                  </a:lnTo>
                  <a:lnTo>
                    <a:pt x="210" y="348"/>
                  </a:lnTo>
                  <a:lnTo>
                    <a:pt x="228" y="348"/>
                  </a:lnTo>
                  <a:lnTo>
                    <a:pt x="228" y="354"/>
                  </a:lnTo>
                  <a:lnTo>
                    <a:pt x="234" y="378"/>
                  </a:lnTo>
                  <a:lnTo>
                    <a:pt x="234" y="414"/>
                  </a:lnTo>
                  <a:lnTo>
                    <a:pt x="234" y="438"/>
                  </a:lnTo>
                  <a:lnTo>
                    <a:pt x="270" y="456"/>
                  </a:lnTo>
                  <a:lnTo>
                    <a:pt x="276" y="456"/>
                  </a:lnTo>
                  <a:lnTo>
                    <a:pt x="276" y="474"/>
                  </a:lnTo>
                  <a:lnTo>
                    <a:pt x="294" y="480"/>
                  </a:lnTo>
                  <a:lnTo>
                    <a:pt x="288" y="504"/>
                  </a:lnTo>
                  <a:lnTo>
                    <a:pt x="294" y="504"/>
                  </a:lnTo>
                  <a:lnTo>
                    <a:pt x="312" y="528"/>
                  </a:lnTo>
                  <a:lnTo>
                    <a:pt x="288" y="546"/>
                  </a:lnTo>
                  <a:lnTo>
                    <a:pt x="246" y="594"/>
                  </a:lnTo>
                  <a:lnTo>
                    <a:pt x="258" y="594"/>
                  </a:lnTo>
                  <a:lnTo>
                    <a:pt x="270" y="600"/>
                  </a:lnTo>
                  <a:lnTo>
                    <a:pt x="276" y="600"/>
                  </a:lnTo>
                  <a:lnTo>
                    <a:pt x="312" y="618"/>
                  </a:lnTo>
                  <a:lnTo>
                    <a:pt x="318" y="630"/>
                  </a:lnTo>
                  <a:lnTo>
                    <a:pt x="312" y="654"/>
                  </a:lnTo>
                  <a:lnTo>
                    <a:pt x="324" y="630"/>
                  </a:lnTo>
                  <a:lnTo>
                    <a:pt x="342" y="612"/>
                  </a:lnTo>
                  <a:lnTo>
                    <a:pt x="366" y="570"/>
                  </a:lnTo>
                  <a:lnTo>
                    <a:pt x="384" y="552"/>
                  </a:lnTo>
                  <a:lnTo>
                    <a:pt x="384" y="510"/>
                  </a:lnTo>
                  <a:lnTo>
                    <a:pt x="390" y="486"/>
                  </a:lnTo>
                  <a:lnTo>
                    <a:pt x="414" y="480"/>
                  </a:lnTo>
                  <a:lnTo>
                    <a:pt x="450" y="462"/>
                  </a:lnTo>
                  <a:lnTo>
                    <a:pt x="480" y="462"/>
                  </a:lnTo>
                  <a:lnTo>
                    <a:pt x="480" y="456"/>
                  </a:lnTo>
                  <a:lnTo>
                    <a:pt x="510" y="438"/>
                  </a:lnTo>
                  <a:lnTo>
                    <a:pt x="510" y="432"/>
                  </a:lnTo>
                  <a:lnTo>
                    <a:pt x="522" y="396"/>
                  </a:lnTo>
                  <a:lnTo>
                    <a:pt x="522" y="378"/>
                  </a:lnTo>
                  <a:lnTo>
                    <a:pt x="534" y="372"/>
                  </a:lnTo>
                  <a:lnTo>
                    <a:pt x="534" y="300"/>
                  </a:lnTo>
                  <a:lnTo>
                    <a:pt x="582" y="240"/>
                  </a:lnTo>
                  <a:lnTo>
                    <a:pt x="606" y="210"/>
                  </a:lnTo>
                  <a:lnTo>
                    <a:pt x="600" y="168"/>
                  </a:lnTo>
                  <a:lnTo>
                    <a:pt x="564" y="168"/>
                  </a:lnTo>
                  <a:lnTo>
                    <a:pt x="516" y="126"/>
                  </a:lnTo>
                  <a:lnTo>
                    <a:pt x="498" y="132"/>
                  </a:lnTo>
                  <a:lnTo>
                    <a:pt x="468" y="126"/>
                  </a:lnTo>
                  <a:lnTo>
                    <a:pt x="450" y="126"/>
                  </a:lnTo>
                  <a:lnTo>
                    <a:pt x="450" y="120"/>
                  </a:lnTo>
                  <a:lnTo>
                    <a:pt x="450" y="108"/>
                  </a:lnTo>
                  <a:lnTo>
                    <a:pt x="432" y="108"/>
                  </a:lnTo>
                  <a:lnTo>
                    <a:pt x="390" y="102"/>
                  </a:lnTo>
                  <a:lnTo>
                    <a:pt x="384" y="108"/>
                  </a:lnTo>
                  <a:lnTo>
                    <a:pt x="384" y="84"/>
                  </a:lnTo>
                  <a:lnTo>
                    <a:pt x="378" y="84"/>
                  </a:lnTo>
                  <a:lnTo>
                    <a:pt x="360" y="84"/>
                  </a:lnTo>
                  <a:lnTo>
                    <a:pt x="360" y="108"/>
                  </a:lnTo>
                  <a:lnTo>
                    <a:pt x="342" y="102"/>
                  </a:lnTo>
                  <a:lnTo>
                    <a:pt x="336" y="108"/>
                  </a:lnTo>
                  <a:lnTo>
                    <a:pt x="342" y="84"/>
                  </a:lnTo>
                  <a:lnTo>
                    <a:pt x="366" y="66"/>
                  </a:lnTo>
                  <a:lnTo>
                    <a:pt x="366" y="60"/>
                  </a:lnTo>
                  <a:lnTo>
                    <a:pt x="360" y="60"/>
                  </a:lnTo>
                  <a:lnTo>
                    <a:pt x="342" y="3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24" name=""/>
            <p:cNvGrpSpPr/>
            <p:nvPr/>
          </p:nvGrpSpPr>
          <p:grpSpPr>
            <a:xfrm>
              <a:off x="3054240" y="4802040"/>
              <a:ext cx="962280" cy="1038240"/>
              <a:chOff x="3054240" y="4802040"/>
              <a:chExt cx="962280" cy="1038240"/>
            </a:xfrm>
          </p:grpSpPr>
          <p:sp>
            <p:nvSpPr>
              <p:cNvPr id="1125" name=""/>
              <p:cNvSpPr/>
              <p:nvPr/>
            </p:nvSpPr>
            <p:spPr>
              <a:xfrm>
                <a:off x="3054240" y="4802040"/>
                <a:ext cx="962280" cy="1038240"/>
              </a:xfrm>
              <a:custGeom>
                <a:avLst/>
                <a:gdLst/>
                <a:ahLst/>
                <a:rect l="l" t="t" r="r" b="b"/>
                <a:pathLst>
                  <a:path w="606" h="654">
                    <a:moveTo>
                      <a:pt x="342" y="30"/>
                    </a:moveTo>
                    <a:lnTo>
                      <a:pt x="336" y="30"/>
                    </a:lnTo>
                    <a:lnTo>
                      <a:pt x="318" y="54"/>
                    </a:lnTo>
                    <a:lnTo>
                      <a:pt x="312" y="60"/>
                    </a:lnTo>
                    <a:lnTo>
                      <a:pt x="294" y="54"/>
                    </a:lnTo>
                    <a:lnTo>
                      <a:pt x="276" y="54"/>
                    </a:lnTo>
                    <a:lnTo>
                      <a:pt x="270" y="60"/>
                    </a:lnTo>
                    <a:lnTo>
                      <a:pt x="258" y="60"/>
                    </a:lnTo>
                    <a:lnTo>
                      <a:pt x="228" y="66"/>
                    </a:lnTo>
                    <a:lnTo>
                      <a:pt x="222" y="66"/>
                    </a:lnTo>
                    <a:lnTo>
                      <a:pt x="210" y="54"/>
                    </a:lnTo>
                    <a:lnTo>
                      <a:pt x="210" y="18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18"/>
                    </a:lnTo>
                    <a:lnTo>
                      <a:pt x="162" y="30"/>
                    </a:lnTo>
                    <a:lnTo>
                      <a:pt x="132" y="18"/>
                    </a:lnTo>
                    <a:lnTo>
                      <a:pt x="138" y="30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20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54" y="60"/>
                    </a:lnTo>
                    <a:lnTo>
                      <a:pt x="54" y="66"/>
                    </a:lnTo>
                    <a:lnTo>
                      <a:pt x="72" y="78"/>
                    </a:lnTo>
                    <a:lnTo>
                      <a:pt x="54" y="78"/>
                    </a:lnTo>
                    <a:lnTo>
                      <a:pt x="72" y="108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0" y="210"/>
                    </a:lnTo>
                    <a:lnTo>
                      <a:pt x="6" y="240"/>
                    </a:lnTo>
                    <a:lnTo>
                      <a:pt x="30" y="252"/>
                    </a:lnTo>
                    <a:lnTo>
                      <a:pt x="48" y="240"/>
                    </a:lnTo>
                    <a:lnTo>
                      <a:pt x="48" y="258"/>
                    </a:lnTo>
                    <a:lnTo>
                      <a:pt x="72" y="258"/>
                    </a:lnTo>
                    <a:lnTo>
                      <a:pt x="90" y="258"/>
                    </a:lnTo>
                    <a:lnTo>
                      <a:pt x="102" y="240"/>
                    </a:lnTo>
                    <a:lnTo>
                      <a:pt x="120" y="240"/>
                    </a:lnTo>
                    <a:lnTo>
                      <a:pt x="120" y="264"/>
                    </a:lnTo>
                    <a:lnTo>
                      <a:pt x="132" y="282"/>
                    </a:lnTo>
                    <a:lnTo>
                      <a:pt x="186" y="300"/>
                    </a:lnTo>
                    <a:lnTo>
                      <a:pt x="198" y="324"/>
                    </a:lnTo>
                    <a:lnTo>
                      <a:pt x="198" y="330"/>
                    </a:lnTo>
                    <a:lnTo>
                      <a:pt x="210" y="348"/>
                    </a:lnTo>
                    <a:lnTo>
                      <a:pt x="228" y="348"/>
                    </a:lnTo>
                    <a:lnTo>
                      <a:pt x="228" y="354"/>
                    </a:lnTo>
                    <a:lnTo>
                      <a:pt x="234" y="378"/>
                    </a:lnTo>
                    <a:lnTo>
                      <a:pt x="234" y="414"/>
                    </a:lnTo>
                    <a:lnTo>
                      <a:pt x="234" y="438"/>
                    </a:lnTo>
                    <a:lnTo>
                      <a:pt x="270" y="456"/>
                    </a:lnTo>
                    <a:lnTo>
                      <a:pt x="276" y="456"/>
                    </a:lnTo>
                    <a:lnTo>
                      <a:pt x="276" y="474"/>
                    </a:lnTo>
                    <a:lnTo>
                      <a:pt x="294" y="480"/>
                    </a:lnTo>
                    <a:lnTo>
                      <a:pt x="288" y="504"/>
                    </a:lnTo>
                    <a:lnTo>
                      <a:pt x="294" y="504"/>
                    </a:lnTo>
                    <a:lnTo>
                      <a:pt x="312" y="528"/>
                    </a:lnTo>
                    <a:lnTo>
                      <a:pt x="288" y="546"/>
                    </a:lnTo>
                    <a:lnTo>
                      <a:pt x="246" y="594"/>
                    </a:lnTo>
                    <a:lnTo>
                      <a:pt x="258" y="594"/>
                    </a:lnTo>
                    <a:lnTo>
                      <a:pt x="270" y="600"/>
                    </a:lnTo>
                    <a:lnTo>
                      <a:pt x="276" y="600"/>
                    </a:lnTo>
                    <a:lnTo>
                      <a:pt x="312" y="618"/>
                    </a:lnTo>
                    <a:lnTo>
                      <a:pt x="318" y="630"/>
                    </a:lnTo>
                    <a:lnTo>
                      <a:pt x="312" y="654"/>
                    </a:lnTo>
                    <a:lnTo>
                      <a:pt x="324" y="630"/>
                    </a:lnTo>
                    <a:lnTo>
                      <a:pt x="342" y="612"/>
                    </a:lnTo>
                    <a:lnTo>
                      <a:pt x="366" y="570"/>
                    </a:lnTo>
                    <a:lnTo>
                      <a:pt x="384" y="552"/>
                    </a:lnTo>
                    <a:lnTo>
                      <a:pt x="384" y="510"/>
                    </a:lnTo>
                    <a:lnTo>
                      <a:pt x="390" y="486"/>
                    </a:lnTo>
                    <a:lnTo>
                      <a:pt x="414" y="480"/>
                    </a:lnTo>
                    <a:lnTo>
                      <a:pt x="450" y="462"/>
                    </a:lnTo>
                    <a:lnTo>
                      <a:pt x="480" y="462"/>
                    </a:lnTo>
                    <a:lnTo>
                      <a:pt x="480" y="456"/>
                    </a:lnTo>
                    <a:lnTo>
                      <a:pt x="510" y="438"/>
                    </a:lnTo>
                    <a:lnTo>
                      <a:pt x="510" y="432"/>
                    </a:lnTo>
                    <a:lnTo>
                      <a:pt x="522" y="396"/>
                    </a:lnTo>
                    <a:lnTo>
                      <a:pt x="522" y="378"/>
                    </a:lnTo>
                    <a:lnTo>
                      <a:pt x="534" y="372"/>
                    </a:lnTo>
                    <a:lnTo>
                      <a:pt x="534" y="300"/>
                    </a:lnTo>
                    <a:lnTo>
                      <a:pt x="582" y="240"/>
                    </a:lnTo>
                    <a:lnTo>
                      <a:pt x="606" y="210"/>
                    </a:lnTo>
                    <a:lnTo>
                      <a:pt x="600" y="168"/>
                    </a:lnTo>
                    <a:lnTo>
                      <a:pt x="564" y="168"/>
                    </a:lnTo>
                    <a:lnTo>
                      <a:pt x="516" y="126"/>
                    </a:lnTo>
                    <a:lnTo>
                      <a:pt x="498" y="132"/>
                    </a:lnTo>
                    <a:lnTo>
                      <a:pt x="468" y="126"/>
                    </a:lnTo>
                    <a:lnTo>
                      <a:pt x="450" y="126"/>
                    </a:lnTo>
                    <a:lnTo>
                      <a:pt x="450" y="120"/>
                    </a:lnTo>
                    <a:lnTo>
                      <a:pt x="450" y="108"/>
                    </a:lnTo>
                    <a:lnTo>
                      <a:pt x="432" y="108"/>
                    </a:lnTo>
                    <a:lnTo>
                      <a:pt x="390" y="102"/>
                    </a:lnTo>
                    <a:lnTo>
                      <a:pt x="384" y="108"/>
                    </a:lnTo>
                    <a:lnTo>
                      <a:pt x="384" y="84"/>
                    </a:lnTo>
                    <a:lnTo>
                      <a:pt x="378" y="84"/>
                    </a:lnTo>
                    <a:lnTo>
                      <a:pt x="360" y="84"/>
                    </a:lnTo>
                    <a:lnTo>
                      <a:pt x="360" y="108"/>
                    </a:lnTo>
                    <a:lnTo>
                      <a:pt x="342" y="102"/>
                    </a:lnTo>
                    <a:lnTo>
                      <a:pt x="336" y="108"/>
                    </a:lnTo>
                    <a:lnTo>
                      <a:pt x="342" y="84"/>
                    </a:lnTo>
                    <a:lnTo>
                      <a:pt x="366" y="66"/>
                    </a:lnTo>
                    <a:lnTo>
                      <a:pt x="366" y="60"/>
                    </a:lnTo>
                    <a:lnTo>
                      <a:pt x="360" y="60"/>
                    </a:lnTo>
                    <a:lnTo>
                      <a:pt x="342" y="3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6" name=""/>
              <p:cNvSpPr/>
              <p:nvPr/>
            </p:nvSpPr>
            <p:spPr>
              <a:xfrm>
                <a:off x="3054240" y="4802040"/>
                <a:ext cx="962280" cy="1038240"/>
              </a:xfrm>
              <a:custGeom>
                <a:avLst/>
                <a:gdLst/>
                <a:ahLst/>
                <a:rect l="l" t="t" r="r" b="b"/>
                <a:pathLst>
                  <a:path w="606" h="654">
                    <a:moveTo>
                      <a:pt x="342" y="30"/>
                    </a:moveTo>
                    <a:lnTo>
                      <a:pt x="336" y="30"/>
                    </a:lnTo>
                    <a:lnTo>
                      <a:pt x="318" y="54"/>
                    </a:lnTo>
                    <a:lnTo>
                      <a:pt x="312" y="60"/>
                    </a:lnTo>
                    <a:lnTo>
                      <a:pt x="294" y="54"/>
                    </a:lnTo>
                    <a:lnTo>
                      <a:pt x="276" y="54"/>
                    </a:lnTo>
                    <a:lnTo>
                      <a:pt x="270" y="60"/>
                    </a:lnTo>
                    <a:lnTo>
                      <a:pt x="258" y="60"/>
                    </a:lnTo>
                    <a:lnTo>
                      <a:pt x="228" y="66"/>
                    </a:lnTo>
                    <a:lnTo>
                      <a:pt x="222" y="66"/>
                    </a:lnTo>
                    <a:lnTo>
                      <a:pt x="210" y="54"/>
                    </a:lnTo>
                    <a:lnTo>
                      <a:pt x="210" y="18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18"/>
                    </a:lnTo>
                    <a:lnTo>
                      <a:pt x="162" y="30"/>
                    </a:lnTo>
                    <a:lnTo>
                      <a:pt x="132" y="18"/>
                    </a:lnTo>
                    <a:lnTo>
                      <a:pt x="138" y="30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20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54" y="60"/>
                    </a:lnTo>
                    <a:lnTo>
                      <a:pt x="54" y="66"/>
                    </a:lnTo>
                    <a:lnTo>
                      <a:pt x="72" y="78"/>
                    </a:lnTo>
                    <a:lnTo>
                      <a:pt x="54" y="78"/>
                    </a:lnTo>
                    <a:lnTo>
                      <a:pt x="72" y="108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0" y="210"/>
                    </a:lnTo>
                    <a:lnTo>
                      <a:pt x="6" y="240"/>
                    </a:lnTo>
                    <a:lnTo>
                      <a:pt x="30" y="252"/>
                    </a:lnTo>
                    <a:lnTo>
                      <a:pt x="48" y="240"/>
                    </a:lnTo>
                    <a:lnTo>
                      <a:pt x="48" y="258"/>
                    </a:lnTo>
                    <a:lnTo>
                      <a:pt x="72" y="258"/>
                    </a:lnTo>
                    <a:lnTo>
                      <a:pt x="90" y="258"/>
                    </a:lnTo>
                    <a:lnTo>
                      <a:pt x="102" y="240"/>
                    </a:lnTo>
                    <a:lnTo>
                      <a:pt x="120" y="240"/>
                    </a:lnTo>
                    <a:lnTo>
                      <a:pt x="120" y="264"/>
                    </a:lnTo>
                    <a:lnTo>
                      <a:pt x="132" y="282"/>
                    </a:lnTo>
                    <a:lnTo>
                      <a:pt x="186" y="300"/>
                    </a:lnTo>
                    <a:lnTo>
                      <a:pt x="198" y="324"/>
                    </a:lnTo>
                    <a:lnTo>
                      <a:pt x="198" y="330"/>
                    </a:lnTo>
                    <a:lnTo>
                      <a:pt x="210" y="348"/>
                    </a:lnTo>
                    <a:lnTo>
                      <a:pt x="228" y="348"/>
                    </a:lnTo>
                    <a:lnTo>
                      <a:pt x="228" y="354"/>
                    </a:lnTo>
                    <a:lnTo>
                      <a:pt x="234" y="378"/>
                    </a:lnTo>
                    <a:lnTo>
                      <a:pt x="234" y="414"/>
                    </a:lnTo>
                    <a:lnTo>
                      <a:pt x="234" y="438"/>
                    </a:lnTo>
                    <a:lnTo>
                      <a:pt x="270" y="456"/>
                    </a:lnTo>
                    <a:lnTo>
                      <a:pt x="276" y="456"/>
                    </a:lnTo>
                    <a:lnTo>
                      <a:pt x="276" y="474"/>
                    </a:lnTo>
                    <a:lnTo>
                      <a:pt x="294" y="480"/>
                    </a:lnTo>
                    <a:lnTo>
                      <a:pt x="288" y="504"/>
                    </a:lnTo>
                    <a:lnTo>
                      <a:pt x="294" y="504"/>
                    </a:lnTo>
                    <a:lnTo>
                      <a:pt x="312" y="528"/>
                    </a:lnTo>
                    <a:lnTo>
                      <a:pt x="288" y="546"/>
                    </a:lnTo>
                    <a:lnTo>
                      <a:pt x="246" y="594"/>
                    </a:lnTo>
                    <a:lnTo>
                      <a:pt x="258" y="594"/>
                    </a:lnTo>
                    <a:lnTo>
                      <a:pt x="270" y="600"/>
                    </a:lnTo>
                    <a:lnTo>
                      <a:pt x="276" y="600"/>
                    </a:lnTo>
                    <a:lnTo>
                      <a:pt x="312" y="618"/>
                    </a:lnTo>
                    <a:lnTo>
                      <a:pt x="318" y="630"/>
                    </a:lnTo>
                    <a:lnTo>
                      <a:pt x="312" y="654"/>
                    </a:lnTo>
                    <a:lnTo>
                      <a:pt x="324" y="630"/>
                    </a:lnTo>
                    <a:lnTo>
                      <a:pt x="342" y="612"/>
                    </a:lnTo>
                    <a:lnTo>
                      <a:pt x="366" y="570"/>
                    </a:lnTo>
                    <a:lnTo>
                      <a:pt x="384" y="552"/>
                    </a:lnTo>
                    <a:lnTo>
                      <a:pt x="384" y="510"/>
                    </a:lnTo>
                    <a:lnTo>
                      <a:pt x="390" y="486"/>
                    </a:lnTo>
                    <a:lnTo>
                      <a:pt x="414" y="480"/>
                    </a:lnTo>
                    <a:lnTo>
                      <a:pt x="450" y="462"/>
                    </a:lnTo>
                    <a:lnTo>
                      <a:pt x="480" y="462"/>
                    </a:lnTo>
                    <a:lnTo>
                      <a:pt x="480" y="456"/>
                    </a:lnTo>
                    <a:lnTo>
                      <a:pt x="510" y="438"/>
                    </a:lnTo>
                    <a:lnTo>
                      <a:pt x="510" y="432"/>
                    </a:lnTo>
                    <a:lnTo>
                      <a:pt x="522" y="396"/>
                    </a:lnTo>
                    <a:lnTo>
                      <a:pt x="522" y="378"/>
                    </a:lnTo>
                    <a:lnTo>
                      <a:pt x="534" y="372"/>
                    </a:lnTo>
                    <a:lnTo>
                      <a:pt x="534" y="300"/>
                    </a:lnTo>
                    <a:lnTo>
                      <a:pt x="582" y="240"/>
                    </a:lnTo>
                    <a:lnTo>
                      <a:pt x="606" y="210"/>
                    </a:lnTo>
                    <a:lnTo>
                      <a:pt x="600" y="168"/>
                    </a:lnTo>
                    <a:lnTo>
                      <a:pt x="564" y="168"/>
                    </a:lnTo>
                    <a:lnTo>
                      <a:pt x="516" y="126"/>
                    </a:lnTo>
                    <a:lnTo>
                      <a:pt x="498" y="132"/>
                    </a:lnTo>
                    <a:lnTo>
                      <a:pt x="468" y="126"/>
                    </a:lnTo>
                    <a:lnTo>
                      <a:pt x="450" y="126"/>
                    </a:lnTo>
                    <a:lnTo>
                      <a:pt x="450" y="120"/>
                    </a:lnTo>
                    <a:lnTo>
                      <a:pt x="450" y="108"/>
                    </a:lnTo>
                    <a:lnTo>
                      <a:pt x="432" y="108"/>
                    </a:lnTo>
                    <a:lnTo>
                      <a:pt x="390" y="102"/>
                    </a:lnTo>
                    <a:lnTo>
                      <a:pt x="384" y="108"/>
                    </a:lnTo>
                    <a:lnTo>
                      <a:pt x="384" y="84"/>
                    </a:lnTo>
                    <a:lnTo>
                      <a:pt x="378" y="84"/>
                    </a:lnTo>
                    <a:lnTo>
                      <a:pt x="360" y="84"/>
                    </a:lnTo>
                    <a:lnTo>
                      <a:pt x="360" y="108"/>
                    </a:lnTo>
                    <a:lnTo>
                      <a:pt x="342" y="102"/>
                    </a:lnTo>
                    <a:lnTo>
                      <a:pt x="336" y="108"/>
                    </a:lnTo>
                    <a:lnTo>
                      <a:pt x="342" y="84"/>
                    </a:lnTo>
                    <a:lnTo>
                      <a:pt x="366" y="66"/>
                    </a:lnTo>
                    <a:lnTo>
                      <a:pt x="366" y="60"/>
                    </a:lnTo>
                    <a:lnTo>
                      <a:pt x="360" y="60"/>
                    </a:lnTo>
                    <a:lnTo>
                      <a:pt x="342" y="3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27" name=""/>
            <p:cNvSpPr/>
            <p:nvPr/>
          </p:nvSpPr>
          <p:spPr>
            <a:xfrm>
              <a:off x="3521160" y="4792680"/>
              <a:ext cx="66600" cy="104760"/>
            </a:xfrm>
            <a:custGeom>
              <a:avLst/>
              <a:gdLst/>
              <a:ahLst/>
              <a:rect l="l" t="t" r="r" b="b"/>
              <a:pathLst>
                <a:path w="42" h="66">
                  <a:moveTo>
                    <a:pt x="0" y="60"/>
                  </a:moveTo>
                  <a:lnTo>
                    <a:pt x="18" y="66"/>
                  </a:lnTo>
                  <a:lnTo>
                    <a:pt x="24" y="60"/>
                  </a:lnTo>
                  <a:lnTo>
                    <a:pt x="42" y="3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3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28" name=""/>
            <p:cNvGrpSpPr/>
            <p:nvPr/>
          </p:nvGrpSpPr>
          <p:grpSpPr>
            <a:xfrm>
              <a:off x="3521160" y="4792680"/>
              <a:ext cx="66600" cy="104760"/>
              <a:chOff x="3521160" y="4792680"/>
              <a:chExt cx="66600" cy="104760"/>
            </a:xfrm>
          </p:grpSpPr>
          <p:sp>
            <p:nvSpPr>
              <p:cNvPr id="1129" name=""/>
              <p:cNvSpPr/>
              <p:nvPr/>
            </p:nvSpPr>
            <p:spPr>
              <a:xfrm>
                <a:off x="3521160" y="4792680"/>
                <a:ext cx="66600" cy="104760"/>
              </a:xfrm>
              <a:custGeom>
                <a:avLst/>
                <a:gdLst/>
                <a:ahLst/>
                <a:rect l="l" t="t" r="r" b="b"/>
                <a:pathLst>
                  <a:path w="42" h="66">
                    <a:moveTo>
                      <a:pt x="0" y="60"/>
                    </a:moveTo>
                    <a:lnTo>
                      <a:pt x="18" y="66"/>
                    </a:lnTo>
                    <a:lnTo>
                      <a:pt x="24" y="60"/>
                    </a:lnTo>
                    <a:lnTo>
                      <a:pt x="42" y="3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3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0" name=""/>
              <p:cNvSpPr/>
              <p:nvPr/>
            </p:nvSpPr>
            <p:spPr>
              <a:xfrm>
                <a:off x="3521160" y="4792680"/>
                <a:ext cx="66600" cy="104760"/>
              </a:xfrm>
              <a:custGeom>
                <a:avLst/>
                <a:gdLst/>
                <a:ahLst/>
                <a:rect l="l" t="t" r="r" b="b"/>
                <a:pathLst>
                  <a:path w="42" h="66">
                    <a:moveTo>
                      <a:pt x="0" y="60"/>
                    </a:moveTo>
                    <a:lnTo>
                      <a:pt x="18" y="66"/>
                    </a:lnTo>
                    <a:lnTo>
                      <a:pt x="24" y="60"/>
                    </a:lnTo>
                    <a:lnTo>
                      <a:pt x="42" y="3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36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31" name=""/>
            <p:cNvSpPr/>
            <p:nvPr/>
          </p:nvSpPr>
          <p:spPr>
            <a:xfrm>
              <a:off x="3425760" y="4792680"/>
              <a:ext cx="95400" cy="104760"/>
            </a:xfrm>
            <a:custGeom>
              <a:avLst/>
              <a:gdLst/>
              <a:ahLst/>
              <a:rect l="l" t="t" r="r" b="b"/>
              <a:pathLst>
                <a:path w="60" h="66">
                  <a:moveTo>
                    <a:pt x="60" y="60"/>
                  </a:moveTo>
                  <a:lnTo>
                    <a:pt x="60" y="36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24" y="66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32" name=""/>
            <p:cNvGrpSpPr/>
            <p:nvPr/>
          </p:nvGrpSpPr>
          <p:grpSpPr>
            <a:xfrm>
              <a:off x="3425760" y="4792680"/>
              <a:ext cx="95400" cy="104760"/>
              <a:chOff x="3425760" y="4792680"/>
              <a:chExt cx="95400" cy="104760"/>
            </a:xfrm>
          </p:grpSpPr>
          <p:sp>
            <p:nvSpPr>
              <p:cNvPr id="1133" name=""/>
              <p:cNvSpPr/>
              <p:nvPr/>
            </p:nvSpPr>
            <p:spPr>
              <a:xfrm>
                <a:off x="3425760" y="4792680"/>
                <a:ext cx="95400" cy="104760"/>
              </a:xfrm>
              <a:custGeom>
                <a:avLst/>
                <a:gdLst/>
                <a:ahLst/>
                <a:rect l="l" t="t" r="r" b="b"/>
                <a:pathLst>
                  <a:path w="60" h="66">
                    <a:moveTo>
                      <a:pt x="60" y="60"/>
                    </a:moveTo>
                    <a:lnTo>
                      <a:pt x="60" y="36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24" y="0"/>
                    </a:lnTo>
                    <a:lnTo>
                      <a:pt x="0" y="24"/>
                    </a:lnTo>
                    <a:lnTo>
                      <a:pt x="24" y="66"/>
                    </a:lnTo>
                    <a:lnTo>
                      <a:pt x="36" y="66"/>
                    </a:lnTo>
                    <a:lnTo>
                      <a:pt x="42" y="60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4" name=""/>
              <p:cNvSpPr/>
              <p:nvPr/>
            </p:nvSpPr>
            <p:spPr>
              <a:xfrm>
                <a:off x="3425760" y="4792680"/>
                <a:ext cx="95400" cy="104760"/>
              </a:xfrm>
              <a:custGeom>
                <a:avLst/>
                <a:gdLst/>
                <a:ahLst/>
                <a:rect l="l" t="t" r="r" b="b"/>
                <a:pathLst>
                  <a:path w="60" h="66">
                    <a:moveTo>
                      <a:pt x="60" y="60"/>
                    </a:moveTo>
                    <a:lnTo>
                      <a:pt x="60" y="36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24" y="0"/>
                    </a:lnTo>
                    <a:lnTo>
                      <a:pt x="0" y="24"/>
                    </a:lnTo>
                    <a:lnTo>
                      <a:pt x="24" y="66"/>
                    </a:lnTo>
                    <a:lnTo>
                      <a:pt x="36" y="66"/>
                    </a:lnTo>
                    <a:lnTo>
                      <a:pt x="42" y="60"/>
                    </a:lnTo>
                    <a:lnTo>
                      <a:pt x="60" y="6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35" name=""/>
            <p:cNvSpPr/>
            <p:nvPr/>
          </p:nvSpPr>
          <p:spPr>
            <a:xfrm>
              <a:off x="3349800" y="4726080"/>
              <a:ext cx="114120" cy="180720"/>
            </a:xfrm>
            <a:custGeom>
              <a:avLst/>
              <a:gdLst/>
              <a:ahLst/>
              <a:rect l="l" t="t" r="r" b="b"/>
              <a:pathLst>
                <a:path w="72" h="114">
                  <a:moveTo>
                    <a:pt x="24" y="0"/>
                  </a:moveTo>
                  <a:lnTo>
                    <a:pt x="42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72" y="42"/>
                  </a:lnTo>
                  <a:lnTo>
                    <a:pt x="48" y="66"/>
                  </a:lnTo>
                  <a:lnTo>
                    <a:pt x="72" y="108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24" y="102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12" y="48"/>
                  </a:lnTo>
                  <a:lnTo>
                    <a:pt x="0" y="42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36" name=""/>
            <p:cNvGrpSpPr/>
            <p:nvPr/>
          </p:nvGrpSpPr>
          <p:grpSpPr>
            <a:xfrm>
              <a:off x="3349800" y="4726080"/>
              <a:ext cx="114120" cy="180720"/>
              <a:chOff x="3349800" y="4726080"/>
              <a:chExt cx="114120" cy="180720"/>
            </a:xfrm>
          </p:grpSpPr>
          <p:sp>
            <p:nvSpPr>
              <p:cNvPr id="1137" name=""/>
              <p:cNvSpPr/>
              <p:nvPr/>
            </p:nvSpPr>
            <p:spPr>
              <a:xfrm>
                <a:off x="3349800" y="4726080"/>
                <a:ext cx="114120" cy="180720"/>
              </a:xfrm>
              <a:custGeom>
                <a:avLst/>
                <a:gdLst/>
                <a:ahLst/>
                <a:rect l="l" t="t" r="r" b="b"/>
                <a:pathLst>
                  <a:path w="72" h="114">
                    <a:moveTo>
                      <a:pt x="24" y="0"/>
                    </a:moveTo>
                    <a:lnTo>
                      <a:pt x="42" y="18"/>
                    </a:lnTo>
                    <a:lnTo>
                      <a:pt x="42" y="24"/>
                    </a:lnTo>
                    <a:lnTo>
                      <a:pt x="48" y="24"/>
                    </a:lnTo>
                    <a:lnTo>
                      <a:pt x="72" y="42"/>
                    </a:lnTo>
                    <a:lnTo>
                      <a:pt x="48" y="66"/>
                    </a:lnTo>
                    <a:lnTo>
                      <a:pt x="72" y="108"/>
                    </a:lnTo>
                    <a:lnTo>
                      <a:pt x="42" y="114"/>
                    </a:lnTo>
                    <a:lnTo>
                      <a:pt x="36" y="114"/>
                    </a:lnTo>
                    <a:lnTo>
                      <a:pt x="24" y="102"/>
                    </a:lnTo>
                    <a:lnTo>
                      <a:pt x="24" y="66"/>
                    </a:lnTo>
                    <a:lnTo>
                      <a:pt x="24" y="48"/>
                    </a:lnTo>
                    <a:lnTo>
                      <a:pt x="12" y="48"/>
                    </a:lnTo>
                    <a:lnTo>
                      <a:pt x="0" y="42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8" name=""/>
              <p:cNvSpPr/>
              <p:nvPr/>
            </p:nvSpPr>
            <p:spPr>
              <a:xfrm>
                <a:off x="3349800" y="4726080"/>
                <a:ext cx="114120" cy="180720"/>
              </a:xfrm>
              <a:custGeom>
                <a:avLst/>
                <a:gdLst/>
                <a:ahLst/>
                <a:rect l="l" t="t" r="r" b="b"/>
                <a:pathLst>
                  <a:path w="72" h="114">
                    <a:moveTo>
                      <a:pt x="24" y="0"/>
                    </a:moveTo>
                    <a:lnTo>
                      <a:pt x="42" y="18"/>
                    </a:lnTo>
                    <a:lnTo>
                      <a:pt x="42" y="24"/>
                    </a:lnTo>
                    <a:lnTo>
                      <a:pt x="48" y="24"/>
                    </a:lnTo>
                    <a:lnTo>
                      <a:pt x="72" y="42"/>
                    </a:lnTo>
                    <a:lnTo>
                      <a:pt x="48" y="66"/>
                    </a:lnTo>
                    <a:lnTo>
                      <a:pt x="72" y="108"/>
                    </a:lnTo>
                    <a:lnTo>
                      <a:pt x="42" y="114"/>
                    </a:lnTo>
                    <a:lnTo>
                      <a:pt x="36" y="114"/>
                    </a:lnTo>
                    <a:lnTo>
                      <a:pt x="24" y="102"/>
                    </a:lnTo>
                    <a:lnTo>
                      <a:pt x="24" y="66"/>
                    </a:lnTo>
                    <a:lnTo>
                      <a:pt x="24" y="48"/>
                    </a:lnTo>
                    <a:lnTo>
                      <a:pt x="12" y="48"/>
                    </a:lnTo>
                    <a:lnTo>
                      <a:pt x="0" y="42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39" name=""/>
            <p:cNvSpPr/>
            <p:nvPr/>
          </p:nvSpPr>
          <p:spPr>
            <a:xfrm>
              <a:off x="3063960" y="4640400"/>
              <a:ext cx="323640" cy="285480"/>
            </a:xfrm>
            <a:custGeom>
              <a:avLst/>
              <a:gdLst/>
              <a:ahLst/>
              <a:rect l="l" t="t" r="r" b="b"/>
              <a:pathLst>
                <a:path w="204" h="180">
                  <a:moveTo>
                    <a:pt x="204" y="54"/>
                  </a:moveTo>
                  <a:lnTo>
                    <a:pt x="192" y="72"/>
                  </a:lnTo>
                  <a:lnTo>
                    <a:pt x="192" y="78"/>
                  </a:lnTo>
                  <a:lnTo>
                    <a:pt x="180" y="78"/>
                  </a:lnTo>
                  <a:lnTo>
                    <a:pt x="180" y="96"/>
                  </a:lnTo>
                  <a:lnTo>
                    <a:pt x="192" y="102"/>
                  </a:lnTo>
                  <a:lnTo>
                    <a:pt x="180" y="120"/>
                  </a:lnTo>
                  <a:lnTo>
                    <a:pt x="156" y="132"/>
                  </a:lnTo>
                  <a:lnTo>
                    <a:pt x="126" y="120"/>
                  </a:lnTo>
                  <a:lnTo>
                    <a:pt x="132" y="132"/>
                  </a:lnTo>
                  <a:lnTo>
                    <a:pt x="132" y="156"/>
                  </a:lnTo>
                  <a:lnTo>
                    <a:pt x="138" y="162"/>
                  </a:lnTo>
                  <a:lnTo>
                    <a:pt x="114" y="180"/>
                  </a:lnTo>
                  <a:lnTo>
                    <a:pt x="96" y="168"/>
                  </a:lnTo>
                  <a:lnTo>
                    <a:pt x="84" y="162"/>
                  </a:lnTo>
                  <a:lnTo>
                    <a:pt x="84" y="138"/>
                  </a:lnTo>
                  <a:lnTo>
                    <a:pt x="84" y="120"/>
                  </a:lnTo>
                  <a:lnTo>
                    <a:pt x="84" y="90"/>
                  </a:lnTo>
                  <a:lnTo>
                    <a:pt x="66" y="90"/>
                  </a:lnTo>
                  <a:lnTo>
                    <a:pt x="48" y="78"/>
                  </a:lnTo>
                  <a:lnTo>
                    <a:pt x="24" y="78"/>
                  </a:lnTo>
                  <a:lnTo>
                    <a:pt x="18" y="72"/>
                  </a:lnTo>
                  <a:lnTo>
                    <a:pt x="18" y="54"/>
                  </a:lnTo>
                  <a:lnTo>
                    <a:pt x="0" y="36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30" y="24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24"/>
                  </a:lnTo>
                  <a:lnTo>
                    <a:pt x="48" y="12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84" y="12"/>
                  </a:lnTo>
                  <a:lnTo>
                    <a:pt x="84" y="24"/>
                  </a:lnTo>
                  <a:lnTo>
                    <a:pt x="114" y="24"/>
                  </a:lnTo>
                  <a:lnTo>
                    <a:pt x="126" y="30"/>
                  </a:lnTo>
                  <a:lnTo>
                    <a:pt x="138" y="24"/>
                  </a:lnTo>
                  <a:lnTo>
                    <a:pt x="162" y="24"/>
                  </a:lnTo>
                  <a:lnTo>
                    <a:pt x="156" y="24"/>
                  </a:lnTo>
                  <a:lnTo>
                    <a:pt x="162" y="30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92" y="48"/>
                  </a:lnTo>
                  <a:lnTo>
                    <a:pt x="204" y="5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40" name=""/>
            <p:cNvGrpSpPr/>
            <p:nvPr/>
          </p:nvGrpSpPr>
          <p:grpSpPr>
            <a:xfrm>
              <a:off x="3063960" y="4640400"/>
              <a:ext cx="323640" cy="285480"/>
              <a:chOff x="3063960" y="4640400"/>
              <a:chExt cx="323640" cy="285480"/>
            </a:xfrm>
          </p:grpSpPr>
          <p:sp>
            <p:nvSpPr>
              <p:cNvPr id="1141" name=""/>
              <p:cNvSpPr/>
              <p:nvPr/>
            </p:nvSpPr>
            <p:spPr>
              <a:xfrm>
                <a:off x="3063960" y="4640400"/>
                <a:ext cx="323640" cy="285480"/>
              </a:xfrm>
              <a:custGeom>
                <a:avLst/>
                <a:gdLst/>
                <a:ahLst/>
                <a:rect l="l" t="t" r="r" b="b"/>
                <a:pathLst>
                  <a:path w="204" h="180">
                    <a:moveTo>
                      <a:pt x="204" y="54"/>
                    </a:moveTo>
                    <a:lnTo>
                      <a:pt x="192" y="72"/>
                    </a:lnTo>
                    <a:lnTo>
                      <a:pt x="192" y="78"/>
                    </a:lnTo>
                    <a:lnTo>
                      <a:pt x="180" y="78"/>
                    </a:lnTo>
                    <a:lnTo>
                      <a:pt x="180" y="96"/>
                    </a:lnTo>
                    <a:lnTo>
                      <a:pt x="192" y="102"/>
                    </a:lnTo>
                    <a:lnTo>
                      <a:pt x="180" y="120"/>
                    </a:lnTo>
                    <a:lnTo>
                      <a:pt x="156" y="132"/>
                    </a:lnTo>
                    <a:lnTo>
                      <a:pt x="126" y="120"/>
                    </a:lnTo>
                    <a:lnTo>
                      <a:pt x="132" y="132"/>
                    </a:lnTo>
                    <a:lnTo>
                      <a:pt x="132" y="156"/>
                    </a:lnTo>
                    <a:lnTo>
                      <a:pt x="138" y="162"/>
                    </a:lnTo>
                    <a:lnTo>
                      <a:pt x="114" y="180"/>
                    </a:lnTo>
                    <a:lnTo>
                      <a:pt x="96" y="168"/>
                    </a:lnTo>
                    <a:lnTo>
                      <a:pt x="84" y="162"/>
                    </a:lnTo>
                    <a:lnTo>
                      <a:pt x="84" y="138"/>
                    </a:lnTo>
                    <a:lnTo>
                      <a:pt x="84" y="120"/>
                    </a:lnTo>
                    <a:lnTo>
                      <a:pt x="84" y="90"/>
                    </a:lnTo>
                    <a:lnTo>
                      <a:pt x="66" y="90"/>
                    </a:lnTo>
                    <a:lnTo>
                      <a:pt x="48" y="78"/>
                    </a:lnTo>
                    <a:lnTo>
                      <a:pt x="24" y="78"/>
                    </a:lnTo>
                    <a:lnTo>
                      <a:pt x="18" y="72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24"/>
                    </a:lnTo>
                    <a:lnTo>
                      <a:pt x="24" y="30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0" y="24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84" y="12"/>
                    </a:lnTo>
                    <a:lnTo>
                      <a:pt x="84" y="24"/>
                    </a:lnTo>
                    <a:lnTo>
                      <a:pt x="114" y="24"/>
                    </a:lnTo>
                    <a:lnTo>
                      <a:pt x="126" y="30"/>
                    </a:lnTo>
                    <a:lnTo>
                      <a:pt x="138" y="24"/>
                    </a:lnTo>
                    <a:lnTo>
                      <a:pt x="162" y="24"/>
                    </a:lnTo>
                    <a:lnTo>
                      <a:pt x="156" y="24"/>
                    </a:lnTo>
                    <a:lnTo>
                      <a:pt x="162" y="30"/>
                    </a:lnTo>
                    <a:lnTo>
                      <a:pt x="180" y="36"/>
                    </a:lnTo>
                    <a:lnTo>
                      <a:pt x="180" y="54"/>
                    </a:lnTo>
                    <a:lnTo>
                      <a:pt x="192" y="48"/>
                    </a:lnTo>
                    <a:lnTo>
                      <a:pt x="204" y="5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2" name=""/>
              <p:cNvSpPr/>
              <p:nvPr/>
            </p:nvSpPr>
            <p:spPr>
              <a:xfrm>
                <a:off x="3063960" y="4640400"/>
                <a:ext cx="323640" cy="285480"/>
              </a:xfrm>
              <a:custGeom>
                <a:avLst/>
                <a:gdLst/>
                <a:ahLst/>
                <a:rect l="l" t="t" r="r" b="b"/>
                <a:pathLst>
                  <a:path w="204" h="180">
                    <a:moveTo>
                      <a:pt x="204" y="54"/>
                    </a:moveTo>
                    <a:lnTo>
                      <a:pt x="192" y="72"/>
                    </a:lnTo>
                    <a:lnTo>
                      <a:pt x="192" y="78"/>
                    </a:lnTo>
                    <a:lnTo>
                      <a:pt x="180" y="78"/>
                    </a:lnTo>
                    <a:lnTo>
                      <a:pt x="180" y="96"/>
                    </a:lnTo>
                    <a:lnTo>
                      <a:pt x="192" y="102"/>
                    </a:lnTo>
                    <a:lnTo>
                      <a:pt x="180" y="120"/>
                    </a:lnTo>
                    <a:lnTo>
                      <a:pt x="156" y="132"/>
                    </a:lnTo>
                    <a:lnTo>
                      <a:pt x="126" y="120"/>
                    </a:lnTo>
                    <a:lnTo>
                      <a:pt x="132" y="132"/>
                    </a:lnTo>
                    <a:lnTo>
                      <a:pt x="132" y="156"/>
                    </a:lnTo>
                    <a:lnTo>
                      <a:pt x="138" y="162"/>
                    </a:lnTo>
                    <a:lnTo>
                      <a:pt x="114" y="180"/>
                    </a:lnTo>
                    <a:lnTo>
                      <a:pt x="96" y="168"/>
                    </a:lnTo>
                    <a:lnTo>
                      <a:pt x="84" y="162"/>
                    </a:lnTo>
                    <a:lnTo>
                      <a:pt x="84" y="138"/>
                    </a:lnTo>
                    <a:lnTo>
                      <a:pt x="84" y="120"/>
                    </a:lnTo>
                    <a:lnTo>
                      <a:pt x="84" y="90"/>
                    </a:lnTo>
                    <a:lnTo>
                      <a:pt x="66" y="90"/>
                    </a:lnTo>
                    <a:lnTo>
                      <a:pt x="48" y="78"/>
                    </a:lnTo>
                    <a:lnTo>
                      <a:pt x="24" y="78"/>
                    </a:lnTo>
                    <a:lnTo>
                      <a:pt x="18" y="72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24"/>
                    </a:lnTo>
                    <a:lnTo>
                      <a:pt x="24" y="30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0" y="24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84" y="12"/>
                    </a:lnTo>
                    <a:lnTo>
                      <a:pt x="84" y="24"/>
                    </a:lnTo>
                    <a:lnTo>
                      <a:pt x="114" y="24"/>
                    </a:lnTo>
                    <a:lnTo>
                      <a:pt x="126" y="30"/>
                    </a:lnTo>
                    <a:lnTo>
                      <a:pt x="138" y="24"/>
                    </a:lnTo>
                    <a:lnTo>
                      <a:pt x="162" y="24"/>
                    </a:lnTo>
                    <a:lnTo>
                      <a:pt x="156" y="24"/>
                    </a:lnTo>
                    <a:lnTo>
                      <a:pt x="162" y="30"/>
                    </a:lnTo>
                    <a:lnTo>
                      <a:pt x="180" y="36"/>
                    </a:lnTo>
                    <a:lnTo>
                      <a:pt x="180" y="54"/>
                    </a:lnTo>
                    <a:lnTo>
                      <a:pt x="192" y="48"/>
                    </a:lnTo>
                    <a:lnTo>
                      <a:pt x="204" y="54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43" name=""/>
            <p:cNvSpPr/>
            <p:nvPr/>
          </p:nvSpPr>
          <p:spPr>
            <a:xfrm>
              <a:off x="3035160" y="6087960"/>
              <a:ext cx="28800" cy="66600"/>
            </a:xfrm>
            <a:custGeom>
              <a:avLst/>
              <a:gdLst/>
              <a:ahLst/>
              <a:rect l="l" t="t" r="r" b="b"/>
              <a:pathLst>
                <a:path w="18" h="42">
                  <a:moveTo>
                    <a:pt x="12" y="0"/>
                  </a:moveTo>
                  <a:lnTo>
                    <a:pt x="0" y="24"/>
                  </a:lnTo>
                  <a:lnTo>
                    <a:pt x="12" y="42"/>
                  </a:lnTo>
                  <a:lnTo>
                    <a:pt x="18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44" name=""/>
            <p:cNvGrpSpPr/>
            <p:nvPr/>
          </p:nvGrpSpPr>
          <p:grpSpPr>
            <a:xfrm>
              <a:off x="3035160" y="6087960"/>
              <a:ext cx="28800" cy="66600"/>
              <a:chOff x="3035160" y="6087960"/>
              <a:chExt cx="28800" cy="66600"/>
            </a:xfrm>
          </p:grpSpPr>
          <p:sp>
            <p:nvSpPr>
              <p:cNvPr id="1145" name=""/>
              <p:cNvSpPr/>
              <p:nvPr/>
            </p:nvSpPr>
            <p:spPr>
              <a:xfrm>
                <a:off x="3035160" y="6087960"/>
                <a:ext cx="28800" cy="66600"/>
              </a:xfrm>
              <a:custGeom>
                <a:avLst/>
                <a:gdLst/>
                <a:ahLst/>
                <a:rect l="l" t="t" r="r" b="b"/>
                <a:pathLst>
                  <a:path w="18" h="42">
                    <a:moveTo>
                      <a:pt x="12" y="0"/>
                    </a:moveTo>
                    <a:lnTo>
                      <a:pt x="0" y="24"/>
                    </a:lnTo>
                    <a:lnTo>
                      <a:pt x="12" y="42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6" name=""/>
              <p:cNvSpPr/>
              <p:nvPr/>
            </p:nvSpPr>
            <p:spPr>
              <a:xfrm>
                <a:off x="3035160" y="6087960"/>
                <a:ext cx="28800" cy="66600"/>
              </a:xfrm>
              <a:custGeom>
                <a:avLst/>
                <a:gdLst/>
                <a:ahLst/>
                <a:rect l="l" t="t" r="r" b="b"/>
                <a:pathLst>
                  <a:path w="18" h="42">
                    <a:moveTo>
                      <a:pt x="12" y="0"/>
                    </a:moveTo>
                    <a:lnTo>
                      <a:pt x="0" y="24"/>
                    </a:lnTo>
                    <a:lnTo>
                      <a:pt x="12" y="42"/>
                    </a:lnTo>
                    <a:lnTo>
                      <a:pt x="18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47" name=""/>
            <p:cNvSpPr/>
            <p:nvPr/>
          </p:nvSpPr>
          <p:spPr>
            <a:xfrm>
              <a:off x="2949480" y="4478400"/>
              <a:ext cx="38160" cy="2844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0" y="12"/>
                  </a:moveTo>
                  <a:lnTo>
                    <a:pt x="12" y="18"/>
                  </a:lnTo>
                  <a:lnTo>
                    <a:pt x="24" y="12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48" name=""/>
            <p:cNvGrpSpPr/>
            <p:nvPr/>
          </p:nvGrpSpPr>
          <p:grpSpPr>
            <a:xfrm>
              <a:off x="2949480" y="4478400"/>
              <a:ext cx="38160" cy="28440"/>
              <a:chOff x="2949480" y="4478400"/>
              <a:chExt cx="38160" cy="28440"/>
            </a:xfrm>
          </p:grpSpPr>
          <p:sp>
            <p:nvSpPr>
              <p:cNvPr id="1149" name=""/>
              <p:cNvSpPr/>
              <p:nvPr/>
            </p:nvSpPr>
            <p:spPr>
              <a:xfrm>
                <a:off x="2949480" y="4478400"/>
                <a:ext cx="38160" cy="28440"/>
              </a:xfrm>
              <a:custGeom>
                <a:avLst/>
                <a:gdLst/>
                <a:ahLst/>
                <a:rect l="l" t="t" r="r" b="b"/>
                <a:pathLst>
                  <a:path w="24" h="18">
                    <a:moveTo>
                      <a:pt x="0" y="12"/>
                    </a:moveTo>
                    <a:lnTo>
                      <a:pt x="12" y="18"/>
                    </a:lnTo>
                    <a:lnTo>
                      <a:pt x="24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0" name=""/>
              <p:cNvSpPr/>
              <p:nvPr/>
            </p:nvSpPr>
            <p:spPr>
              <a:xfrm>
                <a:off x="2949480" y="4478400"/>
                <a:ext cx="38160" cy="28440"/>
              </a:xfrm>
              <a:custGeom>
                <a:avLst/>
                <a:gdLst/>
                <a:ahLst/>
                <a:rect l="l" t="t" r="r" b="b"/>
                <a:pathLst>
                  <a:path w="24" h="18">
                    <a:moveTo>
                      <a:pt x="0" y="12"/>
                    </a:moveTo>
                    <a:lnTo>
                      <a:pt x="12" y="18"/>
                    </a:lnTo>
                    <a:lnTo>
                      <a:pt x="24" y="12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51" name=""/>
            <p:cNvSpPr/>
            <p:nvPr/>
          </p:nvSpPr>
          <p:spPr>
            <a:xfrm>
              <a:off x="2787480" y="4344840"/>
              <a:ext cx="247680" cy="95400"/>
            </a:xfrm>
            <a:custGeom>
              <a:avLst/>
              <a:gdLst/>
              <a:ahLst/>
              <a:rect l="l" t="t" r="r" b="b"/>
              <a:pathLst>
                <a:path w="156" h="60">
                  <a:moveTo>
                    <a:pt x="0" y="30"/>
                  </a:moveTo>
                  <a:lnTo>
                    <a:pt x="12" y="30"/>
                  </a:lnTo>
                  <a:lnTo>
                    <a:pt x="24" y="12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90" y="30"/>
                  </a:lnTo>
                  <a:lnTo>
                    <a:pt x="102" y="54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56" y="60"/>
                  </a:lnTo>
                  <a:lnTo>
                    <a:pt x="150" y="54"/>
                  </a:lnTo>
                  <a:lnTo>
                    <a:pt x="144" y="54"/>
                  </a:lnTo>
                  <a:lnTo>
                    <a:pt x="144" y="36"/>
                  </a:lnTo>
                  <a:lnTo>
                    <a:pt x="102" y="18"/>
                  </a:lnTo>
                  <a:lnTo>
                    <a:pt x="48" y="0"/>
                  </a:lnTo>
                  <a:lnTo>
                    <a:pt x="18" y="1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52" name=""/>
            <p:cNvGrpSpPr/>
            <p:nvPr/>
          </p:nvGrpSpPr>
          <p:grpSpPr>
            <a:xfrm>
              <a:off x="2787480" y="4344840"/>
              <a:ext cx="247680" cy="95400"/>
              <a:chOff x="2787480" y="4344840"/>
              <a:chExt cx="247680" cy="95400"/>
            </a:xfrm>
          </p:grpSpPr>
          <p:sp>
            <p:nvSpPr>
              <p:cNvPr id="1153" name=""/>
              <p:cNvSpPr/>
              <p:nvPr/>
            </p:nvSpPr>
            <p:spPr>
              <a:xfrm>
                <a:off x="2787480" y="4344840"/>
                <a:ext cx="247680" cy="95400"/>
              </a:xfrm>
              <a:custGeom>
                <a:avLst/>
                <a:gdLst/>
                <a:ahLst/>
                <a:rect l="l" t="t" r="r" b="b"/>
                <a:pathLst>
                  <a:path w="156" h="60">
                    <a:moveTo>
                      <a:pt x="0" y="30"/>
                    </a:moveTo>
                    <a:lnTo>
                      <a:pt x="12" y="30"/>
                    </a:lnTo>
                    <a:lnTo>
                      <a:pt x="2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90" y="30"/>
                    </a:lnTo>
                    <a:lnTo>
                      <a:pt x="102" y="54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56" y="60"/>
                    </a:lnTo>
                    <a:lnTo>
                      <a:pt x="150" y="54"/>
                    </a:lnTo>
                    <a:lnTo>
                      <a:pt x="144" y="54"/>
                    </a:lnTo>
                    <a:lnTo>
                      <a:pt x="144" y="36"/>
                    </a:lnTo>
                    <a:lnTo>
                      <a:pt x="102" y="18"/>
                    </a:lnTo>
                    <a:lnTo>
                      <a:pt x="48" y="0"/>
                    </a:lnTo>
                    <a:lnTo>
                      <a:pt x="18" y="1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4" name=""/>
              <p:cNvSpPr/>
              <p:nvPr/>
            </p:nvSpPr>
            <p:spPr>
              <a:xfrm>
                <a:off x="2787480" y="4344840"/>
                <a:ext cx="247680" cy="95400"/>
              </a:xfrm>
              <a:custGeom>
                <a:avLst/>
                <a:gdLst/>
                <a:ahLst/>
                <a:rect l="l" t="t" r="r" b="b"/>
                <a:pathLst>
                  <a:path w="156" h="60">
                    <a:moveTo>
                      <a:pt x="0" y="30"/>
                    </a:moveTo>
                    <a:lnTo>
                      <a:pt x="12" y="30"/>
                    </a:lnTo>
                    <a:lnTo>
                      <a:pt x="2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90" y="30"/>
                    </a:lnTo>
                    <a:lnTo>
                      <a:pt x="102" y="54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56" y="60"/>
                    </a:lnTo>
                    <a:lnTo>
                      <a:pt x="150" y="54"/>
                    </a:lnTo>
                    <a:lnTo>
                      <a:pt x="144" y="54"/>
                    </a:lnTo>
                    <a:lnTo>
                      <a:pt x="144" y="36"/>
                    </a:lnTo>
                    <a:lnTo>
                      <a:pt x="102" y="18"/>
                    </a:lnTo>
                    <a:lnTo>
                      <a:pt x="48" y="0"/>
                    </a:lnTo>
                    <a:lnTo>
                      <a:pt x="18" y="12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55" name=""/>
            <p:cNvSpPr/>
            <p:nvPr/>
          </p:nvSpPr>
          <p:spPr>
            <a:xfrm>
              <a:off x="2949480" y="4297320"/>
              <a:ext cx="9720" cy="47520"/>
            </a:xfrm>
            <a:custGeom>
              <a:avLst/>
              <a:gdLst/>
              <a:ahLst/>
              <a:rect l="l" t="t" r="r" b="b"/>
              <a:pathLst>
                <a:path w="6" h="30">
                  <a:moveTo>
                    <a:pt x="0" y="0"/>
                  </a:moveTo>
                  <a:lnTo>
                    <a:pt x="0" y="6"/>
                  </a:lnTo>
                  <a:lnTo>
                    <a:pt x="6" y="3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56" name=""/>
            <p:cNvGrpSpPr/>
            <p:nvPr/>
          </p:nvGrpSpPr>
          <p:grpSpPr>
            <a:xfrm>
              <a:off x="2949480" y="4297320"/>
              <a:ext cx="9720" cy="47520"/>
              <a:chOff x="2949480" y="4297320"/>
              <a:chExt cx="9720" cy="47520"/>
            </a:xfrm>
          </p:grpSpPr>
          <p:sp>
            <p:nvSpPr>
              <p:cNvPr id="1157" name=""/>
              <p:cNvSpPr/>
              <p:nvPr/>
            </p:nvSpPr>
            <p:spPr>
              <a:xfrm>
                <a:off x="2949480" y="4297320"/>
                <a:ext cx="9720" cy="47520"/>
              </a:xfrm>
              <a:custGeom>
                <a:avLst/>
                <a:gdLst/>
                <a:ahLst/>
                <a:rect l="l" t="t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6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8" name=""/>
              <p:cNvSpPr/>
              <p:nvPr/>
            </p:nvSpPr>
            <p:spPr>
              <a:xfrm>
                <a:off x="2949480" y="4297320"/>
                <a:ext cx="9720" cy="47520"/>
              </a:xfrm>
              <a:custGeom>
                <a:avLst/>
                <a:gdLst/>
                <a:ahLst/>
                <a:rect l="l" t="t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6" y="30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59" name=""/>
            <p:cNvSpPr/>
            <p:nvPr/>
          </p:nvSpPr>
          <p:spPr>
            <a:xfrm>
              <a:off x="2720880" y="2716200"/>
              <a:ext cx="171720" cy="181080"/>
            </a:xfrm>
            <a:custGeom>
              <a:avLst/>
              <a:gdLst/>
              <a:ahLst/>
              <a:rect l="l" t="t" r="r" b="b"/>
              <a:pathLst>
                <a:path w="108" h="114">
                  <a:moveTo>
                    <a:pt x="0" y="90"/>
                  </a:moveTo>
                  <a:lnTo>
                    <a:pt x="24" y="90"/>
                  </a:lnTo>
                  <a:lnTo>
                    <a:pt x="24" y="114"/>
                  </a:lnTo>
                  <a:lnTo>
                    <a:pt x="42" y="11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90" y="108"/>
                  </a:lnTo>
                  <a:lnTo>
                    <a:pt x="108" y="84"/>
                  </a:lnTo>
                  <a:lnTo>
                    <a:pt x="90" y="84"/>
                  </a:lnTo>
                  <a:lnTo>
                    <a:pt x="66" y="48"/>
                  </a:lnTo>
                  <a:lnTo>
                    <a:pt x="42" y="24"/>
                  </a:lnTo>
                  <a:lnTo>
                    <a:pt x="36" y="0"/>
                  </a:lnTo>
                  <a:lnTo>
                    <a:pt x="24" y="24"/>
                  </a:lnTo>
                  <a:lnTo>
                    <a:pt x="12" y="36"/>
                  </a:lnTo>
                  <a:lnTo>
                    <a:pt x="24" y="84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60" name=""/>
            <p:cNvGrpSpPr/>
            <p:nvPr/>
          </p:nvGrpSpPr>
          <p:grpSpPr>
            <a:xfrm>
              <a:off x="2720880" y="2716200"/>
              <a:ext cx="171720" cy="181080"/>
              <a:chOff x="2720880" y="2716200"/>
              <a:chExt cx="171720" cy="181080"/>
            </a:xfrm>
          </p:grpSpPr>
          <p:sp>
            <p:nvSpPr>
              <p:cNvPr id="1161" name=""/>
              <p:cNvSpPr/>
              <p:nvPr/>
            </p:nvSpPr>
            <p:spPr>
              <a:xfrm>
                <a:off x="2720880" y="2716200"/>
                <a:ext cx="171720" cy="181080"/>
              </a:xfrm>
              <a:custGeom>
                <a:avLst/>
                <a:gdLst/>
                <a:ahLst/>
                <a:rect l="l" t="t" r="r" b="b"/>
                <a:pathLst>
                  <a:path w="108" h="114">
                    <a:moveTo>
                      <a:pt x="0" y="90"/>
                    </a:moveTo>
                    <a:lnTo>
                      <a:pt x="24" y="90"/>
                    </a:lnTo>
                    <a:lnTo>
                      <a:pt x="24" y="114"/>
                    </a:lnTo>
                    <a:lnTo>
                      <a:pt x="42" y="11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90" y="108"/>
                    </a:lnTo>
                    <a:lnTo>
                      <a:pt x="108" y="84"/>
                    </a:lnTo>
                    <a:lnTo>
                      <a:pt x="90" y="84"/>
                    </a:lnTo>
                    <a:lnTo>
                      <a:pt x="66" y="48"/>
                    </a:lnTo>
                    <a:lnTo>
                      <a:pt x="42" y="24"/>
                    </a:lnTo>
                    <a:lnTo>
                      <a:pt x="36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24" y="84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2" name=""/>
              <p:cNvSpPr/>
              <p:nvPr/>
            </p:nvSpPr>
            <p:spPr>
              <a:xfrm>
                <a:off x="2720880" y="2716200"/>
                <a:ext cx="171720" cy="181080"/>
              </a:xfrm>
              <a:custGeom>
                <a:avLst/>
                <a:gdLst/>
                <a:ahLst/>
                <a:rect l="l" t="t" r="r" b="b"/>
                <a:pathLst>
                  <a:path w="108" h="114">
                    <a:moveTo>
                      <a:pt x="0" y="90"/>
                    </a:moveTo>
                    <a:lnTo>
                      <a:pt x="24" y="90"/>
                    </a:lnTo>
                    <a:lnTo>
                      <a:pt x="24" y="114"/>
                    </a:lnTo>
                    <a:lnTo>
                      <a:pt x="42" y="11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90" y="108"/>
                    </a:lnTo>
                    <a:lnTo>
                      <a:pt x="108" y="84"/>
                    </a:lnTo>
                    <a:lnTo>
                      <a:pt x="90" y="84"/>
                    </a:lnTo>
                    <a:lnTo>
                      <a:pt x="66" y="48"/>
                    </a:lnTo>
                    <a:lnTo>
                      <a:pt x="42" y="24"/>
                    </a:lnTo>
                    <a:lnTo>
                      <a:pt x="36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24" y="84"/>
                    </a:lnTo>
                    <a:lnTo>
                      <a:pt x="0" y="9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63" name=""/>
            <p:cNvSpPr/>
            <p:nvPr/>
          </p:nvSpPr>
          <p:spPr>
            <a:xfrm>
              <a:off x="2968560" y="2573280"/>
              <a:ext cx="57240" cy="76320"/>
            </a:xfrm>
            <a:custGeom>
              <a:avLst/>
              <a:gdLst/>
              <a:ahLst/>
              <a:rect l="l" t="t" r="r" b="b"/>
              <a:pathLst>
                <a:path w="36" h="48">
                  <a:moveTo>
                    <a:pt x="0" y="36"/>
                  </a:moveTo>
                  <a:lnTo>
                    <a:pt x="0" y="48"/>
                  </a:lnTo>
                  <a:lnTo>
                    <a:pt x="30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64" name=""/>
            <p:cNvGrpSpPr/>
            <p:nvPr/>
          </p:nvGrpSpPr>
          <p:grpSpPr>
            <a:xfrm>
              <a:off x="2968560" y="2573280"/>
              <a:ext cx="57240" cy="76320"/>
              <a:chOff x="2968560" y="2573280"/>
              <a:chExt cx="57240" cy="76320"/>
            </a:xfrm>
          </p:grpSpPr>
          <p:sp>
            <p:nvSpPr>
              <p:cNvPr id="1165" name=""/>
              <p:cNvSpPr/>
              <p:nvPr/>
            </p:nvSpPr>
            <p:spPr>
              <a:xfrm>
                <a:off x="2968560" y="2573280"/>
                <a:ext cx="57240" cy="7632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0" y="36"/>
                    </a:moveTo>
                    <a:lnTo>
                      <a:pt x="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6" name=""/>
              <p:cNvSpPr/>
              <p:nvPr/>
            </p:nvSpPr>
            <p:spPr>
              <a:xfrm>
                <a:off x="2968560" y="2573280"/>
                <a:ext cx="57240" cy="7632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0" y="36"/>
                    </a:moveTo>
                    <a:lnTo>
                      <a:pt x="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67" name=""/>
            <p:cNvSpPr/>
            <p:nvPr/>
          </p:nvSpPr>
          <p:spPr>
            <a:xfrm>
              <a:off x="2882880" y="2154240"/>
              <a:ext cx="104760" cy="66600"/>
            </a:xfrm>
            <a:custGeom>
              <a:avLst/>
              <a:gdLst/>
              <a:ahLst/>
              <a:rect l="l" t="t" r="r" b="b"/>
              <a:pathLst>
                <a:path w="66" h="42">
                  <a:moveTo>
                    <a:pt x="0" y="0"/>
                  </a:moveTo>
                  <a:lnTo>
                    <a:pt x="0" y="24"/>
                  </a:lnTo>
                  <a:lnTo>
                    <a:pt x="0" y="42"/>
                  </a:lnTo>
                  <a:lnTo>
                    <a:pt x="30" y="42"/>
                  </a:lnTo>
                  <a:lnTo>
                    <a:pt x="42" y="42"/>
                  </a:lnTo>
                  <a:lnTo>
                    <a:pt x="66" y="42"/>
                  </a:lnTo>
                  <a:lnTo>
                    <a:pt x="54" y="12"/>
                  </a:lnTo>
                  <a:lnTo>
                    <a:pt x="48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68" name=""/>
            <p:cNvGrpSpPr/>
            <p:nvPr/>
          </p:nvGrpSpPr>
          <p:grpSpPr>
            <a:xfrm>
              <a:off x="2882880" y="2154240"/>
              <a:ext cx="104760" cy="66600"/>
              <a:chOff x="2882880" y="2154240"/>
              <a:chExt cx="104760" cy="66600"/>
            </a:xfrm>
          </p:grpSpPr>
          <p:sp>
            <p:nvSpPr>
              <p:cNvPr id="1169" name=""/>
              <p:cNvSpPr/>
              <p:nvPr/>
            </p:nvSpPr>
            <p:spPr>
              <a:xfrm>
                <a:off x="2882880" y="2154240"/>
                <a:ext cx="104760" cy="66600"/>
              </a:xfrm>
              <a:custGeom>
                <a:avLst/>
                <a:gdLst/>
                <a:ahLst/>
                <a:rect l="l" t="t" r="r" b="b"/>
                <a:pathLst>
                  <a:path w="66" h="42">
                    <a:moveTo>
                      <a:pt x="0" y="0"/>
                    </a:moveTo>
                    <a:lnTo>
                      <a:pt x="0" y="24"/>
                    </a:lnTo>
                    <a:lnTo>
                      <a:pt x="0" y="42"/>
                    </a:lnTo>
                    <a:lnTo>
                      <a:pt x="30" y="42"/>
                    </a:lnTo>
                    <a:lnTo>
                      <a:pt x="42" y="42"/>
                    </a:lnTo>
                    <a:lnTo>
                      <a:pt x="66" y="42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0" name=""/>
              <p:cNvSpPr/>
              <p:nvPr/>
            </p:nvSpPr>
            <p:spPr>
              <a:xfrm>
                <a:off x="2882880" y="2154240"/>
                <a:ext cx="104760" cy="66600"/>
              </a:xfrm>
              <a:custGeom>
                <a:avLst/>
                <a:gdLst/>
                <a:ahLst/>
                <a:rect l="l" t="t" r="r" b="b"/>
                <a:pathLst>
                  <a:path w="66" h="42">
                    <a:moveTo>
                      <a:pt x="0" y="0"/>
                    </a:moveTo>
                    <a:lnTo>
                      <a:pt x="0" y="24"/>
                    </a:lnTo>
                    <a:lnTo>
                      <a:pt x="0" y="42"/>
                    </a:lnTo>
                    <a:lnTo>
                      <a:pt x="30" y="42"/>
                    </a:lnTo>
                    <a:lnTo>
                      <a:pt x="42" y="42"/>
                    </a:lnTo>
                    <a:lnTo>
                      <a:pt x="66" y="42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71" name=""/>
            <p:cNvSpPr/>
            <p:nvPr/>
          </p:nvSpPr>
          <p:spPr>
            <a:xfrm>
              <a:off x="3063960" y="811080"/>
              <a:ext cx="1504800" cy="2257560"/>
            </a:xfrm>
            <a:custGeom>
              <a:avLst/>
              <a:gdLst/>
              <a:ahLst/>
              <a:rect l="l" t="t" r="r" b="b"/>
              <a:pathLst>
                <a:path w="948" h="1422">
                  <a:moveTo>
                    <a:pt x="0" y="570"/>
                  </a:moveTo>
                  <a:lnTo>
                    <a:pt x="30" y="582"/>
                  </a:lnTo>
                  <a:lnTo>
                    <a:pt x="48" y="576"/>
                  </a:lnTo>
                  <a:lnTo>
                    <a:pt x="48" y="612"/>
                  </a:lnTo>
                  <a:lnTo>
                    <a:pt x="84" y="624"/>
                  </a:lnTo>
                  <a:lnTo>
                    <a:pt x="30" y="648"/>
                  </a:lnTo>
                  <a:lnTo>
                    <a:pt x="72" y="678"/>
                  </a:lnTo>
                  <a:lnTo>
                    <a:pt x="66" y="690"/>
                  </a:lnTo>
                  <a:lnTo>
                    <a:pt x="72" y="708"/>
                  </a:lnTo>
                  <a:lnTo>
                    <a:pt x="114" y="714"/>
                  </a:lnTo>
                  <a:lnTo>
                    <a:pt x="114" y="708"/>
                  </a:lnTo>
                  <a:lnTo>
                    <a:pt x="174" y="708"/>
                  </a:lnTo>
                  <a:lnTo>
                    <a:pt x="228" y="744"/>
                  </a:lnTo>
                  <a:lnTo>
                    <a:pt x="228" y="756"/>
                  </a:lnTo>
                  <a:lnTo>
                    <a:pt x="252" y="804"/>
                  </a:lnTo>
                  <a:lnTo>
                    <a:pt x="252" y="840"/>
                  </a:lnTo>
                  <a:lnTo>
                    <a:pt x="270" y="858"/>
                  </a:lnTo>
                  <a:lnTo>
                    <a:pt x="264" y="912"/>
                  </a:lnTo>
                  <a:lnTo>
                    <a:pt x="270" y="930"/>
                  </a:lnTo>
                  <a:lnTo>
                    <a:pt x="270" y="954"/>
                  </a:lnTo>
                  <a:lnTo>
                    <a:pt x="270" y="972"/>
                  </a:lnTo>
                  <a:lnTo>
                    <a:pt x="288" y="972"/>
                  </a:lnTo>
                  <a:lnTo>
                    <a:pt x="306" y="954"/>
                  </a:lnTo>
                  <a:lnTo>
                    <a:pt x="312" y="978"/>
                  </a:lnTo>
                  <a:lnTo>
                    <a:pt x="330" y="996"/>
                  </a:lnTo>
                  <a:lnTo>
                    <a:pt x="336" y="1014"/>
                  </a:lnTo>
                  <a:lnTo>
                    <a:pt x="288" y="1002"/>
                  </a:lnTo>
                  <a:lnTo>
                    <a:pt x="282" y="1020"/>
                  </a:lnTo>
                  <a:lnTo>
                    <a:pt x="282" y="1056"/>
                  </a:lnTo>
                  <a:lnTo>
                    <a:pt x="306" y="1068"/>
                  </a:lnTo>
                  <a:lnTo>
                    <a:pt x="318" y="1062"/>
                  </a:lnTo>
                  <a:lnTo>
                    <a:pt x="336" y="1044"/>
                  </a:lnTo>
                  <a:lnTo>
                    <a:pt x="354" y="1068"/>
                  </a:lnTo>
                  <a:lnTo>
                    <a:pt x="336" y="1104"/>
                  </a:lnTo>
                  <a:lnTo>
                    <a:pt x="318" y="1104"/>
                  </a:lnTo>
                  <a:lnTo>
                    <a:pt x="306" y="1122"/>
                  </a:lnTo>
                  <a:lnTo>
                    <a:pt x="306" y="1200"/>
                  </a:lnTo>
                  <a:lnTo>
                    <a:pt x="318" y="1224"/>
                  </a:lnTo>
                  <a:lnTo>
                    <a:pt x="330" y="1278"/>
                  </a:lnTo>
                  <a:lnTo>
                    <a:pt x="372" y="1374"/>
                  </a:lnTo>
                  <a:lnTo>
                    <a:pt x="384" y="1398"/>
                  </a:lnTo>
                  <a:lnTo>
                    <a:pt x="420" y="1398"/>
                  </a:lnTo>
                  <a:lnTo>
                    <a:pt x="450" y="1422"/>
                  </a:lnTo>
                  <a:lnTo>
                    <a:pt x="462" y="1416"/>
                  </a:lnTo>
                  <a:lnTo>
                    <a:pt x="474" y="1356"/>
                  </a:lnTo>
                  <a:lnTo>
                    <a:pt x="474" y="1332"/>
                  </a:lnTo>
                  <a:lnTo>
                    <a:pt x="504" y="1308"/>
                  </a:lnTo>
                  <a:lnTo>
                    <a:pt x="510" y="1266"/>
                  </a:lnTo>
                  <a:lnTo>
                    <a:pt x="504" y="1242"/>
                  </a:lnTo>
                  <a:lnTo>
                    <a:pt x="510" y="1242"/>
                  </a:lnTo>
                  <a:lnTo>
                    <a:pt x="516" y="1224"/>
                  </a:lnTo>
                  <a:lnTo>
                    <a:pt x="558" y="1224"/>
                  </a:lnTo>
                  <a:lnTo>
                    <a:pt x="576" y="1200"/>
                  </a:lnTo>
                  <a:lnTo>
                    <a:pt x="648" y="1122"/>
                  </a:lnTo>
                  <a:lnTo>
                    <a:pt x="666" y="1122"/>
                  </a:lnTo>
                  <a:lnTo>
                    <a:pt x="708" y="1104"/>
                  </a:lnTo>
                  <a:lnTo>
                    <a:pt x="774" y="1056"/>
                  </a:lnTo>
                  <a:lnTo>
                    <a:pt x="780" y="1026"/>
                  </a:lnTo>
                  <a:lnTo>
                    <a:pt x="750" y="1020"/>
                  </a:lnTo>
                  <a:lnTo>
                    <a:pt x="726" y="1026"/>
                  </a:lnTo>
                  <a:lnTo>
                    <a:pt x="726" y="1020"/>
                  </a:lnTo>
                  <a:lnTo>
                    <a:pt x="750" y="1002"/>
                  </a:lnTo>
                  <a:lnTo>
                    <a:pt x="732" y="978"/>
                  </a:lnTo>
                  <a:lnTo>
                    <a:pt x="756" y="972"/>
                  </a:lnTo>
                  <a:lnTo>
                    <a:pt x="762" y="1014"/>
                  </a:lnTo>
                  <a:lnTo>
                    <a:pt x="774" y="1020"/>
                  </a:lnTo>
                  <a:lnTo>
                    <a:pt x="798" y="1014"/>
                  </a:lnTo>
                  <a:lnTo>
                    <a:pt x="798" y="972"/>
                  </a:lnTo>
                  <a:lnTo>
                    <a:pt x="756" y="912"/>
                  </a:lnTo>
                  <a:lnTo>
                    <a:pt x="798" y="930"/>
                  </a:lnTo>
                  <a:lnTo>
                    <a:pt x="798" y="888"/>
                  </a:lnTo>
                  <a:lnTo>
                    <a:pt x="774" y="888"/>
                  </a:lnTo>
                  <a:lnTo>
                    <a:pt x="804" y="870"/>
                  </a:lnTo>
                  <a:lnTo>
                    <a:pt x="816" y="870"/>
                  </a:lnTo>
                  <a:lnTo>
                    <a:pt x="816" y="846"/>
                  </a:lnTo>
                  <a:lnTo>
                    <a:pt x="804" y="840"/>
                  </a:lnTo>
                  <a:lnTo>
                    <a:pt x="828" y="834"/>
                  </a:lnTo>
                  <a:lnTo>
                    <a:pt x="846" y="798"/>
                  </a:lnTo>
                  <a:lnTo>
                    <a:pt x="822" y="798"/>
                  </a:lnTo>
                  <a:lnTo>
                    <a:pt x="828" y="768"/>
                  </a:lnTo>
                  <a:lnTo>
                    <a:pt x="822" y="708"/>
                  </a:lnTo>
                  <a:lnTo>
                    <a:pt x="804" y="702"/>
                  </a:lnTo>
                  <a:lnTo>
                    <a:pt x="804" y="666"/>
                  </a:lnTo>
                  <a:lnTo>
                    <a:pt x="816" y="660"/>
                  </a:lnTo>
                  <a:lnTo>
                    <a:pt x="846" y="666"/>
                  </a:lnTo>
                  <a:lnTo>
                    <a:pt x="852" y="648"/>
                  </a:lnTo>
                  <a:lnTo>
                    <a:pt x="828" y="576"/>
                  </a:lnTo>
                  <a:lnTo>
                    <a:pt x="828" y="546"/>
                  </a:lnTo>
                  <a:lnTo>
                    <a:pt x="828" y="504"/>
                  </a:lnTo>
                  <a:lnTo>
                    <a:pt x="888" y="360"/>
                  </a:lnTo>
                  <a:lnTo>
                    <a:pt x="948" y="270"/>
                  </a:lnTo>
                  <a:lnTo>
                    <a:pt x="918" y="240"/>
                  </a:lnTo>
                  <a:lnTo>
                    <a:pt x="870" y="222"/>
                  </a:lnTo>
                  <a:lnTo>
                    <a:pt x="852" y="264"/>
                  </a:lnTo>
                  <a:lnTo>
                    <a:pt x="828" y="258"/>
                  </a:lnTo>
                  <a:lnTo>
                    <a:pt x="780" y="306"/>
                  </a:lnTo>
                  <a:lnTo>
                    <a:pt x="750" y="324"/>
                  </a:lnTo>
                  <a:lnTo>
                    <a:pt x="762" y="270"/>
                  </a:lnTo>
                  <a:lnTo>
                    <a:pt x="804" y="222"/>
                  </a:lnTo>
                  <a:lnTo>
                    <a:pt x="798" y="192"/>
                  </a:lnTo>
                  <a:lnTo>
                    <a:pt x="762" y="204"/>
                  </a:lnTo>
                  <a:lnTo>
                    <a:pt x="762" y="234"/>
                  </a:lnTo>
                  <a:lnTo>
                    <a:pt x="750" y="240"/>
                  </a:lnTo>
                  <a:lnTo>
                    <a:pt x="750" y="192"/>
                  </a:lnTo>
                  <a:lnTo>
                    <a:pt x="666" y="192"/>
                  </a:lnTo>
                  <a:lnTo>
                    <a:pt x="696" y="174"/>
                  </a:lnTo>
                  <a:lnTo>
                    <a:pt x="732" y="180"/>
                  </a:lnTo>
                  <a:lnTo>
                    <a:pt x="798" y="168"/>
                  </a:lnTo>
                  <a:lnTo>
                    <a:pt x="822" y="138"/>
                  </a:lnTo>
                  <a:lnTo>
                    <a:pt x="798" y="108"/>
                  </a:lnTo>
                  <a:lnTo>
                    <a:pt x="762" y="90"/>
                  </a:lnTo>
                  <a:lnTo>
                    <a:pt x="750" y="60"/>
                  </a:lnTo>
                  <a:lnTo>
                    <a:pt x="708" y="18"/>
                  </a:lnTo>
                  <a:lnTo>
                    <a:pt x="576" y="0"/>
                  </a:lnTo>
                  <a:lnTo>
                    <a:pt x="450" y="60"/>
                  </a:lnTo>
                  <a:lnTo>
                    <a:pt x="408" y="108"/>
                  </a:lnTo>
                  <a:lnTo>
                    <a:pt x="402" y="150"/>
                  </a:lnTo>
                  <a:lnTo>
                    <a:pt x="354" y="150"/>
                  </a:lnTo>
                  <a:lnTo>
                    <a:pt x="336" y="204"/>
                  </a:lnTo>
                  <a:lnTo>
                    <a:pt x="288" y="168"/>
                  </a:lnTo>
                  <a:lnTo>
                    <a:pt x="216" y="192"/>
                  </a:lnTo>
                  <a:lnTo>
                    <a:pt x="174" y="234"/>
                  </a:lnTo>
                  <a:lnTo>
                    <a:pt x="180" y="264"/>
                  </a:lnTo>
                  <a:lnTo>
                    <a:pt x="174" y="300"/>
                  </a:lnTo>
                  <a:lnTo>
                    <a:pt x="138" y="300"/>
                  </a:lnTo>
                  <a:lnTo>
                    <a:pt x="96" y="354"/>
                  </a:lnTo>
                  <a:lnTo>
                    <a:pt x="84" y="402"/>
                  </a:lnTo>
                  <a:lnTo>
                    <a:pt x="126" y="402"/>
                  </a:lnTo>
                  <a:lnTo>
                    <a:pt x="132" y="438"/>
                  </a:lnTo>
                  <a:lnTo>
                    <a:pt x="114" y="480"/>
                  </a:lnTo>
                  <a:lnTo>
                    <a:pt x="72" y="492"/>
                  </a:lnTo>
                  <a:lnTo>
                    <a:pt x="18" y="528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72" name=""/>
            <p:cNvGrpSpPr/>
            <p:nvPr/>
          </p:nvGrpSpPr>
          <p:grpSpPr>
            <a:xfrm>
              <a:off x="3063960" y="811080"/>
              <a:ext cx="1504800" cy="2257560"/>
              <a:chOff x="3063960" y="811080"/>
              <a:chExt cx="1504800" cy="2257560"/>
            </a:xfrm>
          </p:grpSpPr>
          <p:sp>
            <p:nvSpPr>
              <p:cNvPr id="1173" name=""/>
              <p:cNvSpPr/>
              <p:nvPr/>
            </p:nvSpPr>
            <p:spPr>
              <a:xfrm>
                <a:off x="3063960" y="811080"/>
                <a:ext cx="1504800" cy="2257560"/>
              </a:xfrm>
              <a:custGeom>
                <a:avLst/>
                <a:gdLst/>
                <a:ahLst/>
                <a:rect l="l" t="t" r="r" b="b"/>
                <a:pathLst>
                  <a:path w="948" h="1422">
                    <a:moveTo>
                      <a:pt x="0" y="570"/>
                    </a:moveTo>
                    <a:lnTo>
                      <a:pt x="30" y="582"/>
                    </a:lnTo>
                    <a:lnTo>
                      <a:pt x="48" y="576"/>
                    </a:lnTo>
                    <a:lnTo>
                      <a:pt x="48" y="612"/>
                    </a:lnTo>
                    <a:lnTo>
                      <a:pt x="84" y="624"/>
                    </a:lnTo>
                    <a:lnTo>
                      <a:pt x="30" y="648"/>
                    </a:lnTo>
                    <a:lnTo>
                      <a:pt x="72" y="678"/>
                    </a:lnTo>
                    <a:lnTo>
                      <a:pt x="66" y="690"/>
                    </a:lnTo>
                    <a:lnTo>
                      <a:pt x="72" y="708"/>
                    </a:lnTo>
                    <a:lnTo>
                      <a:pt x="114" y="714"/>
                    </a:lnTo>
                    <a:lnTo>
                      <a:pt x="114" y="708"/>
                    </a:lnTo>
                    <a:lnTo>
                      <a:pt x="174" y="708"/>
                    </a:lnTo>
                    <a:lnTo>
                      <a:pt x="228" y="744"/>
                    </a:lnTo>
                    <a:lnTo>
                      <a:pt x="228" y="756"/>
                    </a:lnTo>
                    <a:lnTo>
                      <a:pt x="252" y="804"/>
                    </a:lnTo>
                    <a:lnTo>
                      <a:pt x="252" y="840"/>
                    </a:lnTo>
                    <a:lnTo>
                      <a:pt x="270" y="858"/>
                    </a:lnTo>
                    <a:lnTo>
                      <a:pt x="264" y="912"/>
                    </a:lnTo>
                    <a:lnTo>
                      <a:pt x="270" y="930"/>
                    </a:lnTo>
                    <a:lnTo>
                      <a:pt x="270" y="954"/>
                    </a:lnTo>
                    <a:lnTo>
                      <a:pt x="270" y="972"/>
                    </a:lnTo>
                    <a:lnTo>
                      <a:pt x="288" y="972"/>
                    </a:lnTo>
                    <a:lnTo>
                      <a:pt x="306" y="954"/>
                    </a:lnTo>
                    <a:lnTo>
                      <a:pt x="312" y="978"/>
                    </a:lnTo>
                    <a:lnTo>
                      <a:pt x="330" y="996"/>
                    </a:lnTo>
                    <a:lnTo>
                      <a:pt x="336" y="1014"/>
                    </a:lnTo>
                    <a:lnTo>
                      <a:pt x="288" y="1002"/>
                    </a:lnTo>
                    <a:lnTo>
                      <a:pt x="282" y="1020"/>
                    </a:lnTo>
                    <a:lnTo>
                      <a:pt x="282" y="1056"/>
                    </a:lnTo>
                    <a:lnTo>
                      <a:pt x="306" y="1068"/>
                    </a:lnTo>
                    <a:lnTo>
                      <a:pt x="318" y="1062"/>
                    </a:lnTo>
                    <a:lnTo>
                      <a:pt x="336" y="1044"/>
                    </a:lnTo>
                    <a:lnTo>
                      <a:pt x="354" y="1068"/>
                    </a:lnTo>
                    <a:lnTo>
                      <a:pt x="336" y="1104"/>
                    </a:lnTo>
                    <a:lnTo>
                      <a:pt x="318" y="1104"/>
                    </a:lnTo>
                    <a:lnTo>
                      <a:pt x="306" y="1122"/>
                    </a:lnTo>
                    <a:lnTo>
                      <a:pt x="306" y="1200"/>
                    </a:lnTo>
                    <a:lnTo>
                      <a:pt x="318" y="1224"/>
                    </a:lnTo>
                    <a:lnTo>
                      <a:pt x="330" y="1278"/>
                    </a:lnTo>
                    <a:lnTo>
                      <a:pt x="372" y="1374"/>
                    </a:lnTo>
                    <a:lnTo>
                      <a:pt x="384" y="1398"/>
                    </a:lnTo>
                    <a:lnTo>
                      <a:pt x="420" y="1398"/>
                    </a:lnTo>
                    <a:lnTo>
                      <a:pt x="450" y="1422"/>
                    </a:lnTo>
                    <a:lnTo>
                      <a:pt x="462" y="1416"/>
                    </a:lnTo>
                    <a:lnTo>
                      <a:pt x="474" y="1356"/>
                    </a:lnTo>
                    <a:lnTo>
                      <a:pt x="474" y="1332"/>
                    </a:lnTo>
                    <a:lnTo>
                      <a:pt x="504" y="1308"/>
                    </a:lnTo>
                    <a:lnTo>
                      <a:pt x="510" y="1266"/>
                    </a:lnTo>
                    <a:lnTo>
                      <a:pt x="504" y="1242"/>
                    </a:lnTo>
                    <a:lnTo>
                      <a:pt x="510" y="1242"/>
                    </a:lnTo>
                    <a:lnTo>
                      <a:pt x="516" y="1224"/>
                    </a:lnTo>
                    <a:lnTo>
                      <a:pt x="558" y="1224"/>
                    </a:lnTo>
                    <a:lnTo>
                      <a:pt x="576" y="1200"/>
                    </a:lnTo>
                    <a:lnTo>
                      <a:pt x="648" y="1122"/>
                    </a:lnTo>
                    <a:lnTo>
                      <a:pt x="666" y="1122"/>
                    </a:lnTo>
                    <a:lnTo>
                      <a:pt x="708" y="1104"/>
                    </a:lnTo>
                    <a:lnTo>
                      <a:pt x="774" y="1056"/>
                    </a:lnTo>
                    <a:lnTo>
                      <a:pt x="780" y="1026"/>
                    </a:lnTo>
                    <a:lnTo>
                      <a:pt x="750" y="1020"/>
                    </a:lnTo>
                    <a:lnTo>
                      <a:pt x="726" y="1026"/>
                    </a:lnTo>
                    <a:lnTo>
                      <a:pt x="726" y="1020"/>
                    </a:lnTo>
                    <a:lnTo>
                      <a:pt x="750" y="1002"/>
                    </a:lnTo>
                    <a:lnTo>
                      <a:pt x="732" y="978"/>
                    </a:lnTo>
                    <a:lnTo>
                      <a:pt x="756" y="972"/>
                    </a:lnTo>
                    <a:lnTo>
                      <a:pt x="762" y="1014"/>
                    </a:lnTo>
                    <a:lnTo>
                      <a:pt x="774" y="1020"/>
                    </a:lnTo>
                    <a:lnTo>
                      <a:pt x="798" y="1014"/>
                    </a:lnTo>
                    <a:lnTo>
                      <a:pt x="798" y="972"/>
                    </a:lnTo>
                    <a:lnTo>
                      <a:pt x="756" y="912"/>
                    </a:lnTo>
                    <a:lnTo>
                      <a:pt x="798" y="930"/>
                    </a:lnTo>
                    <a:lnTo>
                      <a:pt x="798" y="888"/>
                    </a:lnTo>
                    <a:lnTo>
                      <a:pt x="774" y="888"/>
                    </a:lnTo>
                    <a:lnTo>
                      <a:pt x="804" y="870"/>
                    </a:lnTo>
                    <a:lnTo>
                      <a:pt x="816" y="870"/>
                    </a:lnTo>
                    <a:lnTo>
                      <a:pt x="816" y="846"/>
                    </a:lnTo>
                    <a:lnTo>
                      <a:pt x="804" y="840"/>
                    </a:lnTo>
                    <a:lnTo>
                      <a:pt x="828" y="834"/>
                    </a:lnTo>
                    <a:lnTo>
                      <a:pt x="846" y="798"/>
                    </a:lnTo>
                    <a:lnTo>
                      <a:pt x="822" y="798"/>
                    </a:lnTo>
                    <a:lnTo>
                      <a:pt x="828" y="768"/>
                    </a:lnTo>
                    <a:lnTo>
                      <a:pt x="822" y="708"/>
                    </a:lnTo>
                    <a:lnTo>
                      <a:pt x="804" y="702"/>
                    </a:lnTo>
                    <a:lnTo>
                      <a:pt x="804" y="666"/>
                    </a:lnTo>
                    <a:lnTo>
                      <a:pt x="816" y="660"/>
                    </a:lnTo>
                    <a:lnTo>
                      <a:pt x="846" y="666"/>
                    </a:lnTo>
                    <a:lnTo>
                      <a:pt x="852" y="648"/>
                    </a:lnTo>
                    <a:lnTo>
                      <a:pt x="828" y="576"/>
                    </a:lnTo>
                    <a:lnTo>
                      <a:pt x="828" y="546"/>
                    </a:lnTo>
                    <a:lnTo>
                      <a:pt x="828" y="504"/>
                    </a:lnTo>
                    <a:lnTo>
                      <a:pt x="888" y="360"/>
                    </a:lnTo>
                    <a:lnTo>
                      <a:pt x="948" y="270"/>
                    </a:lnTo>
                    <a:lnTo>
                      <a:pt x="918" y="240"/>
                    </a:lnTo>
                    <a:lnTo>
                      <a:pt x="870" y="222"/>
                    </a:lnTo>
                    <a:lnTo>
                      <a:pt x="852" y="264"/>
                    </a:lnTo>
                    <a:lnTo>
                      <a:pt x="828" y="258"/>
                    </a:lnTo>
                    <a:lnTo>
                      <a:pt x="780" y="306"/>
                    </a:lnTo>
                    <a:lnTo>
                      <a:pt x="750" y="324"/>
                    </a:lnTo>
                    <a:lnTo>
                      <a:pt x="762" y="270"/>
                    </a:lnTo>
                    <a:lnTo>
                      <a:pt x="804" y="222"/>
                    </a:lnTo>
                    <a:lnTo>
                      <a:pt x="798" y="192"/>
                    </a:lnTo>
                    <a:lnTo>
                      <a:pt x="762" y="204"/>
                    </a:lnTo>
                    <a:lnTo>
                      <a:pt x="762" y="234"/>
                    </a:lnTo>
                    <a:lnTo>
                      <a:pt x="750" y="240"/>
                    </a:lnTo>
                    <a:lnTo>
                      <a:pt x="750" y="192"/>
                    </a:lnTo>
                    <a:lnTo>
                      <a:pt x="666" y="192"/>
                    </a:lnTo>
                    <a:lnTo>
                      <a:pt x="696" y="174"/>
                    </a:lnTo>
                    <a:lnTo>
                      <a:pt x="732" y="180"/>
                    </a:lnTo>
                    <a:lnTo>
                      <a:pt x="798" y="168"/>
                    </a:lnTo>
                    <a:lnTo>
                      <a:pt x="822" y="138"/>
                    </a:lnTo>
                    <a:lnTo>
                      <a:pt x="798" y="108"/>
                    </a:lnTo>
                    <a:lnTo>
                      <a:pt x="762" y="90"/>
                    </a:lnTo>
                    <a:lnTo>
                      <a:pt x="750" y="60"/>
                    </a:lnTo>
                    <a:lnTo>
                      <a:pt x="708" y="18"/>
                    </a:lnTo>
                    <a:lnTo>
                      <a:pt x="576" y="0"/>
                    </a:lnTo>
                    <a:lnTo>
                      <a:pt x="450" y="60"/>
                    </a:lnTo>
                    <a:lnTo>
                      <a:pt x="408" y="108"/>
                    </a:lnTo>
                    <a:lnTo>
                      <a:pt x="402" y="150"/>
                    </a:lnTo>
                    <a:lnTo>
                      <a:pt x="354" y="150"/>
                    </a:lnTo>
                    <a:lnTo>
                      <a:pt x="336" y="204"/>
                    </a:lnTo>
                    <a:lnTo>
                      <a:pt x="288" y="168"/>
                    </a:lnTo>
                    <a:lnTo>
                      <a:pt x="216" y="192"/>
                    </a:lnTo>
                    <a:lnTo>
                      <a:pt x="174" y="234"/>
                    </a:lnTo>
                    <a:lnTo>
                      <a:pt x="180" y="264"/>
                    </a:lnTo>
                    <a:lnTo>
                      <a:pt x="174" y="300"/>
                    </a:lnTo>
                    <a:lnTo>
                      <a:pt x="138" y="300"/>
                    </a:lnTo>
                    <a:lnTo>
                      <a:pt x="96" y="354"/>
                    </a:lnTo>
                    <a:lnTo>
                      <a:pt x="84" y="402"/>
                    </a:lnTo>
                    <a:lnTo>
                      <a:pt x="126" y="402"/>
                    </a:lnTo>
                    <a:lnTo>
                      <a:pt x="132" y="438"/>
                    </a:lnTo>
                    <a:lnTo>
                      <a:pt x="114" y="480"/>
                    </a:lnTo>
                    <a:lnTo>
                      <a:pt x="72" y="492"/>
                    </a:lnTo>
                    <a:lnTo>
                      <a:pt x="18" y="528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4" name=""/>
              <p:cNvSpPr/>
              <p:nvPr/>
            </p:nvSpPr>
            <p:spPr>
              <a:xfrm>
                <a:off x="3063960" y="811080"/>
                <a:ext cx="1504800" cy="2257560"/>
              </a:xfrm>
              <a:custGeom>
                <a:avLst/>
                <a:gdLst/>
                <a:ahLst/>
                <a:rect l="l" t="t" r="r" b="b"/>
                <a:pathLst>
                  <a:path w="948" h="1422">
                    <a:moveTo>
                      <a:pt x="0" y="570"/>
                    </a:moveTo>
                    <a:lnTo>
                      <a:pt x="30" y="582"/>
                    </a:lnTo>
                    <a:lnTo>
                      <a:pt x="48" y="576"/>
                    </a:lnTo>
                    <a:lnTo>
                      <a:pt x="48" y="612"/>
                    </a:lnTo>
                    <a:lnTo>
                      <a:pt x="84" y="624"/>
                    </a:lnTo>
                    <a:lnTo>
                      <a:pt x="30" y="648"/>
                    </a:lnTo>
                    <a:lnTo>
                      <a:pt x="72" y="678"/>
                    </a:lnTo>
                    <a:lnTo>
                      <a:pt x="66" y="690"/>
                    </a:lnTo>
                    <a:lnTo>
                      <a:pt x="72" y="708"/>
                    </a:lnTo>
                    <a:lnTo>
                      <a:pt x="114" y="714"/>
                    </a:lnTo>
                    <a:lnTo>
                      <a:pt x="114" y="708"/>
                    </a:lnTo>
                    <a:lnTo>
                      <a:pt x="174" y="708"/>
                    </a:lnTo>
                    <a:lnTo>
                      <a:pt x="228" y="744"/>
                    </a:lnTo>
                    <a:lnTo>
                      <a:pt x="228" y="756"/>
                    </a:lnTo>
                    <a:lnTo>
                      <a:pt x="252" y="804"/>
                    </a:lnTo>
                    <a:lnTo>
                      <a:pt x="252" y="840"/>
                    </a:lnTo>
                    <a:lnTo>
                      <a:pt x="270" y="858"/>
                    </a:lnTo>
                    <a:lnTo>
                      <a:pt x="264" y="912"/>
                    </a:lnTo>
                    <a:lnTo>
                      <a:pt x="270" y="930"/>
                    </a:lnTo>
                    <a:lnTo>
                      <a:pt x="270" y="954"/>
                    </a:lnTo>
                    <a:lnTo>
                      <a:pt x="270" y="972"/>
                    </a:lnTo>
                    <a:lnTo>
                      <a:pt x="288" y="972"/>
                    </a:lnTo>
                    <a:lnTo>
                      <a:pt x="306" y="954"/>
                    </a:lnTo>
                    <a:lnTo>
                      <a:pt x="312" y="978"/>
                    </a:lnTo>
                    <a:lnTo>
                      <a:pt x="330" y="996"/>
                    </a:lnTo>
                    <a:lnTo>
                      <a:pt x="336" y="1014"/>
                    </a:lnTo>
                    <a:lnTo>
                      <a:pt x="288" y="1002"/>
                    </a:lnTo>
                    <a:lnTo>
                      <a:pt x="282" y="1020"/>
                    </a:lnTo>
                    <a:lnTo>
                      <a:pt x="282" y="1056"/>
                    </a:lnTo>
                    <a:lnTo>
                      <a:pt x="306" y="1068"/>
                    </a:lnTo>
                    <a:lnTo>
                      <a:pt x="318" y="1062"/>
                    </a:lnTo>
                    <a:lnTo>
                      <a:pt x="336" y="1044"/>
                    </a:lnTo>
                    <a:lnTo>
                      <a:pt x="354" y="1068"/>
                    </a:lnTo>
                    <a:lnTo>
                      <a:pt x="336" y="1104"/>
                    </a:lnTo>
                    <a:lnTo>
                      <a:pt x="318" y="1104"/>
                    </a:lnTo>
                    <a:lnTo>
                      <a:pt x="306" y="1122"/>
                    </a:lnTo>
                    <a:lnTo>
                      <a:pt x="306" y="1200"/>
                    </a:lnTo>
                    <a:lnTo>
                      <a:pt x="318" y="1224"/>
                    </a:lnTo>
                    <a:lnTo>
                      <a:pt x="330" y="1278"/>
                    </a:lnTo>
                    <a:lnTo>
                      <a:pt x="372" y="1374"/>
                    </a:lnTo>
                    <a:lnTo>
                      <a:pt x="384" y="1398"/>
                    </a:lnTo>
                    <a:lnTo>
                      <a:pt x="420" y="1398"/>
                    </a:lnTo>
                    <a:lnTo>
                      <a:pt x="450" y="1422"/>
                    </a:lnTo>
                    <a:lnTo>
                      <a:pt x="462" y="1416"/>
                    </a:lnTo>
                    <a:lnTo>
                      <a:pt x="474" y="1356"/>
                    </a:lnTo>
                    <a:lnTo>
                      <a:pt x="474" y="1332"/>
                    </a:lnTo>
                    <a:lnTo>
                      <a:pt x="504" y="1308"/>
                    </a:lnTo>
                    <a:lnTo>
                      <a:pt x="510" y="1266"/>
                    </a:lnTo>
                    <a:lnTo>
                      <a:pt x="504" y="1242"/>
                    </a:lnTo>
                    <a:lnTo>
                      <a:pt x="510" y="1242"/>
                    </a:lnTo>
                    <a:lnTo>
                      <a:pt x="516" y="1224"/>
                    </a:lnTo>
                    <a:lnTo>
                      <a:pt x="558" y="1224"/>
                    </a:lnTo>
                    <a:lnTo>
                      <a:pt x="576" y="1200"/>
                    </a:lnTo>
                    <a:lnTo>
                      <a:pt x="648" y="1122"/>
                    </a:lnTo>
                    <a:lnTo>
                      <a:pt x="666" y="1122"/>
                    </a:lnTo>
                    <a:lnTo>
                      <a:pt x="708" y="1104"/>
                    </a:lnTo>
                    <a:lnTo>
                      <a:pt x="774" y="1056"/>
                    </a:lnTo>
                    <a:lnTo>
                      <a:pt x="780" y="1026"/>
                    </a:lnTo>
                    <a:lnTo>
                      <a:pt x="750" y="1020"/>
                    </a:lnTo>
                    <a:lnTo>
                      <a:pt x="726" y="1026"/>
                    </a:lnTo>
                    <a:lnTo>
                      <a:pt x="726" y="1020"/>
                    </a:lnTo>
                    <a:lnTo>
                      <a:pt x="750" y="1002"/>
                    </a:lnTo>
                    <a:lnTo>
                      <a:pt x="732" y="978"/>
                    </a:lnTo>
                    <a:lnTo>
                      <a:pt x="756" y="972"/>
                    </a:lnTo>
                    <a:lnTo>
                      <a:pt x="762" y="1014"/>
                    </a:lnTo>
                    <a:lnTo>
                      <a:pt x="774" y="1020"/>
                    </a:lnTo>
                    <a:lnTo>
                      <a:pt x="798" y="1014"/>
                    </a:lnTo>
                    <a:lnTo>
                      <a:pt x="798" y="972"/>
                    </a:lnTo>
                    <a:lnTo>
                      <a:pt x="756" y="912"/>
                    </a:lnTo>
                    <a:lnTo>
                      <a:pt x="798" y="930"/>
                    </a:lnTo>
                    <a:lnTo>
                      <a:pt x="798" y="888"/>
                    </a:lnTo>
                    <a:lnTo>
                      <a:pt x="774" y="888"/>
                    </a:lnTo>
                    <a:lnTo>
                      <a:pt x="804" y="870"/>
                    </a:lnTo>
                    <a:lnTo>
                      <a:pt x="816" y="870"/>
                    </a:lnTo>
                    <a:lnTo>
                      <a:pt x="816" y="846"/>
                    </a:lnTo>
                    <a:lnTo>
                      <a:pt x="804" y="840"/>
                    </a:lnTo>
                    <a:lnTo>
                      <a:pt x="828" y="834"/>
                    </a:lnTo>
                    <a:lnTo>
                      <a:pt x="846" y="798"/>
                    </a:lnTo>
                    <a:lnTo>
                      <a:pt x="822" y="798"/>
                    </a:lnTo>
                    <a:lnTo>
                      <a:pt x="828" y="768"/>
                    </a:lnTo>
                    <a:lnTo>
                      <a:pt x="822" y="708"/>
                    </a:lnTo>
                    <a:lnTo>
                      <a:pt x="804" y="702"/>
                    </a:lnTo>
                    <a:lnTo>
                      <a:pt x="804" y="666"/>
                    </a:lnTo>
                    <a:lnTo>
                      <a:pt x="816" y="660"/>
                    </a:lnTo>
                    <a:lnTo>
                      <a:pt x="846" y="666"/>
                    </a:lnTo>
                    <a:lnTo>
                      <a:pt x="852" y="648"/>
                    </a:lnTo>
                    <a:lnTo>
                      <a:pt x="828" y="576"/>
                    </a:lnTo>
                    <a:lnTo>
                      <a:pt x="828" y="546"/>
                    </a:lnTo>
                    <a:lnTo>
                      <a:pt x="828" y="504"/>
                    </a:lnTo>
                    <a:lnTo>
                      <a:pt x="888" y="360"/>
                    </a:lnTo>
                    <a:lnTo>
                      <a:pt x="948" y="270"/>
                    </a:lnTo>
                    <a:lnTo>
                      <a:pt x="918" y="240"/>
                    </a:lnTo>
                    <a:lnTo>
                      <a:pt x="870" y="222"/>
                    </a:lnTo>
                    <a:lnTo>
                      <a:pt x="852" y="264"/>
                    </a:lnTo>
                    <a:lnTo>
                      <a:pt x="828" y="258"/>
                    </a:lnTo>
                    <a:lnTo>
                      <a:pt x="780" y="306"/>
                    </a:lnTo>
                    <a:lnTo>
                      <a:pt x="750" y="324"/>
                    </a:lnTo>
                    <a:lnTo>
                      <a:pt x="762" y="270"/>
                    </a:lnTo>
                    <a:lnTo>
                      <a:pt x="804" y="222"/>
                    </a:lnTo>
                    <a:lnTo>
                      <a:pt x="798" y="192"/>
                    </a:lnTo>
                    <a:lnTo>
                      <a:pt x="762" y="204"/>
                    </a:lnTo>
                    <a:lnTo>
                      <a:pt x="762" y="234"/>
                    </a:lnTo>
                    <a:lnTo>
                      <a:pt x="750" y="240"/>
                    </a:lnTo>
                    <a:lnTo>
                      <a:pt x="750" y="192"/>
                    </a:lnTo>
                    <a:lnTo>
                      <a:pt x="666" y="192"/>
                    </a:lnTo>
                    <a:lnTo>
                      <a:pt x="696" y="174"/>
                    </a:lnTo>
                    <a:lnTo>
                      <a:pt x="732" y="180"/>
                    </a:lnTo>
                    <a:lnTo>
                      <a:pt x="798" y="168"/>
                    </a:lnTo>
                    <a:lnTo>
                      <a:pt x="822" y="138"/>
                    </a:lnTo>
                    <a:lnTo>
                      <a:pt x="798" y="108"/>
                    </a:lnTo>
                    <a:lnTo>
                      <a:pt x="762" y="90"/>
                    </a:lnTo>
                    <a:lnTo>
                      <a:pt x="750" y="60"/>
                    </a:lnTo>
                    <a:lnTo>
                      <a:pt x="708" y="18"/>
                    </a:lnTo>
                    <a:lnTo>
                      <a:pt x="576" y="0"/>
                    </a:lnTo>
                    <a:lnTo>
                      <a:pt x="450" y="60"/>
                    </a:lnTo>
                    <a:lnTo>
                      <a:pt x="408" y="108"/>
                    </a:lnTo>
                    <a:lnTo>
                      <a:pt x="402" y="150"/>
                    </a:lnTo>
                    <a:lnTo>
                      <a:pt x="354" y="150"/>
                    </a:lnTo>
                    <a:lnTo>
                      <a:pt x="336" y="204"/>
                    </a:lnTo>
                    <a:lnTo>
                      <a:pt x="288" y="168"/>
                    </a:lnTo>
                    <a:lnTo>
                      <a:pt x="216" y="192"/>
                    </a:lnTo>
                    <a:lnTo>
                      <a:pt x="174" y="234"/>
                    </a:lnTo>
                    <a:lnTo>
                      <a:pt x="180" y="264"/>
                    </a:lnTo>
                    <a:lnTo>
                      <a:pt x="174" y="300"/>
                    </a:lnTo>
                    <a:lnTo>
                      <a:pt x="138" y="300"/>
                    </a:lnTo>
                    <a:lnTo>
                      <a:pt x="96" y="354"/>
                    </a:lnTo>
                    <a:lnTo>
                      <a:pt x="84" y="402"/>
                    </a:lnTo>
                    <a:lnTo>
                      <a:pt x="126" y="402"/>
                    </a:lnTo>
                    <a:lnTo>
                      <a:pt x="132" y="438"/>
                    </a:lnTo>
                    <a:lnTo>
                      <a:pt x="114" y="480"/>
                    </a:lnTo>
                    <a:lnTo>
                      <a:pt x="72" y="492"/>
                    </a:lnTo>
                    <a:lnTo>
                      <a:pt x="18" y="528"/>
                    </a:lnTo>
                    <a:lnTo>
                      <a:pt x="0" y="57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75" name=""/>
            <p:cNvSpPr/>
            <p:nvPr/>
          </p:nvSpPr>
          <p:spPr>
            <a:xfrm>
              <a:off x="2492280" y="2001960"/>
              <a:ext cx="76320" cy="75960"/>
            </a:xfrm>
            <a:custGeom>
              <a:avLst/>
              <a:gdLst/>
              <a:ahLst/>
              <a:rect l="l" t="t" r="r" b="b"/>
              <a:pathLst>
                <a:path w="48" h="48">
                  <a:moveTo>
                    <a:pt x="0" y="24"/>
                  </a:moveTo>
                  <a:lnTo>
                    <a:pt x="48" y="48"/>
                  </a:lnTo>
                  <a:lnTo>
                    <a:pt x="48" y="18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76" name=""/>
            <p:cNvGrpSpPr/>
            <p:nvPr/>
          </p:nvGrpSpPr>
          <p:grpSpPr>
            <a:xfrm>
              <a:off x="2492280" y="2001960"/>
              <a:ext cx="76320" cy="75960"/>
              <a:chOff x="2492280" y="2001960"/>
              <a:chExt cx="76320" cy="75960"/>
            </a:xfrm>
          </p:grpSpPr>
          <p:sp>
            <p:nvSpPr>
              <p:cNvPr id="1177" name=""/>
              <p:cNvSpPr/>
              <p:nvPr/>
            </p:nvSpPr>
            <p:spPr>
              <a:xfrm>
                <a:off x="2492280" y="2001960"/>
                <a:ext cx="76320" cy="75960"/>
              </a:xfrm>
              <a:custGeom>
                <a:avLst/>
                <a:gdLst/>
                <a:ahLst/>
                <a:rect l="l" t="t" r="r" b="b"/>
                <a:pathLst>
                  <a:path w="48" h="48">
                    <a:moveTo>
                      <a:pt x="0" y="24"/>
                    </a:moveTo>
                    <a:lnTo>
                      <a:pt x="48" y="48"/>
                    </a:lnTo>
                    <a:lnTo>
                      <a:pt x="48" y="18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8" name=""/>
              <p:cNvSpPr/>
              <p:nvPr/>
            </p:nvSpPr>
            <p:spPr>
              <a:xfrm>
                <a:off x="2492280" y="2001960"/>
                <a:ext cx="76320" cy="75960"/>
              </a:xfrm>
              <a:custGeom>
                <a:avLst/>
                <a:gdLst/>
                <a:ahLst/>
                <a:rect l="l" t="t" r="r" b="b"/>
                <a:pathLst>
                  <a:path w="48" h="48">
                    <a:moveTo>
                      <a:pt x="0" y="24"/>
                    </a:moveTo>
                    <a:lnTo>
                      <a:pt x="48" y="48"/>
                    </a:lnTo>
                    <a:lnTo>
                      <a:pt x="48" y="18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79" name=""/>
            <p:cNvSpPr/>
            <p:nvPr/>
          </p:nvSpPr>
          <p:spPr>
            <a:xfrm>
              <a:off x="2502000" y="1839960"/>
              <a:ext cx="409320" cy="276120"/>
            </a:xfrm>
            <a:custGeom>
              <a:avLst/>
              <a:gdLst/>
              <a:ahLst/>
              <a:rect l="l" t="t" r="r" b="b"/>
              <a:pathLst>
                <a:path w="258" h="174">
                  <a:moveTo>
                    <a:pt x="0" y="0"/>
                  </a:moveTo>
                  <a:lnTo>
                    <a:pt x="0" y="18"/>
                  </a:lnTo>
                  <a:lnTo>
                    <a:pt x="24" y="54"/>
                  </a:lnTo>
                  <a:lnTo>
                    <a:pt x="42" y="54"/>
                  </a:lnTo>
                  <a:lnTo>
                    <a:pt x="66" y="60"/>
                  </a:lnTo>
                  <a:lnTo>
                    <a:pt x="66" y="150"/>
                  </a:lnTo>
                  <a:lnTo>
                    <a:pt x="150" y="174"/>
                  </a:lnTo>
                  <a:lnTo>
                    <a:pt x="180" y="174"/>
                  </a:lnTo>
                  <a:lnTo>
                    <a:pt x="198" y="150"/>
                  </a:lnTo>
                  <a:lnTo>
                    <a:pt x="222" y="156"/>
                  </a:lnTo>
                  <a:lnTo>
                    <a:pt x="246" y="150"/>
                  </a:lnTo>
                  <a:lnTo>
                    <a:pt x="258" y="102"/>
                  </a:lnTo>
                  <a:lnTo>
                    <a:pt x="228" y="96"/>
                  </a:lnTo>
                  <a:lnTo>
                    <a:pt x="180" y="78"/>
                  </a:lnTo>
                  <a:lnTo>
                    <a:pt x="150" y="102"/>
                  </a:lnTo>
                  <a:lnTo>
                    <a:pt x="126" y="96"/>
                  </a:lnTo>
                  <a:lnTo>
                    <a:pt x="90" y="66"/>
                  </a:lnTo>
                  <a:lnTo>
                    <a:pt x="102" y="60"/>
                  </a:lnTo>
                  <a:lnTo>
                    <a:pt x="84" y="30"/>
                  </a:lnTo>
                  <a:lnTo>
                    <a:pt x="48" y="30"/>
                  </a:lnTo>
                  <a:lnTo>
                    <a:pt x="3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80" name=""/>
            <p:cNvGrpSpPr/>
            <p:nvPr/>
          </p:nvGrpSpPr>
          <p:grpSpPr>
            <a:xfrm>
              <a:off x="2502000" y="1839960"/>
              <a:ext cx="409320" cy="276120"/>
              <a:chOff x="2502000" y="1839960"/>
              <a:chExt cx="409320" cy="276120"/>
            </a:xfrm>
          </p:grpSpPr>
          <p:sp>
            <p:nvSpPr>
              <p:cNvPr id="1181" name=""/>
              <p:cNvSpPr/>
              <p:nvPr/>
            </p:nvSpPr>
            <p:spPr>
              <a:xfrm>
                <a:off x="2502000" y="1839960"/>
                <a:ext cx="409320" cy="276120"/>
              </a:xfrm>
              <a:custGeom>
                <a:avLst/>
                <a:gdLst/>
                <a:ahLst/>
                <a:rect l="l" t="t" r="r" b="b"/>
                <a:pathLst>
                  <a:path w="258" h="174">
                    <a:moveTo>
                      <a:pt x="0" y="0"/>
                    </a:moveTo>
                    <a:lnTo>
                      <a:pt x="0" y="18"/>
                    </a:lnTo>
                    <a:lnTo>
                      <a:pt x="24" y="54"/>
                    </a:lnTo>
                    <a:lnTo>
                      <a:pt x="42" y="54"/>
                    </a:lnTo>
                    <a:lnTo>
                      <a:pt x="66" y="60"/>
                    </a:lnTo>
                    <a:lnTo>
                      <a:pt x="66" y="150"/>
                    </a:lnTo>
                    <a:lnTo>
                      <a:pt x="150" y="174"/>
                    </a:lnTo>
                    <a:lnTo>
                      <a:pt x="180" y="174"/>
                    </a:lnTo>
                    <a:lnTo>
                      <a:pt x="198" y="150"/>
                    </a:lnTo>
                    <a:lnTo>
                      <a:pt x="222" y="156"/>
                    </a:lnTo>
                    <a:lnTo>
                      <a:pt x="246" y="150"/>
                    </a:lnTo>
                    <a:lnTo>
                      <a:pt x="258" y="102"/>
                    </a:lnTo>
                    <a:lnTo>
                      <a:pt x="228" y="96"/>
                    </a:lnTo>
                    <a:lnTo>
                      <a:pt x="180" y="78"/>
                    </a:lnTo>
                    <a:lnTo>
                      <a:pt x="150" y="102"/>
                    </a:lnTo>
                    <a:lnTo>
                      <a:pt x="126" y="96"/>
                    </a:lnTo>
                    <a:lnTo>
                      <a:pt x="90" y="66"/>
                    </a:lnTo>
                    <a:lnTo>
                      <a:pt x="102" y="60"/>
                    </a:lnTo>
                    <a:lnTo>
                      <a:pt x="84" y="30"/>
                    </a:lnTo>
                    <a:lnTo>
                      <a:pt x="48" y="30"/>
                    </a:lnTo>
                    <a:lnTo>
                      <a:pt x="3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2" name=""/>
              <p:cNvSpPr/>
              <p:nvPr/>
            </p:nvSpPr>
            <p:spPr>
              <a:xfrm>
                <a:off x="2502000" y="1839960"/>
                <a:ext cx="409320" cy="276120"/>
              </a:xfrm>
              <a:custGeom>
                <a:avLst/>
                <a:gdLst/>
                <a:ahLst/>
                <a:rect l="l" t="t" r="r" b="b"/>
                <a:pathLst>
                  <a:path w="258" h="174">
                    <a:moveTo>
                      <a:pt x="0" y="0"/>
                    </a:moveTo>
                    <a:lnTo>
                      <a:pt x="0" y="18"/>
                    </a:lnTo>
                    <a:lnTo>
                      <a:pt x="24" y="54"/>
                    </a:lnTo>
                    <a:lnTo>
                      <a:pt x="42" y="54"/>
                    </a:lnTo>
                    <a:lnTo>
                      <a:pt x="66" y="60"/>
                    </a:lnTo>
                    <a:lnTo>
                      <a:pt x="66" y="150"/>
                    </a:lnTo>
                    <a:lnTo>
                      <a:pt x="150" y="174"/>
                    </a:lnTo>
                    <a:lnTo>
                      <a:pt x="180" y="174"/>
                    </a:lnTo>
                    <a:lnTo>
                      <a:pt x="198" y="150"/>
                    </a:lnTo>
                    <a:lnTo>
                      <a:pt x="222" y="156"/>
                    </a:lnTo>
                    <a:lnTo>
                      <a:pt x="246" y="150"/>
                    </a:lnTo>
                    <a:lnTo>
                      <a:pt x="258" y="102"/>
                    </a:lnTo>
                    <a:lnTo>
                      <a:pt x="228" y="96"/>
                    </a:lnTo>
                    <a:lnTo>
                      <a:pt x="180" y="78"/>
                    </a:lnTo>
                    <a:lnTo>
                      <a:pt x="150" y="102"/>
                    </a:lnTo>
                    <a:lnTo>
                      <a:pt x="126" y="96"/>
                    </a:lnTo>
                    <a:lnTo>
                      <a:pt x="90" y="66"/>
                    </a:lnTo>
                    <a:lnTo>
                      <a:pt x="102" y="60"/>
                    </a:lnTo>
                    <a:lnTo>
                      <a:pt x="84" y="30"/>
                    </a:lnTo>
                    <a:lnTo>
                      <a:pt x="48" y="30"/>
                    </a:lnTo>
                    <a:lnTo>
                      <a:pt x="36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83" name=""/>
            <p:cNvSpPr/>
            <p:nvPr/>
          </p:nvSpPr>
          <p:spPr>
            <a:xfrm>
              <a:off x="2540160" y="1258920"/>
              <a:ext cx="218880" cy="457200"/>
            </a:xfrm>
            <a:custGeom>
              <a:avLst/>
              <a:gdLst/>
              <a:ahLst/>
              <a:rect l="l" t="t" r="r" b="b"/>
              <a:pathLst>
                <a:path w="138" h="288">
                  <a:moveTo>
                    <a:pt x="0" y="120"/>
                  </a:moveTo>
                  <a:lnTo>
                    <a:pt x="24" y="186"/>
                  </a:lnTo>
                  <a:lnTo>
                    <a:pt x="18" y="210"/>
                  </a:lnTo>
                  <a:lnTo>
                    <a:pt x="18" y="252"/>
                  </a:lnTo>
                  <a:lnTo>
                    <a:pt x="42" y="288"/>
                  </a:lnTo>
                  <a:lnTo>
                    <a:pt x="90" y="288"/>
                  </a:lnTo>
                  <a:lnTo>
                    <a:pt x="114" y="210"/>
                  </a:lnTo>
                  <a:lnTo>
                    <a:pt x="138" y="198"/>
                  </a:lnTo>
                  <a:lnTo>
                    <a:pt x="138" y="162"/>
                  </a:lnTo>
                  <a:lnTo>
                    <a:pt x="108" y="156"/>
                  </a:lnTo>
                  <a:lnTo>
                    <a:pt x="114" y="114"/>
                  </a:lnTo>
                  <a:lnTo>
                    <a:pt x="108" y="78"/>
                  </a:lnTo>
                  <a:lnTo>
                    <a:pt x="66" y="78"/>
                  </a:lnTo>
                  <a:lnTo>
                    <a:pt x="48" y="54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84" name=""/>
            <p:cNvGrpSpPr/>
            <p:nvPr/>
          </p:nvGrpSpPr>
          <p:grpSpPr>
            <a:xfrm>
              <a:off x="2540160" y="1258920"/>
              <a:ext cx="218880" cy="457200"/>
              <a:chOff x="2540160" y="1258920"/>
              <a:chExt cx="218880" cy="457200"/>
            </a:xfrm>
          </p:grpSpPr>
          <p:sp>
            <p:nvSpPr>
              <p:cNvPr id="1185" name=""/>
              <p:cNvSpPr/>
              <p:nvPr/>
            </p:nvSpPr>
            <p:spPr>
              <a:xfrm>
                <a:off x="2540160" y="1258920"/>
                <a:ext cx="218880" cy="457200"/>
              </a:xfrm>
              <a:custGeom>
                <a:avLst/>
                <a:gdLst/>
                <a:ahLst/>
                <a:rect l="l" t="t" r="r" b="b"/>
                <a:pathLst>
                  <a:path w="138" h="288">
                    <a:moveTo>
                      <a:pt x="0" y="120"/>
                    </a:moveTo>
                    <a:lnTo>
                      <a:pt x="24" y="186"/>
                    </a:lnTo>
                    <a:lnTo>
                      <a:pt x="18" y="210"/>
                    </a:lnTo>
                    <a:lnTo>
                      <a:pt x="18" y="252"/>
                    </a:lnTo>
                    <a:lnTo>
                      <a:pt x="42" y="288"/>
                    </a:lnTo>
                    <a:lnTo>
                      <a:pt x="90" y="288"/>
                    </a:lnTo>
                    <a:lnTo>
                      <a:pt x="114" y="210"/>
                    </a:lnTo>
                    <a:lnTo>
                      <a:pt x="138" y="198"/>
                    </a:lnTo>
                    <a:lnTo>
                      <a:pt x="138" y="162"/>
                    </a:lnTo>
                    <a:lnTo>
                      <a:pt x="108" y="156"/>
                    </a:lnTo>
                    <a:lnTo>
                      <a:pt x="114" y="114"/>
                    </a:lnTo>
                    <a:lnTo>
                      <a:pt x="108" y="78"/>
                    </a:lnTo>
                    <a:lnTo>
                      <a:pt x="66" y="78"/>
                    </a:lnTo>
                    <a:lnTo>
                      <a:pt x="48" y="54"/>
                    </a:lnTo>
                    <a:lnTo>
                      <a:pt x="42" y="0"/>
                    </a:lnTo>
                    <a:lnTo>
                      <a:pt x="18" y="0"/>
                    </a:lnTo>
                    <a:lnTo>
                      <a:pt x="18" y="54"/>
                    </a:lnTo>
                    <a:lnTo>
                      <a:pt x="0" y="7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6" name=""/>
              <p:cNvSpPr/>
              <p:nvPr/>
            </p:nvSpPr>
            <p:spPr>
              <a:xfrm>
                <a:off x="2540160" y="1258920"/>
                <a:ext cx="218880" cy="457200"/>
              </a:xfrm>
              <a:custGeom>
                <a:avLst/>
                <a:gdLst/>
                <a:ahLst/>
                <a:rect l="l" t="t" r="r" b="b"/>
                <a:pathLst>
                  <a:path w="138" h="288">
                    <a:moveTo>
                      <a:pt x="0" y="120"/>
                    </a:moveTo>
                    <a:lnTo>
                      <a:pt x="24" y="186"/>
                    </a:lnTo>
                    <a:lnTo>
                      <a:pt x="18" y="210"/>
                    </a:lnTo>
                    <a:lnTo>
                      <a:pt x="18" y="252"/>
                    </a:lnTo>
                    <a:lnTo>
                      <a:pt x="42" y="288"/>
                    </a:lnTo>
                    <a:lnTo>
                      <a:pt x="90" y="288"/>
                    </a:lnTo>
                    <a:lnTo>
                      <a:pt x="114" y="210"/>
                    </a:lnTo>
                    <a:lnTo>
                      <a:pt x="138" y="198"/>
                    </a:lnTo>
                    <a:lnTo>
                      <a:pt x="138" y="162"/>
                    </a:lnTo>
                    <a:lnTo>
                      <a:pt x="108" y="156"/>
                    </a:lnTo>
                    <a:lnTo>
                      <a:pt x="114" y="114"/>
                    </a:lnTo>
                    <a:lnTo>
                      <a:pt x="108" y="78"/>
                    </a:lnTo>
                    <a:lnTo>
                      <a:pt x="66" y="78"/>
                    </a:lnTo>
                    <a:lnTo>
                      <a:pt x="48" y="54"/>
                    </a:lnTo>
                    <a:lnTo>
                      <a:pt x="42" y="0"/>
                    </a:lnTo>
                    <a:lnTo>
                      <a:pt x="18" y="0"/>
                    </a:lnTo>
                    <a:lnTo>
                      <a:pt x="18" y="54"/>
                    </a:lnTo>
                    <a:lnTo>
                      <a:pt x="0" y="78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87" name=""/>
            <p:cNvSpPr/>
            <p:nvPr/>
          </p:nvSpPr>
          <p:spPr>
            <a:xfrm>
              <a:off x="2644920" y="944640"/>
              <a:ext cx="704880" cy="990360"/>
            </a:xfrm>
            <a:custGeom>
              <a:avLst/>
              <a:gdLst/>
              <a:ahLst/>
              <a:rect l="l" t="t" r="r" b="b"/>
              <a:pathLst>
                <a:path w="444" h="624">
                  <a:moveTo>
                    <a:pt x="0" y="180"/>
                  </a:moveTo>
                  <a:lnTo>
                    <a:pt x="12" y="228"/>
                  </a:lnTo>
                  <a:lnTo>
                    <a:pt x="36" y="264"/>
                  </a:lnTo>
                  <a:lnTo>
                    <a:pt x="84" y="264"/>
                  </a:lnTo>
                  <a:lnTo>
                    <a:pt x="108" y="252"/>
                  </a:lnTo>
                  <a:lnTo>
                    <a:pt x="198" y="240"/>
                  </a:lnTo>
                  <a:lnTo>
                    <a:pt x="168" y="264"/>
                  </a:lnTo>
                  <a:lnTo>
                    <a:pt x="114" y="276"/>
                  </a:lnTo>
                  <a:lnTo>
                    <a:pt x="108" y="306"/>
                  </a:lnTo>
                  <a:lnTo>
                    <a:pt x="72" y="276"/>
                  </a:lnTo>
                  <a:lnTo>
                    <a:pt x="60" y="330"/>
                  </a:lnTo>
                  <a:lnTo>
                    <a:pt x="84" y="354"/>
                  </a:lnTo>
                  <a:lnTo>
                    <a:pt x="90" y="420"/>
                  </a:lnTo>
                  <a:lnTo>
                    <a:pt x="72" y="438"/>
                  </a:lnTo>
                  <a:lnTo>
                    <a:pt x="42" y="486"/>
                  </a:lnTo>
                  <a:lnTo>
                    <a:pt x="84" y="492"/>
                  </a:lnTo>
                  <a:lnTo>
                    <a:pt x="42" y="498"/>
                  </a:lnTo>
                  <a:lnTo>
                    <a:pt x="42" y="534"/>
                  </a:lnTo>
                  <a:lnTo>
                    <a:pt x="48" y="540"/>
                  </a:lnTo>
                  <a:lnTo>
                    <a:pt x="12" y="576"/>
                  </a:lnTo>
                  <a:lnTo>
                    <a:pt x="12" y="606"/>
                  </a:lnTo>
                  <a:lnTo>
                    <a:pt x="84" y="618"/>
                  </a:lnTo>
                  <a:lnTo>
                    <a:pt x="102" y="606"/>
                  </a:lnTo>
                  <a:lnTo>
                    <a:pt x="114" y="618"/>
                  </a:lnTo>
                  <a:lnTo>
                    <a:pt x="138" y="606"/>
                  </a:lnTo>
                  <a:lnTo>
                    <a:pt x="150" y="624"/>
                  </a:lnTo>
                  <a:lnTo>
                    <a:pt x="180" y="606"/>
                  </a:lnTo>
                  <a:lnTo>
                    <a:pt x="198" y="576"/>
                  </a:lnTo>
                  <a:lnTo>
                    <a:pt x="180" y="540"/>
                  </a:lnTo>
                  <a:lnTo>
                    <a:pt x="198" y="528"/>
                  </a:lnTo>
                  <a:lnTo>
                    <a:pt x="198" y="492"/>
                  </a:lnTo>
                  <a:lnTo>
                    <a:pt x="234" y="492"/>
                  </a:lnTo>
                  <a:lnTo>
                    <a:pt x="258" y="372"/>
                  </a:lnTo>
                  <a:lnTo>
                    <a:pt x="294" y="354"/>
                  </a:lnTo>
                  <a:lnTo>
                    <a:pt x="336" y="270"/>
                  </a:lnTo>
                  <a:lnTo>
                    <a:pt x="396" y="180"/>
                  </a:lnTo>
                  <a:lnTo>
                    <a:pt x="396" y="156"/>
                  </a:lnTo>
                  <a:lnTo>
                    <a:pt x="444" y="96"/>
                  </a:lnTo>
                  <a:lnTo>
                    <a:pt x="444" y="66"/>
                  </a:lnTo>
                  <a:lnTo>
                    <a:pt x="420" y="54"/>
                  </a:lnTo>
                  <a:lnTo>
                    <a:pt x="396" y="24"/>
                  </a:lnTo>
                  <a:lnTo>
                    <a:pt x="330" y="0"/>
                  </a:lnTo>
                  <a:lnTo>
                    <a:pt x="282" y="0"/>
                  </a:lnTo>
                  <a:lnTo>
                    <a:pt x="246" y="6"/>
                  </a:lnTo>
                  <a:lnTo>
                    <a:pt x="204" y="0"/>
                  </a:lnTo>
                  <a:lnTo>
                    <a:pt x="150" y="18"/>
                  </a:lnTo>
                  <a:lnTo>
                    <a:pt x="114" y="54"/>
                  </a:lnTo>
                  <a:lnTo>
                    <a:pt x="60" y="96"/>
                  </a:lnTo>
                  <a:lnTo>
                    <a:pt x="60" y="132"/>
                  </a:lnTo>
                  <a:lnTo>
                    <a:pt x="24" y="132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88" name=""/>
            <p:cNvGrpSpPr/>
            <p:nvPr/>
          </p:nvGrpSpPr>
          <p:grpSpPr>
            <a:xfrm>
              <a:off x="2644920" y="944640"/>
              <a:ext cx="704880" cy="990360"/>
              <a:chOff x="2644920" y="944640"/>
              <a:chExt cx="704880" cy="990360"/>
            </a:xfrm>
          </p:grpSpPr>
          <p:sp>
            <p:nvSpPr>
              <p:cNvPr id="1189" name=""/>
              <p:cNvSpPr/>
              <p:nvPr/>
            </p:nvSpPr>
            <p:spPr>
              <a:xfrm>
                <a:off x="2644920" y="944640"/>
                <a:ext cx="704880" cy="990360"/>
              </a:xfrm>
              <a:custGeom>
                <a:avLst/>
                <a:gdLst/>
                <a:ahLst/>
                <a:rect l="l" t="t" r="r" b="b"/>
                <a:pathLst>
                  <a:path w="444" h="624">
                    <a:moveTo>
                      <a:pt x="0" y="180"/>
                    </a:moveTo>
                    <a:lnTo>
                      <a:pt x="12" y="228"/>
                    </a:lnTo>
                    <a:lnTo>
                      <a:pt x="36" y="264"/>
                    </a:lnTo>
                    <a:lnTo>
                      <a:pt x="84" y="264"/>
                    </a:lnTo>
                    <a:lnTo>
                      <a:pt x="108" y="252"/>
                    </a:lnTo>
                    <a:lnTo>
                      <a:pt x="198" y="240"/>
                    </a:lnTo>
                    <a:lnTo>
                      <a:pt x="168" y="264"/>
                    </a:lnTo>
                    <a:lnTo>
                      <a:pt x="114" y="276"/>
                    </a:lnTo>
                    <a:lnTo>
                      <a:pt x="108" y="306"/>
                    </a:lnTo>
                    <a:lnTo>
                      <a:pt x="72" y="276"/>
                    </a:lnTo>
                    <a:lnTo>
                      <a:pt x="60" y="330"/>
                    </a:lnTo>
                    <a:lnTo>
                      <a:pt x="84" y="354"/>
                    </a:lnTo>
                    <a:lnTo>
                      <a:pt x="90" y="420"/>
                    </a:lnTo>
                    <a:lnTo>
                      <a:pt x="72" y="438"/>
                    </a:lnTo>
                    <a:lnTo>
                      <a:pt x="42" y="486"/>
                    </a:lnTo>
                    <a:lnTo>
                      <a:pt x="84" y="492"/>
                    </a:lnTo>
                    <a:lnTo>
                      <a:pt x="42" y="498"/>
                    </a:lnTo>
                    <a:lnTo>
                      <a:pt x="42" y="534"/>
                    </a:lnTo>
                    <a:lnTo>
                      <a:pt x="48" y="540"/>
                    </a:lnTo>
                    <a:lnTo>
                      <a:pt x="12" y="576"/>
                    </a:lnTo>
                    <a:lnTo>
                      <a:pt x="12" y="606"/>
                    </a:lnTo>
                    <a:lnTo>
                      <a:pt x="84" y="618"/>
                    </a:lnTo>
                    <a:lnTo>
                      <a:pt x="102" y="606"/>
                    </a:lnTo>
                    <a:lnTo>
                      <a:pt x="114" y="618"/>
                    </a:lnTo>
                    <a:lnTo>
                      <a:pt x="138" y="606"/>
                    </a:lnTo>
                    <a:lnTo>
                      <a:pt x="150" y="624"/>
                    </a:lnTo>
                    <a:lnTo>
                      <a:pt x="180" y="606"/>
                    </a:lnTo>
                    <a:lnTo>
                      <a:pt x="198" y="576"/>
                    </a:lnTo>
                    <a:lnTo>
                      <a:pt x="180" y="540"/>
                    </a:lnTo>
                    <a:lnTo>
                      <a:pt x="198" y="528"/>
                    </a:lnTo>
                    <a:lnTo>
                      <a:pt x="198" y="492"/>
                    </a:lnTo>
                    <a:lnTo>
                      <a:pt x="234" y="492"/>
                    </a:lnTo>
                    <a:lnTo>
                      <a:pt x="258" y="372"/>
                    </a:lnTo>
                    <a:lnTo>
                      <a:pt x="294" y="354"/>
                    </a:lnTo>
                    <a:lnTo>
                      <a:pt x="336" y="270"/>
                    </a:lnTo>
                    <a:lnTo>
                      <a:pt x="396" y="180"/>
                    </a:lnTo>
                    <a:lnTo>
                      <a:pt x="396" y="156"/>
                    </a:lnTo>
                    <a:lnTo>
                      <a:pt x="444" y="96"/>
                    </a:lnTo>
                    <a:lnTo>
                      <a:pt x="444" y="66"/>
                    </a:lnTo>
                    <a:lnTo>
                      <a:pt x="420" y="54"/>
                    </a:lnTo>
                    <a:lnTo>
                      <a:pt x="396" y="24"/>
                    </a:lnTo>
                    <a:lnTo>
                      <a:pt x="330" y="0"/>
                    </a:lnTo>
                    <a:lnTo>
                      <a:pt x="282" y="0"/>
                    </a:lnTo>
                    <a:lnTo>
                      <a:pt x="246" y="6"/>
                    </a:lnTo>
                    <a:lnTo>
                      <a:pt x="204" y="0"/>
                    </a:lnTo>
                    <a:lnTo>
                      <a:pt x="150" y="18"/>
                    </a:lnTo>
                    <a:lnTo>
                      <a:pt x="114" y="54"/>
                    </a:lnTo>
                    <a:lnTo>
                      <a:pt x="60" y="96"/>
                    </a:lnTo>
                    <a:lnTo>
                      <a:pt x="60" y="132"/>
                    </a:lnTo>
                    <a:lnTo>
                      <a:pt x="24" y="132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0" name=""/>
              <p:cNvSpPr/>
              <p:nvPr/>
            </p:nvSpPr>
            <p:spPr>
              <a:xfrm>
                <a:off x="2644920" y="944640"/>
                <a:ext cx="704880" cy="990360"/>
              </a:xfrm>
              <a:custGeom>
                <a:avLst/>
                <a:gdLst/>
                <a:ahLst/>
                <a:rect l="l" t="t" r="r" b="b"/>
                <a:pathLst>
                  <a:path w="444" h="624">
                    <a:moveTo>
                      <a:pt x="0" y="180"/>
                    </a:moveTo>
                    <a:lnTo>
                      <a:pt x="12" y="228"/>
                    </a:lnTo>
                    <a:lnTo>
                      <a:pt x="36" y="264"/>
                    </a:lnTo>
                    <a:lnTo>
                      <a:pt x="84" y="264"/>
                    </a:lnTo>
                    <a:lnTo>
                      <a:pt x="108" y="252"/>
                    </a:lnTo>
                    <a:lnTo>
                      <a:pt x="198" y="240"/>
                    </a:lnTo>
                    <a:lnTo>
                      <a:pt x="168" y="264"/>
                    </a:lnTo>
                    <a:lnTo>
                      <a:pt x="114" y="276"/>
                    </a:lnTo>
                    <a:lnTo>
                      <a:pt x="108" y="306"/>
                    </a:lnTo>
                    <a:lnTo>
                      <a:pt x="72" y="276"/>
                    </a:lnTo>
                    <a:lnTo>
                      <a:pt x="60" y="330"/>
                    </a:lnTo>
                    <a:lnTo>
                      <a:pt x="84" y="354"/>
                    </a:lnTo>
                    <a:lnTo>
                      <a:pt x="90" y="420"/>
                    </a:lnTo>
                    <a:lnTo>
                      <a:pt x="72" y="438"/>
                    </a:lnTo>
                    <a:lnTo>
                      <a:pt x="42" y="486"/>
                    </a:lnTo>
                    <a:lnTo>
                      <a:pt x="84" y="492"/>
                    </a:lnTo>
                    <a:lnTo>
                      <a:pt x="42" y="498"/>
                    </a:lnTo>
                    <a:lnTo>
                      <a:pt x="42" y="534"/>
                    </a:lnTo>
                    <a:lnTo>
                      <a:pt x="48" y="540"/>
                    </a:lnTo>
                    <a:lnTo>
                      <a:pt x="12" y="576"/>
                    </a:lnTo>
                    <a:lnTo>
                      <a:pt x="12" y="606"/>
                    </a:lnTo>
                    <a:lnTo>
                      <a:pt x="84" y="618"/>
                    </a:lnTo>
                    <a:lnTo>
                      <a:pt x="102" y="606"/>
                    </a:lnTo>
                    <a:lnTo>
                      <a:pt x="114" y="618"/>
                    </a:lnTo>
                    <a:lnTo>
                      <a:pt x="138" y="606"/>
                    </a:lnTo>
                    <a:lnTo>
                      <a:pt x="150" y="624"/>
                    </a:lnTo>
                    <a:lnTo>
                      <a:pt x="180" y="606"/>
                    </a:lnTo>
                    <a:lnTo>
                      <a:pt x="198" y="576"/>
                    </a:lnTo>
                    <a:lnTo>
                      <a:pt x="180" y="540"/>
                    </a:lnTo>
                    <a:lnTo>
                      <a:pt x="198" y="528"/>
                    </a:lnTo>
                    <a:lnTo>
                      <a:pt x="198" y="492"/>
                    </a:lnTo>
                    <a:lnTo>
                      <a:pt x="234" y="492"/>
                    </a:lnTo>
                    <a:lnTo>
                      <a:pt x="258" y="372"/>
                    </a:lnTo>
                    <a:lnTo>
                      <a:pt x="294" y="354"/>
                    </a:lnTo>
                    <a:lnTo>
                      <a:pt x="336" y="270"/>
                    </a:lnTo>
                    <a:lnTo>
                      <a:pt x="396" y="180"/>
                    </a:lnTo>
                    <a:lnTo>
                      <a:pt x="396" y="156"/>
                    </a:lnTo>
                    <a:lnTo>
                      <a:pt x="444" y="96"/>
                    </a:lnTo>
                    <a:lnTo>
                      <a:pt x="444" y="66"/>
                    </a:lnTo>
                    <a:lnTo>
                      <a:pt x="420" y="54"/>
                    </a:lnTo>
                    <a:lnTo>
                      <a:pt x="396" y="24"/>
                    </a:lnTo>
                    <a:lnTo>
                      <a:pt x="330" y="0"/>
                    </a:lnTo>
                    <a:lnTo>
                      <a:pt x="282" y="0"/>
                    </a:lnTo>
                    <a:lnTo>
                      <a:pt x="246" y="6"/>
                    </a:lnTo>
                    <a:lnTo>
                      <a:pt x="204" y="0"/>
                    </a:lnTo>
                    <a:lnTo>
                      <a:pt x="150" y="18"/>
                    </a:lnTo>
                    <a:lnTo>
                      <a:pt x="114" y="54"/>
                    </a:lnTo>
                    <a:lnTo>
                      <a:pt x="60" y="96"/>
                    </a:lnTo>
                    <a:lnTo>
                      <a:pt x="60" y="132"/>
                    </a:lnTo>
                    <a:lnTo>
                      <a:pt x="24" y="132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91" name=""/>
            <p:cNvSpPr/>
            <p:nvPr/>
          </p:nvSpPr>
          <p:spPr>
            <a:xfrm>
              <a:off x="2254320" y="1554120"/>
              <a:ext cx="276120" cy="209520"/>
            </a:xfrm>
            <a:custGeom>
              <a:avLst/>
              <a:gdLst/>
              <a:ahLst/>
              <a:rect l="l" t="t" r="r" b="b"/>
              <a:pathLst>
                <a:path w="174" h="132">
                  <a:moveTo>
                    <a:pt x="0" y="12"/>
                  </a:moveTo>
                  <a:lnTo>
                    <a:pt x="0" y="24"/>
                  </a:lnTo>
                  <a:lnTo>
                    <a:pt x="36" y="36"/>
                  </a:lnTo>
                  <a:lnTo>
                    <a:pt x="24" y="66"/>
                  </a:lnTo>
                  <a:lnTo>
                    <a:pt x="36" y="90"/>
                  </a:lnTo>
                  <a:lnTo>
                    <a:pt x="84" y="102"/>
                  </a:lnTo>
                  <a:lnTo>
                    <a:pt x="96" y="132"/>
                  </a:lnTo>
                  <a:lnTo>
                    <a:pt x="126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56" y="66"/>
                  </a:lnTo>
                  <a:lnTo>
                    <a:pt x="132" y="36"/>
                  </a:lnTo>
                  <a:lnTo>
                    <a:pt x="126" y="102"/>
                  </a:lnTo>
                  <a:lnTo>
                    <a:pt x="96" y="102"/>
                  </a:lnTo>
                  <a:lnTo>
                    <a:pt x="96" y="36"/>
                  </a:lnTo>
                  <a:lnTo>
                    <a:pt x="84" y="12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92" name=""/>
            <p:cNvGrpSpPr/>
            <p:nvPr/>
          </p:nvGrpSpPr>
          <p:grpSpPr>
            <a:xfrm>
              <a:off x="2254320" y="1554120"/>
              <a:ext cx="276120" cy="209520"/>
              <a:chOff x="2254320" y="1554120"/>
              <a:chExt cx="276120" cy="209520"/>
            </a:xfrm>
          </p:grpSpPr>
          <p:sp>
            <p:nvSpPr>
              <p:cNvPr id="1193" name=""/>
              <p:cNvSpPr/>
              <p:nvPr/>
            </p:nvSpPr>
            <p:spPr>
              <a:xfrm>
                <a:off x="2254320" y="1554120"/>
                <a:ext cx="276120" cy="209520"/>
              </a:xfrm>
              <a:custGeom>
                <a:avLst/>
                <a:gdLst/>
                <a:ahLst/>
                <a:rect l="l" t="t" r="r" b="b"/>
                <a:pathLst>
                  <a:path w="174" h="132">
                    <a:moveTo>
                      <a:pt x="0" y="12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24" y="66"/>
                    </a:lnTo>
                    <a:lnTo>
                      <a:pt x="36" y="90"/>
                    </a:lnTo>
                    <a:lnTo>
                      <a:pt x="84" y="102"/>
                    </a:lnTo>
                    <a:lnTo>
                      <a:pt x="96" y="132"/>
                    </a:lnTo>
                    <a:lnTo>
                      <a:pt x="126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56" y="66"/>
                    </a:lnTo>
                    <a:lnTo>
                      <a:pt x="132" y="36"/>
                    </a:lnTo>
                    <a:lnTo>
                      <a:pt x="126" y="102"/>
                    </a:lnTo>
                    <a:lnTo>
                      <a:pt x="96" y="102"/>
                    </a:lnTo>
                    <a:lnTo>
                      <a:pt x="96" y="36"/>
                    </a:lnTo>
                    <a:lnTo>
                      <a:pt x="84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4" name=""/>
              <p:cNvSpPr/>
              <p:nvPr/>
            </p:nvSpPr>
            <p:spPr>
              <a:xfrm>
                <a:off x="2254320" y="1554120"/>
                <a:ext cx="276120" cy="209520"/>
              </a:xfrm>
              <a:custGeom>
                <a:avLst/>
                <a:gdLst/>
                <a:ahLst/>
                <a:rect l="l" t="t" r="r" b="b"/>
                <a:pathLst>
                  <a:path w="174" h="132">
                    <a:moveTo>
                      <a:pt x="0" y="12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24" y="66"/>
                    </a:lnTo>
                    <a:lnTo>
                      <a:pt x="36" y="90"/>
                    </a:lnTo>
                    <a:lnTo>
                      <a:pt x="84" y="102"/>
                    </a:lnTo>
                    <a:lnTo>
                      <a:pt x="96" y="132"/>
                    </a:lnTo>
                    <a:lnTo>
                      <a:pt x="126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56" y="66"/>
                    </a:lnTo>
                    <a:lnTo>
                      <a:pt x="132" y="36"/>
                    </a:lnTo>
                    <a:lnTo>
                      <a:pt x="126" y="102"/>
                    </a:lnTo>
                    <a:lnTo>
                      <a:pt x="96" y="102"/>
                    </a:lnTo>
                    <a:lnTo>
                      <a:pt x="96" y="36"/>
                    </a:lnTo>
                    <a:lnTo>
                      <a:pt x="84" y="12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95" name=""/>
            <p:cNvSpPr/>
            <p:nvPr/>
          </p:nvSpPr>
          <p:spPr>
            <a:xfrm>
              <a:off x="2492280" y="1735200"/>
              <a:ext cx="114480" cy="66600"/>
            </a:xfrm>
            <a:custGeom>
              <a:avLst/>
              <a:gdLst/>
              <a:ahLst/>
              <a:rect l="l" t="t" r="r" b="b"/>
              <a:pathLst>
                <a:path w="72" h="42">
                  <a:moveTo>
                    <a:pt x="0" y="18"/>
                  </a:moveTo>
                  <a:lnTo>
                    <a:pt x="54" y="42"/>
                  </a:lnTo>
                  <a:lnTo>
                    <a:pt x="72" y="30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96" name=""/>
            <p:cNvGrpSpPr/>
            <p:nvPr/>
          </p:nvGrpSpPr>
          <p:grpSpPr>
            <a:xfrm>
              <a:off x="2492280" y="1735200"/>
              <a:ext cx="114480" cy="66600"/>
              <a:chOff x="2492280" y="1735200"/>
              <a:chExt cx="114480" cy="66600"/>
            </a:xfrm>
          </p:grpSpPr>
          <p:sp>
            <p:nvSpPr>
              <p:cNvPr id="1197" name=""/>
              <p:cNvSpPr/>
              <p:nvPr/>
            </p:nvSpPr>
            <p:spPr>
              <a:xfrm>
                <a:off x="2492280" y="1735200"/>
                <a:ext cx="114480" cy="66600"/>
              </a:xfrm>
              <a:custGeom>
                <a:avLst/>
                <a:gdLst/>
                <a:ahLst/>
                <a:rect l="l" t="t" r="r" b="b"/>
                <a:pathLst>
                  <a:path w="72" h="42">
                    <a:moveTo>
                      <a:pt x="0" y="18"/>
                    </a:moveTo>
                    <a:lnTo>
                      <a:pt x="54" y="42"/>
                    </a:lnTo>
                    <a:lnTo>
                      <a:pt x="72" y="30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8" name=""/>
              <p:cNvSpPr/>
              <p:nvPr/>
            </p:nvSpPr>
            <p:spPr>
              <a:xfrm>
                <a:off x="2492280" y="1735200"/>
                <a:ext cx="114480" cy="66600"/>
              </a:xfrm>
              <a:custGeom>
                <a:avLst/>
                <a:gdLst/>
                <a:ahLst/>
                <a:rect l="l" t="t" r="r" b="b"/>
                <a:pathLst>
                  <a:path w="72" h="42">
                    <a:moveTo>
                      <a:pt x="0" y="18"/>
                    </a:moveTo>
                    <a:lnTo>
                      <a:pt x="54" y="42"/>
                    </a:lnTo>
                    <a:lnTo>
                      <a:pt x="72" y="30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99" name=""/>
            <p:cNvSpPr/>
            <p:nvPr/>
          </p:nvSpPr>
          <p:spPr>
            <a:xfrm>
              <a:off x="2263680" y="1763640"/>
              <a:ext cx="57240" cy="76320"/>
            </a:xfrm>
            <a:custGeom>
              <a:avLst/>
              <a:gdLst/>
              <a:ahLst/>
              <a:rect l="l" t="t" r="r" b="b"/>
              <a:pathLst>
                <a:path w="36" h="48">
                  <a:moveTo>
                    <a:pt x="0" y="0"/>
                  </a:moveTo>
                  <a:lnTo>
                    <a:pt x="0" y="36"/>
                  </a:lnTo>
                  <a:lnTo>
                    <a:pt x="36" y="48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00" name=""/>
            <p:cNvGrpSpPr/>
            <p:nvPr/>
          </p:nvGrpSpPr>
          <p:grpSpPr>
            <a:xfrm>
              <a:off x="2263680" y="1763640"/>
              <a:ext cx="57240" cy="76320"/>
              <a:chOff x="2263680" y="1763640"/>
              <a:chExt cx="57240" cy="76320"/>
            </a:xfrm>
          </p:grpSpPr>
          <p:sp>
            <p:nvSpPr>
              <p:cNvPr id="1201" name=""/>
              <p:cNvSpPr/>
              <p:nvPr/>
            </p:nvSpPr>
            <p:spPr>
              <a:xfrm>
                <a:off x="2263680" y="1763640"/>
                <a:ext cx="57240" cy="7632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0" y="0"/>
                    </a:moveTo>
                    <a:lnTo>
                      <a:pt x="0" y="36"/>
                    </a:lnTo>
                    <a:lnTo>
                      <a:pt x="36" y="48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2" name=""/>
              <p:cNvSpPr/>
              <p:nvPr/>
            </p:nvSpPr>
            <p:spPr>
              <a:xfrm>
                <a:off x="2263680" y="1763640"/>
                <a:ext cx="57240" cy="7632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0" y="0"/>
                    </a:moveTo>
                    <a:lnTo>
                      <a:pt x="0" y="36"/>
                    </a:lnTo>
                    <a:lnTo>
                      <a:pt x="36" y="48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03" name=""/>
            <p:cNvSpPr/>
            <p:nvPr/>
          </p:nvSpPr>
          <p:spPr>
            <a:xfrm>
              <a:off x="2292480" y="1868400"/>
              <a:ext cx="171360" cy="171360"/>
            </a:xfrm>
            <a:custGeom>
              <a:avLst/>
              <a:gdLst/>
              <a:ahLst/>
              <a:rect l="l" t="t" r="r" b="b"/>
              <a:pathLst>
                <a:path w="108" h="108">
                  <a:moveTo>
                    <a:pt x="0" y="12"/>
                  </a:moveTo>
                  <a:lnTo>
                    <a:pt x="24" y="90"/>
                  </a:lnTo>
                  <a:lnTo>
                    <a:pt x="48" y="78"/>
                  </a:lnTo>
                  <a:lnTo>
                    <a:pt x="66" y="108"/>
                  </a:lnTo>
                  <a:lnTo>
                    <a:pt x="102" y="108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84" y="0"/>
                  </a:lnTo>
                  <a:lnTo>
                    <a:pt x="60" y="0"/>
                  </a:lnTo>
                  <a:lnTo>
                    <a:pt x="48" y="48"/>
                  </a:lnTo>
                  <a:lnTo>
                    <a:pt x="18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04" name=""/>
            <p:cNvGrpSpPr/>
            <p:nvPr/>
          </p:nvGrpSpPr>
          <p:grpSpPr>
            <a:xfrm>
              <a:off x="2292480" y="1868400"/>
              <a:ext cx="171360" cy="171360"/>
              <a:chOff x="2292480" y="1868400"/>
              <a:chExt cx="171360" cy="171360"/>
            </a:xfrm>
          </p:grpSpPr>
          <p:sp>
            <p:nvSpPr>
              <p:cNvPr id="1205" name=""/>
              <p:cNvSpPr/>
              <p:nvPr/>
            </p:nvSpPr>
            <p:spPr>
              <a:xfrm>
                <a:off x="2292480" y="1868400"/>
                <a:ext cx="171360" cy="171360"/>
              </a:xfrm>
              <a:custGeom>
                <a:avLst/>
                <a:gdLst/>
                <a:ahLst/>
                <a:rect l="l" t="t" r="r" b="b"/>
                <a:pathLst>
                  <a:path w="108" h="108">
                    <a:moveTo>
                      <a:pt x="0" y="12"/>
                    </a:moveTo>
                    <a:lnTo>
                      <a:pt x="24" y="90"/>
                    </a:lnTo>
                    <a:lnTo>
                      <a:pt x="48" y="78"/>
                    </a:lnTo>
                    <a:lnTo>
                      <a:pt x="66" y="108"/>
                    </a:lnTo>
                    <a:lnTo>
                      <a:pt x="102" y="108"/>
                    </a:lnTo>
                    <a:lnTo>
                      <a:pt x="108" y="84"/>
                    </a:lnTo>
                    <a:lnTo>
                      <a:pt x="108" y="24"/>
                    </a:lnTo>
                    <a:lnTo>
                      <a:pt x="84" y="0"/>
                    </a:lnTo>
                    <a:lnTo>
                      <a:pt x="60" y="0"/>
                    </a:lnTo>
                    <a:lnTo>
                      <a:pt x="48" y="48"/>
                    </a:lnTo>
                    <a:lnTo>
                      <a:pt x="1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6" name=""/>
              <p:cNvSpPr/>
              <p:nvPr/>
            </p:nvSpPr>
            <p:spPr>
              <a:xfrm>
                <a:off x="2292480" y="1868400"/>
                <a:ext cx="171360" cy="171360"/>
              </a:xfrm>
              <a:custGeom>
                <a:avLst/>
                <a:gdLst/>
                <a:ahLst/>
                <a:rect l="l" t="t" r="r" b="b"/>
                <a:pathLst>
                  <a:path w="108" h="108">
                    <a:moveTo>
                      <a:pt x="0" y="12"/>
                    </a:moveTo>
                    <a:lnTo>
                      <a:pt x="24" y="90"/>
                    </a:lnTo>
                    <a:lnTo>
                      <a:pt x="48" y="78"/>
                    </a:lnTo>
                    <a:lnTo>
                      <a:pt x="66" y="108"/>
                    </a:lnTo>
                    <a:lnTo>
                      <a:pt x="102" y="108"/>
                    </a:lnTo>
                    <a:lnTo>
                      <a:pt x="108" y="84"/>
                    </a:lnTo>
                    <a:lnTo>
                      <a:pt x="108" y="24"/>
                    </a:lnTo>
                    <a:lnTo>
                      <a:pt x="84" y="0"/>
                    </a:lnTo>
                    <a:lnTo>
                      <a:pt x="60" y="0"/>
                    </a:lnTo>
                    <a:lnTo>
                      <a:pt x="48" y="48"/>
                    </a:lnTo>
                    <a:lnTo>
                      <a:pt x="18" y="12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07" name=""/>
            <p:cNvSpPr/>
            <p:nvPr/>
          </p:nvSpPr>
          <p:spPr>
            <a:xfrm>
              <a:off x="2073240" y="1649520"/>
              <a:ext cx="114480" cy="47520"/>
            </a:xfrm>
            <a:custGeom>
              <a:avLst/>
              <a:gdLst/>
              <a:ahLst/>
              <a:rect l="l" t="t" r="r" b="b"/>
              <a:pathLst>
                <a:path w="72" h="30">
                  <a:moveTo>
                    <a:pt x="0" y="30"/>
                  </a:moveTo>
                  <a:lnTo>
                    <a:pt x="66" y="30"/>
                  </a:lnTo>
                  <a:lnTo>
                    <a:pt x="72" y="18"/>
                  </a:lnTo>
                  <a:lnTo>
                    <a:pt x="48" y="0"/>
                  </a:lnTo>
                  <a:lnTo>
                    <a:pt x="6" y="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08" name=""/>
            <p:cNvGrpSpPr/>
            <p:nvPr/>
          </p:nvGrpSpPr>
          <p:grpSpPr>
            <a:xfrm>
              <a:off x="2073240" y="1649520"/>
              <a:ext cx="114480" cy="47520"/>
              <a:chOff x="2073240" y="1649520"/>
              <a:chExt cx="114480" cy="47520"/>
            </a:xfrm>
          </p:grpSpPr>
          <p:sp>
            <p:nvSpPr>
              <p:cNvPr id="1209" name=""/>
              <p:cNvSpPr/>
              <p:nvPr/>
            </p:nvSpPr>
            <p:spPr>
              <a:xfrm>
                <a:off x="2073240" y="1649520"/>
                <a:ext cx="114480" cy="47520"/>
              </a:xfrm>
              <a:custGeom>
                <a:avLst/>
                <a:gdLst/>
                <a:ahLst/>
                <a:rect l="l" t="t" r="r" b="b"/>
                <a:pathLst>
                  <a:path w="72" h="30">
                    <a:moveTo>
                      <a:pt x="0" y="30"/>
                    </a:moveTo>
                    <a:lnTo>
                      <a:pt x="66" y="30"/>
                    </a:lnTo>
                    <a:lnTo>
                      <a:pt x="72" y="18"/>
                    </a:lnTo>
                    <a:lnTo>
                      <a:pt x="48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0" name=""/>
              <p:cNvSpPr/>
              <p:nvPr/>
            </p:nvSpPr>
            <p:spPr>
              <a:xfrm>
                <a:off x="2073240" y="1649520"/>
                <a:ext cx="114480" cy="47520"/>
              </a:xfrm>
              <a:custGeom>
                <a:avLst/>
                <a:gdLst/>
                <a:ahLst/>
                <a:rect l="l" t="t" r="r" b="b"/>
                <a:pathLst>
                  <a:path w="72" h="30">
                    <a:moveTo>
                      <a:pt x="0" y="30"/>
                    </a:moveTo>
                    <a:lnTo>
                      <a:pt x="66" y="30"/>
                    </a:lnTo>
                    <a:lnTo>
                      <a:pt x="72" y="18"/>
                    </a:lnTo>
                    <a:lnTo>
                      <a:pt x="48" y="0"/>
                    </a:lnTo>
                    <a:lnTo>
                      <a:pt x="6" y="6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11" name=""/>
            <p:cNvSpPr/>
            <p:nvPr/>
          </p:nvSpPr>
          <p:spPr>
            <a:xfrm>
              <a:off x="2016000" y="1716120"/>
              <a:ext cx="57240" cy="47520"/>
            </a:xfrm>
            <a:custGeom>
              <a:avLst/>
              <a:gdLst/>
              <a:ahLst/>
              <a:rect l="l" t="t" r="r" b="b"/>
              <a:pathLst>
                <a:path w="36" h="30">
                  <a:moveTo>
                    <a:pt x="0" y="6"/>
                  </a:moveTo>
                  <a:lnTo>
                    <a:pt x="12" y="30"/>
                  </a:lnTo>
                  <a:lnTo>
                    <a:pt x="36" y="3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12" name=""/>
            <p:cNvGrpSpPr/>
            <p:nvPr/>
          </p:nvGrpSpPr>
          <p:grpSpPr>
            <a:xfrm>
              <a:off x="2016000" y="1716120"/>
              <a:ext cx="57240" cy="47520"/>
              <a:chOff x="2016000" y="1716120"/>
              <a:chExt cx="57240" cy="47520"/>
            </a:xfrm>
          </p:grpSpPr>
          <p:sp>
            <p:nvSpPr>
              <p:cNvPr id="1213" name=""/>
              <p:cNvSpPr/>
              <p:nvPr/>
            </p:nvSpPr>
            <p:spPr>
              <a:xfrm>
                <a:off x="2016000" y="1716120"/>
                <a:ext cx="57240" cy="47520"/>
              </a:xfrm>
              <a:custGeom>
                <a:avLst/>
                <a:gdLst/>
                <a:ahLst/>
                <a:rect l="l" t="t" r="r" b="b"/>
                <a:pathLst>
                  <a:path w="36" h="30">
                    <a:moveTo>
                      <a:pt x="0" y="6"/>
                    </a:moveTo>
                    <a:lnTo>
                      <a:pt x="12" y="30"/>
                    </a:lnTo>
                    <a:lnTo>
                      <a:pt x="36" y="3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4" name=""/>
              <p:cNvSpPr/>
              <p:nvPr/>
            </p:nvSpPr>
            <p:spPr>
              <a:xfrm>
                <a:off x="2016000" y="1716120"/>
                <a:ext cx="57240" cy="47520"/>
              </a:xfrm>
              <a:custGeom>
                <a:avLst/>
                <a:gdLst/>
                <a:ahLst/>
                <a:rect l="l" t="t" r="r" b="b"/>
                <a:pathLst>
                  <a:path w="36" h="30">
                    <a:moveTo>
                      <a:pt x="0" y="6"/>
                    </a:moveTo>
                    <a:lnTo>
                      <a:pt x="12" y="30"/>
                    </a:lnTo>
                    <a:lnTo>
                      <a:pt x="36" y="30"/>
                    </a:lnTo>
                    <a:lnTo>
                      <a:pt x="18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15" name=""/>
            <p:cNvSpPr/>
            <p:nvPr/>
          </p:nvSpPr>
          <p:spPr>
            <a:xfrm>
              <a:off x="2073240" y="1725480"/>
              <a:ext cx="85680" cy="76320"/>
            </a:xfrm>
            <a:custGeom>
              <a:avLst/>
              <a:gdLst/>
              <a:ahLst/>
              <a:rect l="l" t="t" r="r" b="b"/>
              <a:pathLst>
                <a:path w="54" h="48">
                  <a:moveTo>
                    <a:pt x="0" y="24"/>
                  </a:moveTo>
                  <a:lnTo>
                    <a:pt x="6" y="42"/>
                  </a:lnTo>
                  <a:lnTo>
                    <a:pt x="24" y="48"/>
                  </a:lnTo>
                  <a:lnTo>
                    <a:pt x="54" y="36"/>
                  </a:lnTo>
                  <a:lnTo>
                    <a:pt x="5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16" name=""/>
            <p:cNvGrpSpPr/>
            <p:nvPr/>
          </p:nvGrpSpPr>
          <p:grpSpPr>
            <a:xfrm>
              <a:off x="2073240" y="1725480"/>
              <a:ext cx="85680" cy="76320"/>
              <a:chOff x="2073240" y="1725480"/>
              <a:chExt cx="85680" cy="76320"/>
            </a:xfrm>
          </p:grpSpPr>
          <p:sp>
            <p:nvSpPr>
              <p:cNvPr id="1217" name=""/>
              <p:cNvSpPr/>
              <p:nvPr/>
            </p:nvSpPr>
            <p:spPr>
              <a:xfrm>
                <a:off x="2073240" y="1725480"/>
                <a:ext cx="85680" cy="76320"/>
              </a:xfrm>
              <a:custGeom>
                <a:avLst/>
                <a:gdLst/>
                <a:ahLst/>
                <a:rect l="l" t="t" r="r" b="b"/>
                <a:pathLst>
                  <a:path w="54" h="48">
                    <a:moveTo>
                      <a:pt x="0" y="24"/>
                    </a:moveTo>
                    <a:lnTo>
                      <a:pt x="6" y="42"/>
                    </a:lnTo>
                    <a:lnTo>
                      <a:pt x="24" y="48"/>
                    </a:lnTo>
                    <a:lnTo>
                      <a:pt x="54" y="36"/>
                    </a:lnTo>
                    <a:lnTo>
                      <a:pt x="5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8" name=""/>
              <p:cNvSpPr/>
              <p:nvPr/>
            </p:nvSpPr>
            <p:spPr>
              <a:xfrm>
                <a:off x="2073240" y="1725480"/>
                <a:ext cx="85680" cy="76320"/>
              </a:xfrm>
              <a:custGeom>
                <a:avLst/>
                <a:gdLst/>
                <a:ahLst/>
                <a:rect l="l" t="t" r="r" b="b"/>
                <a:pathLst>
                  <a:path w="54" h="48">
                    <a:moveTo>
                      <a:pt x="0" y="24"/>
                    </a:moveTo>
                    <a:lnTo>
                      <a:pt x="6" y="42"/>
                    </a:lnTo>
                    <a:lnTo>
                      <a:pt x="24" y="48"/>
                    </a:lnTo>
                    <a:lnTo>
                      <a:pt x="54" y="36"/>
                    </a:lnTo>
                    <a:lnTo>
                      <a:pt x="54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19" name=""/>
            <p:cNvSpPr/>
            <p:nvPr/>
          </p:nvSpPr>
          <p:spPr>
            <a:xfrm>
              <a:off x="1825560" y="1782720"/>
              <a:ext cx="190440" cy="181080"/>
            </a:xfrm>
            <a:custGeom>
              <a:avLst/>
              <a:gdLst/>
              <a:ahLst/>
              <a:rect l="l" t="t" r="r" b="b"/>
              <a:pathLst>
                <a:path w="120" h="114">
                  <a:moveTo>
                    <a:pt x="0" y="90"/>
                  </a:moveTo>
                  <a:lnTo>
                    <a:pt x="18" y="114"/>
                  </a:lnTo>
                  <a:lnTo>
                    <a:pt x="48" y="114"/>
                  </a:lnTo>
                  <a:lnTo>
                    <a:pt x="84" y="78"/>
                  </a:lnTo>
                  <a:lnTo>
                    <a:pt x="90" y="90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12"/>
                  </a:lnTo>
                  <a:lnTo>
                    <a:pt x="108" y="0"/>
                  </a:lnTo>
                  <a:lnTo>
                    <a:pt x="90" y="12"/>
                  </a:lnTo>
                  <a:lnTo>
                    <a:pt x="72" y="1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20" name=""/>
            <p:cNvGrpSpPr/>
            <p:nvPr/>
          </p:nvGrpSpPr>
          <p:grpSpPr>
            <a:xfrm>
              <a:off x="1825560" y="1782720"/>
              <a:ext cx="190440" cy="181080"/>
              <a:chOff x="1825560" y="1782720"/>
              <a:chExt cx="190440" cy="181080"/>
            </a:xfrm>
          </p:grpSpPr>
          <p:sp>
            <p:nvSpPr>
              <p:cNvPr id="1221" name=""/>
              <p:cNvSpPr/>
              <p:nvPr/>
            </p:nvSpPr>
            <p:spPr>
              <a:xfrm>
                <a:off x="1825560" y="1782720"/>
                <a:ext cx="190440" cy="181080"/>
              </a:xfrm>
              <a:custGeom>
                <a:avLst/>
                <a:gdLst/>
                <a:ahLst/>
                <a:rect l="l" t="t" r="r" b="b"/>
                <a:pathLst>
                  <a:path w="120" h="114">
                    <a:moveTo>
                      <a:pt x="0" y="90"/>
                    </a:moveTo>
                    <a:lnTo>
                      <a:pt x="18" y="114"/>
                    </a:lnTo>
                    <a:lnTo>
                      <a:pt x="48" y="114"/>
                    </a:lnTo>
                    <a:lnTo>
                      <a:pt x="84" y="78"/>
                    </a:lnTo>
                    <a:lnTo>
                      <a:pt x="90" y="90"/>
                    </a:lnTo>
                    <a:lnTo>
                      <a:pt x="120" y="54"/>
                    </a:lnTo>
                    <a:lnTo>
                      <a:pt x="120" y="36"/>
                    </a:lnTo>
                    <a:lnTo>
                      <a:pt x="120" y="12"/>
                    </a:lnTo>
                    <a:lnTo>
                      <a:pt x="108" y="0"/>
                    </a:lnTo>
                    <a:lnTo>
                      <a:pt x="90" y="12"/>
                    </a:lnTo>
                    <a:lnTo>
                      <a:pt x="72" y="1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2" name=""/>
              <p:cNvSpPr/>
              <p:nvPr/>
            </p:nvSpPr>
            <p:spPr>
              <a:xfrm>
                <a:off x="1825560" y="1782720"/>
                <a:ext cx="190440" cy="181080"/>
              </a:xfrm>
              <a:custGeom>
                <a:avLst/>
                <a:gdLst/>
                <a:ahLst/>
                <a:rect l="l" t="t" r="r" b="b"/>
                <a:pathLst>
                  <a:path w="120" h="114">
                    <a:moveTo>
                      <a:pt x="0" y="90"/>
                    </a:moveTo>
                    <a:lnTo>
                      <a:pt x="18" y="114"/>
                    </a:lnTo>
                    <a:lnTo>
                      <a:pt x="48" y="114"/>
                    </a:lnTo>
                    <a:lnTo>
                      <a:pt x="84" y="78"/>
                    </a:lnTo>
                    <a:lnTo>
                      <a:pt x="90" y="90"/>
                    </a:lnTo>
                    <a:lnTo>
                      <a:pt x="120" y="54"/>
                    </a:lnTo>
                    <a:lnTo>
                      <a:pt x="120" y="36"/>
                    </a:lnTo>
                    <a:lnTo>
                      <a:pt x="120" y="12"/>
                    </a:lnTo>
                    <a:lnTo>
                      <a:pt x="108" y="0"/>
                    </a:lnTo>
                    <a:lnTo>
                      <a:pt x="90" y="12"/>
                    </a:lnTo>
                    <a:lnTo>
                      <a:pt x="72" y="12"/>
                    </a:lnTo>
                    <a:lnTo>
                      <a:pt x="0" y="9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23" name=""/>
            <p:cNvSpPr/>
            <p:nvPr/>
          </p:nvSpPr>
          <p:spPr>
            <a:xfrm>
              <a:off x="1968480" y="1868400"/>
              <a:ext cx="295200" cy="247680"/>
            </a:xfrm>
            <a:custGeom>
              <a:avLst/>
              <a:gdLst/>
              <a:ahLst/>
              <a:rect l="l" t="t" r="r" b="b"/>
              <a:pathLst>
                <a:path w="186" h="156">
                  <a:moveTo>
                    <a:pt x="0" y="102"/>
                  </a:moveTo>
                  <a:lnTo>
                    <a:pt x="42" y="108"/>
                  </a:lnTo>
                  <a:lnTo>
                    <a:pt x="48" y="102"/>
                  </a:lnTo>
                  <a:lnTo>
                    <a:pt x="72" y="126"/>
                  </a:lnTo>
                  <a:lnTo>
                    <a:pt x="48" y="132"/>
                  </a:lnTo>
                  <a:lnTo>
                    <a:pt x="66" y="138"/>
                  </a:lnTo>
                  <a:lnTo>
                    <a:pt x="84" y="156"/>
                  </a:lnTo>
                  <a:lnTo>
                    <a:pt x="132" y="108"/>
                  </a:lnTo>
                  <a:lnTo>
                    <a:pt x="180" y="108"/>
                  </a:lnTo>
                  <a:lnTo>
                    <a:pt x="186" y="60"/>
                  </a:lnTo>
                  <a:lnTo>
                    <a:pt x="138" y="36"/>
                  </a:lnTo>
                  <a:lnTo>
                    <a:pt x="132" y="0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32" y="84"/>
                  </a:lnTo>
                  <a:lnTo>
                    <a:pt x="96" y="84"/>
                  </a:lnTo>
                  <a:lnTo>
                    <a:pt x="84" y="42"/>
                  </a:lnTo>
                  <a:lnTo>
                    <a:pt x="30" y="2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24" name=""/>
            <p:cNvGrpSpPr/>
            <p:nvPr/>
          </p:nvGrpSpPr>
          <p:grpSpPr>
            <a:xfrm>
              <a:off x="1968480" y="1868400"/>
              <a:ext cx="295200" cy="247680"/>
              <a:chOff x="1968480" y="1868400"/>
              <a:chExt cx="295200" cy="247680"/>
            </a:xfrm>
          </p:grpSpPr>
          <p:sp>
            <p:nvSpPr>
              <p:cNvPr id="1225" name=""/>
              <p:cNvSpPr/>
              <p:nvPr/>
            </p:nvSpPr>
            <p:spPr>
              <a:xfrm>
                <a:off x="1968480" y="1868400"/>
                <a:ext cx="295200" cy="247680"/>
              </a:xfrm>
              <a:custGeom>
                <a:avLst/>
                <a:gdLst/>
                <a:ahLst/>
                <a:rect l="l" t="t" r="r" b="b"/>
                <a:pathLst>
                  <a:path w="186" h="156">
                    <a:moveTo>
                      <a:pt x="0" y="102"/>
                    </a:moveTo>
                    <a:lnTo>
                      <a:pt x="42" y="108"/>
                    </a:lnTo>
                    <a:lnTo>
                      <a:pt x="48" y="102"/>
                    </a:lnTo>
                    <a:lnTo>
                      <a:pt x="72" y="126"/>
                    </a:lnTo>
                    <a:lnTo>
                      <a:pt x="48" y="132"/>
                    </a:lnTo>
                    <a:lnTo>
                      <a:pt x="66" y="138"/>
                    </a:lnTo>
                    <a:lnTo>
                      <a:pt x="84" y="156"/>
                    </a:lnTo>
                    <a:lnTo>
                      <a:pt x="132" y="108"/>
                    </a:lnTo>
                    <a:lnTo>
                      <a:pt x="180" y="108"/>
                    </a:lnTo>
                    <a:lnTo>
                      <a:pt x="186" y="60"/>
                    </a:lnTo>
                    <a:lnTo>
                      <a:pt x="138" y="36"/>
                    </a:lnTo>
                    <a:lnTo>
                      <a:pt x="132" y="0"/>
                    </a:lnTo>
                    <a:lnTo>
                      <a:pt x="114" y="36"/>
                    </a:lnTo>
                    <a:lnTo>
                      <a:pt x="120" y="42"/>
                    </a:lnTo>
                    <a:lnTo>
                      <a:pt x="120" y="60"/>
                    </a:lnTo>
                    <a:lnTo>
                      <a:pt x="132" y="84"/>
                    </a:lnTo>
                    <a:lnTo>
                      <a:pt x="96" y="84"/>
                    </a:lnTo>
                    <a:lnTo>
                      <a:pt x="84" y="42"/>
                    </a:lnTo>
                    <a:lnTo>
                      <a:pt x="30" y="2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6" name=""/>
              <p:cNvSpPr/>
              <p:nvPr/>
            </p:nvSpPr>
            <p:spPr>
              <a:xfrm>
                <a:off x="1968480" y="1868400"/>
                <a:ext cx="295200" cy="247680"/>
              </a:xfrm>
              <a:custGeom>
                <a:avLst/>
                <a:gdLst/>
                <a:ahLst/>
                <a:rect l="l" t="t" r="r" b="b"/>
                <a:pathLst>
                  <a:path w="186" h="156">
                    <a:moveTo>
                      <a:pt x="0" y="102"/>
                    </a:moveTo>
                    <a:lnTo>
                      <a:pt x="42" y="108"/>
                    </a:lnTo>
                    <a:lnTo>
                      <a:pt x="48" y="102"/>
                    </a:lnTo>
                    <a:lnTo>
                      <a:pt x="72" y="126"/>
                    </a:lnTo>
                    <a:lnTo>
                      <a:pt x="48" y="132"/>
                    </a:lnTo>
                    <a:lnTo>
                      <a:pt x="66" y="138"/>
                    </a:lnTo>
                    <a:lnTo>
                      <a:pt x="84" y="156"/>
                    </a:lnTo>
                    <a:lnTo>
                      <a:pt x="132" y="108"/>
                    </a:lnTo>
                    <a:lnTo>
                      <a:pt x="180" y="108"/>
                    </a:lnTo>
                    <a:lnTo>
                      <a:pt x="186" y="60"/>
                    </a:lnTo>
                    <a:lnTo>
                      <a:pt x="138" y="36"/>
                    </a:lnTo>
                    <a:lnTo>
                      <a:pt x="132" y="0"/>
                    </a:lnTo>
                    <a:lnTo>
                      <a:pt x="114" y="36"/>
                    </a:lnTo>
                    <a:lnTo>
                      <a:pt x="120" y="42"/>
                    </a:lnTo>
                    <a:lnTo>
                      <a:pt x="120" y="60"/>
                    </a:lnTo>
                    <a:lnTo>
                      <a:pt x="132" y="84"/>
                    </a:lnTo>
                    <a:lnTo>
                      <a:pt x="96" y="84"/>
                    </a:lnTo>
                    <a:lnTo>
                      <a:pt x="84" y="42"/>
                    </a:lnTo>
                    <a:lnTo>
                      <a:pt x="30" y="24"/>
                    </a:lnTo>
                    <a:lnTo>
                      <a:pt x="0" y="10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27" name=""/>
            <p:cNvSpPr/>
            <p:nvPr/>
          </p:nvSpPr>
          <p:spPr>
            <a:xfrm>
              <a:off x="2330280" y="2135160"/>
              <a:ext cx="171720" cy="219240"/>
            </a:xfrm>
            <a:custGeom>
              <a:avLst/>
              <a:gdLst/>
              <a:ahLst/>
              <a:rect l="l" t="t" r="r" b="b"/>
              <a:pathLst>
                <a:path w="108" h="138">
                  <a:moveTo>
                    <a:pt x="0" y="54"/>
                  </a:moveTo>
                  <a:lnTo>
                    <a:pt x="24" y="96"/>
                  </a:lnTo>
                  <a:lnTo>
                    <a:pt x="36" y="96"/>
                  </a:lnTo>
                  <a:lnTo>
                    <a:pt x="60" y="138"/>
                  </a:lnTo>
                  <a:lnTo>
                    <a:pt x="84" y="126"/>
                  </a:lnTo>
                  <a:lnTo>
                    <a:pt x="102" y="120"/>
                  </a:lnTo>
                  <a:lnTo>
                    <a:pt x="108" y="90"/>
                  </a:lnTo>
                  <a:lnTo>
                    <a:pt x="102" y="54"/>
                  </a:lnTo>
                  <a:lnTo>
                    <a:pt x="84" y="54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78" y="12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24" y="36"/>
                  </a:lnTo>
                  <a:lnTo>
                    <a:pt x="42" y="54"/>
                  </a:lnTo>
                  <a:lnTo>
                    <a:pt x="24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28" name=""/>
            <p:cNvGrpSpPr/>
            <p:nvPr/>
          </p:nvGrpSpPr>
          <p:grpSpPr>
            <a:xfrm>
              <a:off x="2330280" y="2135160"/>
              <a:ext cx="171720" cy="219240"/>
              <a:chOff x="2330280" y="2135160"/>
              <a:chExt cx="171720" cy="219240"/>
            </a:xfrm>
          </p:grpSpPr>
          <p:sp>
            <p:nvSpPr>
              <p:cNvPr id="1229" name=""/>
              <p:cNvSpPr/>
              <p:nvPr/>
            </p:nvSpPr>
            <p:spPr>
              <a:xfrm>
                <a:off x="2330280" y="2135160"/>
                <a:ext cx="171720" cy="219240"/>
              </a:xfrm>
              <a:custGeom>
                <a:avLst/>
                <a:gdLst/>
                <a:ahLst/>
                <a:rect l="l" t="t" r="r" b="b"/>
                <a:pathLst>
                  <a:path w="108" h="138">
                    <a:moveTo>
                      <a:pt x="0" y="54"/>
                    </a:moveTo>
                    <a:lnTo>
                      <a:pt x="24" y="96"/>
                    </a:lnTo>
                    <a:lnTo>
                      <a:pt x="36" y="96"/>
                    </a:lnTo>
                    <a:lnTo>
                      <a:pt x="60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8" y="90"/>
                    </a:lnTo>
                    <a:lnTo>
                      <a:pt x="102" y="54"/>
                    </a:lnTo>
                    <a:lnTo>
                      <a:pt x="84" y="54"/>
                    </a:lnTo>
                    <a:lnTo>
                      <a:pt x="90" y="24"/>
                    </a:lnTo>
                    <a:lnTo>
                      <a:pt x="84" y="0"/>
                    </a:lnTo>
                    <a:lnTo>
                      <a:pt x="78" y="12"/>
                    </a:lnTo>
                    <a:lnTo>
                      <a:pt x="42" y="6"/>
                    </a:lnTo>
                    <a:lnTo>
                      <a:pt x="36" y="12"/>
                    </a:lnTo>
                    <a:lnTo>
                      <a:pt x="24" y="36"/>
                    </a:lnTo>
                    <a:lnTo>
                      <a:pt x="42" y="54"/>
                    </a:lnTo>
                    <a:lnTo>
                      <a:pt x="24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0" name=""/>
              <p:cNvSpPr/>
              <p:nvPr/>
            </p:nvSpPr>
            <p:spPr>
              <a:xfrm>
                <a:off x="2330280" y="2135160"/>
                <a:ext cx="171720" cy="219240"/>
              </a:xfrm>
              <a:custGeom>
                <a:avLst/>
                <a:gdLst/>
                <a:ahLst/>
                <a:rect l="l" t="t" r="r" b="b"/>
                <a:pathLst>
                  <a:path w="108" h="138">
                    <a:moveTo>
                      <a:pt x="0" y="54"/>
                    </a:moveTo>
                    <a:lnTo>
                      <a:pt x="24" y="96"/>
                    </a:lnTo>
                    <a:lnTo>
                      <a:pt x="36" y="96"/>
                    </a:lnTo>
                    <a:lnTo>
                      <a:pt x="60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8" y="90"/>
                    </a:lnTo>
                    <a:lnTo>
                      <a:pt x="102" y="54"/>
                    </a:lnTo>
                    <a:lnTo>
                      <a:pt x="84" y="54"/>
                    </a:lnTo>
                    <a:lnTo>
                      <a:pt x="90" y="24"/>
                    </a:lnTo>
                    <a:lnTo>
                      <a:pt x="84" y="0"/>
                    </a:lnTo>
                    <a:lnTo>
                      <a:pt x="78" y="12"/>
                    </a:lnTo>
                    <a:lnTo>
                      <a:pt x="42" y="6"/>
                    </a:lnTo>
                    <a:lnTo>
                      <a:pt x="36" y="12"/>
                    </a:lnTo>
                    <a:lnTo>
                      <a:pt x="24" y="36"/>
                    </a:lnTo>
                    <a:lnTo>
                      <a:pt x="42" y="54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31" name=""/>
            <p:cNvSpPr/>
            <p:nvPr/>
          </p:nvSpPr>
          <p:spPr>
            <a:xfrm>
              <a:off x="1797120" y="2087640"/>
              <a:ext cx="237960" cy="276120"/>
            </a:xfrm>
            <a:custGeom>
              <a:avLst/>
              <a:gdLst/>
              <a:ahLst/>
              <a:rect l="l" t="t" r="r" b="b"/>
              <a:pathLst>
                <a:path w="150" h="174">
                  <a:moveTo>
                    <a:pt x="0" y="126"/>
                  </a:moveTo>
                  <a:lnTo>
                    <a:pt x="18" y="156"/>
                  </a:lnTo>
                  <a:lnTo>
                    <a:pt x="36" y="174"/>
                  </a:lnTo>
                  <a:lnTo>
                    <a:pt x="66" y="168"/>
                  </a:lnTo>
                  <a:lnTo>
                    <a:pt x="90" y="144"/>
                  </a:lnTo>
                  <a:lnTo>
                    <a:pt x="90" y="108"/>
                  </a:lnTo>
                  <a:lnTo>
                    <a:pt x="150" y="66"/>
                  </a:lnTo>
                  <a:lnTo>
                    <a:pt x="138" y="42"/>
                  </a:lnTo>
                  <a:lnTo>
                    <a:pt x="108" y="30"/>
                  </a:lnTo>
                  <a:lnTo>
                    <a:pt x="90" y="30"/>
                  </a:lnTo>
                  <a:lnTo>
                    <a:pt x="60" y="0"/>
                  </a:lnTo>
                  <a:lnTo>
                    <a:pt x="6" y="36"/>
                  </a:lnTo>
                  <a:lnTo>
                    <a:pt x="18" y="66"/>
                  </a:lnTo>
                  <a:lnTo>
                    <a:pt x="18" y="84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32" name=""/>
            <p:cNvGrpSpPr/>
            <p:nvPr/>
          </p:nvGrpSpPr>
          <p:grpSpPr>
            <a:xfrm>
              <a:off x="1797120" y="2087640"/>
              <a:ext cx="237960" cy="276120"/>
              <a:chOff x="1797120" y="2087640"/>
              <a:chExt cx="237960" cy="276120"/>
            </a:xfrm>
          </p:grpSpPr>
          <p:sp>
            <p:nvSpPr>
              <p:cNvPr id="1233" name=""/>
              <p:cNvSpPr/>
              <p:nvPr/>
            </p:nvSpPr>
            <p:spPr>
              <a:xfrm>
                <a:off x="1797120" y="2087640"/>
                <a:ext cx="237960" cy="276120"/>
              </a:xfrm>
              <a:custGeom>
                <a:avLst/>
                <a:gdLst/>
                <a:ahLst/>
                <a:rect l="l" t="t" r="r" b="b"/>
                <a:pathLst>
                  <a:path w="150" h="174">
                    <a:moveTo>
                      <a:pt x="0" y="126"/>
                    </a:moveTo>
                    <a:lnTo>
                      <a:pt x="18" y="156"/>
                    </a:lnTo>
                    <a:lnTo>
                      <a:pt x="36" y="174"/>
                    </a:lnTo>
                    <a:lnTo>
                      <a:pt x="66" y="168"/>
                    </a:lnTo>
                    <a:lnTo>
                      <a:pt x="90" y="144"/>
                    </a:lnTo>
                    <a:lnTo>
                      <a:pt x="90" y="108"/>
                    </a:lnTo>
                    <a:lnTo>
                      <a:pt x="150" y="66"/>
                    </a:lnTo>
                    <a:lnTo>
                      <a:pt x="138" y="42"/>
                    </a:lnTo>
                    <a:lnTo>
                      <a:pt x="108" y="30"/>
                    </a:lnTo>
                    <a:lnTo>
                      <a:pt x="90" y="30"/>
                    </a:lnTo>
                    <a:lnTo>
                      <a:pt x="60" y="0"/>
                    </a:lnTo>
                    <a:lnTo>
                      <a:pt x="6" y="36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4" name=""/>
              <p:cNvSpPr/>
              <p:nvPr/>
            </p:nvSpPr>
            <p:spPr>
              <a:xfrm>
                <a:off x="1797120" y="2087640"/>
                <a:ext cx="237960" cy="276120"/>
              </a:xfrm>
              <a:custGeom>
                <a:avLst/>
                <a:gdLst/>
                <a:ahLst/>
                <a:rect l="l" t="t" r="r" b="b"/>
                <a:pathLst>
                  <a:path w="150" h="174">
                    <a:moveTo>
                      <a:pt x="0" y="126"/>
                    </a:moveTo>
                    <a:lnTo>
                      <a:pt x="18" y="156"/>
                    </a:lnTo>
                    <a:lnTo>
                      <a:pt x="36" y="174"/>
                    </a:lnTo>
                    <a:lnTo>
                      <a:pt x="66" y="168"/>
                    </a:lnTo>
                    <a:lnTo>
                      <a:pt x="90" y="144"/>
                    </a:lnTo>
                    <a:lnTo>
                      <a:pt x="90" y="108"/>
                    </a:lnTo>
                    <a:lnTo>
                      <a:pt x="150" y="66"/>
                    </a:lnTo>
                    <a:lnTo>
                      <a:pt x="138" y="42"/>
                    </a:lnTo>
                    <a:lnTo>
                      <a:pt x="108" y="30"/>
                    </a:lnTo>
                    <a:lnTo>
                      <a:pt x="90" y="30"/>
                    </a:lnTo>
                    <a:lnTo>
                      <a:pt x="60" y="0"/>
                    </a:lnTo>
                    <a:lnTo>
                      <a:pt x="6" y="36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35" name=""/>
            <p:cNvSpPr/>
            <p:nvPr/>
          </p:nvSpPr>
          <p:spPr>
            <a:xfrm>
              <a:off x="768240" y="3040200"/>
              <a:ext cx="28800" cy="2844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0" y="12"/>
                  </a:moveTo>
                  <a:lnTo>
                    <a:pt x="18" y="18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36" name=""/>
            <p:cNvGrpSpPr/>
            <p:nvPr/>
          </p:nvGrpSpPr>
          <p:grpSpPr>
            <a:xfrm>
              <a:off x="768240" y="3040200"/>
              <a:ext cx="28800" cy="28440"/>
              <a:chOff x="768240" y="3040200"/>
              <a:chExt cx="28800" cy="28440"/>
            </a:xfrm>
          </p:grpSpPr>
          <p:sp>
            <p:nvSpPr>
              <p:cNvPr id="1237" name=""/>
              <p:cNvSpPr/>
              <p:nvPr/>
            </p:nvSpPr>
            <p:spPr>
              <a:xfrm>
                <a:off x="768240" y="3040200"/>
                <a:ext cx="28800" cy="2844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0" y="12"/>
                    </a:moveTo>
                    <a:lnTo>
                      <a:pt x="18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8" name=""/>
              <p:cNvSpPr/>
              <p:nvPr/>
            </p:nvSpPr>
            <p:spPr>
              <a:xfrm>
                <a:off x="768240" y="3040200"/>
                <a:ext cx="28800" cy="2844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0" y="12"/>
                    </a:moveTo>
                    <a:lnTo>
                      <a:pt x="18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39" name=""/>
            <p:cNvSpPr/>
            <p:nvPr/>
          </p:nvSpPr>
          <p:spPr>
            <a:xfrm>
              <a:off x="1063800" y="3135240"/>
              <a:ext cx="85680" cy="76320"/>
            </a:xfrm>
            <a:custGeom>
              <a:avLst/>
              <a:gdLst/>
              <a:ahLst/>
              <a:rect l="l" t="t" r="r" b="b"/>
              <a:pathLst>
                <a:path w="54" h="48">
                  <a:moveTo>
                    <a:pt x="0" y="42"/>
                  </a:moveTo>
                  <a:lnTo>
                    <a:pt x="12" y="48"/>
                  </a:lnTo>
                  <a:lnTo>
                    <a:pt x="24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40" name=""/>
            <p:cNvGrpSpPr/>
            <p:nvPr/>
          </p:nvGrpSpPr>
          <p:grpSpPr>
            <a:xfrm>
              <a:off x="1063800" y="3135240"/>
              <a:ext cx="85680" cy="76320"/>
              <a:chOff x="1063800" y="3135240"/>
              <a:chExt cx="85680" cy="76320"/>
            </a:xfrm>
          </p:grpSpPr>
          <p:sp>
            <p:nvSpPr>
              <p:cNvPr id="1241" name=""/>
              <p:cNvSpPr/>
              <p:nvPr/>
            </p:nvSpPr>
            <p:spPr>
              <a:xfrm>
                <a:off x="1063800" y="3135240"/>
                <a:ext cx="85680" cy="76320"/>
              </a:xfrm>
              <a:custGeom>
                <a:avLst/>
                <a:gdLst/>
                <a:ahLst/>
                <a:rect l="l" t="t" r="r" b="b"/>
                <a:pathLst>
                  <a:path w="54" h="48">
                    <a:moveTo>
                      <a:pt x="0" y="42"/>
                    </a:moveTo>
                    <a:lnTo>
                      <a:pt x="12" y="48"/>
                    </a:lnTo>
                    <a:lnTo>
                      <a:pt x="24" y="36"/>
                    </a:lnTo>
                    <a:lnTo>
                      <a:pt x="42" y="3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54" y="18"/>
                    </a:lnTo>
                    <a:lnTo>
                      <a:pt x="42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2" name=""/>
              <p:cNvSpPr/>
              <p:nvPr/>
            </p:nvSpPr>
            <p:spPr>
              <a:xfrm>
                <a:off x="1063800" y="3135240"/>
                <a:ext cx="85680" cy="76320"/>
              </a:xfrm>
              <a:custGeom>
                <a:avLst/>
                <a:gdLst/>
                <a:ahLst/>
                <a:rect l="l" t="t" r="r" b="b"/>
                <a:pathLst>
                  <a:path w="54" h="48">
                    <a:moveTo>
                      <a:pt x="0" y="42"/>
                    </a:moveTo>
                    <a:lnTo>
                      <a:pt x="12" y="48"/>
                    </a:lnTo>
                    <a:lnTo>
                      <a:pt x="24" y="36"/>
                    </a:lnTo>
                    <a:lnTo>
                      <a:pt x="42" y="3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54" y="18"/>
                    </a:lnTo>
                    <a:lnTo>
                      <a:pt x="42" y="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43" name=""/>
            <p:cNvSpPr/>
            <p:nvPr/>
          </p:nvSpPr>
          <p:spPr>
            <a:xfrm>
              <a:off x="1616040" y="3335400"/>
              <a:ext cx="38160" cy="85680"/>
            </a:xfrm>
            <a:custGeom>
              <a:avLst/>
              <a:gdLst/>
              <a:ahLst/>
              <a:rect l="l" t="t" r="r" b="b"/>
              <a:pathLst>
                <a:path w="24" h="54">
                  <a:moveTo>
                    <a:pt x="0" y="0"/>
                  </a:moveTo>
                  <a:lnTo>
                    <a:pt x="0" y="24"/>
                  </a:lnTo>
                  <a:lnTo>
                    <a:pt x="6" y="48"/>
                  </a:lnTo>
                  <a:lnTo>
                    <a:pt x="24" y="54"/>
                  </a:lnTo>
                  <a:lnTo>
                    <a:pt x="6" y="36"/>
                  </a:lnTo>
                  <a:lnTo>
                    <a:pt x="18" y="30"/>
                  </a:lnTo>
                  <a:lnTo>
                    <a:pt x="6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44" name=""/>
            <p:cNvGrpSpPr/>
            <p:nvPr/>
          </p:nvGrpSpPr>
          <p:grpSpPr>
            <a:xfrm>
              <a:off x="1616040" y="3335400"/>
              <a:ext cx="38160" cy="85680"/>
              <a:chOff x="1616040" y="3335400"/>
              <a:chExt cx="38160" cy="85680"/>
            </a:xfrm>
          </p:grpSpPr>
          <p:sp>
            <p:nvSpPr>
              <p:cNvPr id="1245" name=""/>
              <p:cNvSpPr/>
              <p:nvPr/>
            </p:nvSpPr>
            <p:spPr>
              <a:xfrm>
                <a:off x="1616040" y="3335400"/>
                <a:ext cx="38160" cy="85680"/>
              </a:xfrm>
              <a:custGeom>
                <a:avLst/>
                <a:gdLst/>
                <a:ahLst/>
                <a:rect l="l" t="t" r="r" b="b"/>
                <a:pathLst>
                  <a:path w="24" h="54">
                    <a:moveTo>
                      <a:pt x="0" y="0"/>
                    </a:moveTo>
                    <a:lnTo>
                      <a:pt x="0" y="24"/>
                    </a:lnTo>
                    <a:lnTo>
                      <a:pt x="6" y="48"/>
                    </a:lnTo>
                    <a:lnTo>
                      <a:pt x="24" y="54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6" y="2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6" name=""/>
              <p:cNvSpPr/>
              <p:nvPr/>
            </p:nvSpPr>
            <p:spPr>
              <a:xfrm>
                <a:off x="1616040" y="3335400"/>
                <a:ext cx="38160" cy="85680"/>
              </a:xfrm>
              <a:custGeom>
                <a:avLst/>
                <a:gdLst/>
                <a:ahLst/>
                <a:rect l="l" t="t" r="r" b="b"/>
                <a:pathLst>
                  <a:path w="24" h="54">
                    <a:moveTo>
                      <a:pt x="0" y="0"/>
                    </a:moveTo>
                    <a:lnTo>
                      <a:pt x="0" y="24"/>
                    </a:lnTo>
                    <a:lnTo>
                      <a:pt x="6" y="48"/>
                    </a:lnTo>
                    <a:lnTo>
                      <a:pt x="24" y="54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6" y="24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47" name=""/>
            <p:cNvSpPr/>
            <p:nvPr/>
          </p:nvSpPr>
          <p:spPr>
            <a:xfrm>
              <a:off x="1720800" y="3459240"/>
              <a:ext cx="133560" cy="95040"/>
            </a:xfrm>
            <a:custGeom>
              <a:avLst/>
              <a:gdLst/>
              <a:ahLst/>
              <a:rect l="l" t="t" r="r" b="b"/>
              <a:pathLst>
                <a:path w="84" h="60">
                  <a:moveTo>
                    <a:pt x="0" y="0"/>
                  </a:moveTo>
                  <a:lnTo>
                    <a:pt x="6" y="24"/>
                  </a:lnTo>
                  <a:lnTo>
                    <a:pt x="30" y="36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66" y="60"/>
                  </a:lnTo>
                  <a:lnTo>
                    <a:pt x="84" y="60"/>
                  </a:lnTo>
                  <a:lnTo>
                    <a:pt x="42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48" name=""/>
            <p:cNvGrpSpPr/>
            <p:nvPr/>
          </p:nvGrpSpPr>
          <p:grpSpPr>
            <a:xfrm>
              <a:off x="1720800" y="3459240"/>
              <a:ext cx="133560" cy="95040"/>
              <a:chOff x="1720800" y="3459240"/>
              <a:chExt cx="133560" cy="95040"/>
            </a:xfrm>
          </p:grpSpPr>
          <p:sp>
            <p:nvSpPr>
              <p:cNvPr id="1249" name=""/>
              <p:cNvSpPr/>
              <p:nvPr/>
            </p:nvSpPr>
            <p:spPr>
              <a:xfrm>
                <a:off x="1720800" y="3459240"/>
                <a:ext cx="133560" cy="95040"/>
              </a:xfrm>
              <a:custGeom>
                <a:avLst/>
                <a:gdLst/>
                <a:ahLst/>
                <a:rect l="l" t="t" r="r" b="b"/>
                <a:pathLst>
                  <a:path w="84" h="60">
                    <a:moveTo>
                      <a:pt x="0" y="0"/>
                    </a:moveTo>
                    <a:lnTo>
                      <a:pt x="6" y="24"/>
                    </a:lnTo>
                    <a:lnTo>
                      <a:pt x="30" y="36"/>
                    </a:lnTo>
                    <a:lnTo>
                      <a:pt x="48" y="42"/>
                    </a:lnTo>
                    <a:lnTo>
                      <a:pt x="48" y="54"/>
                    </a:lnTo>
                    <a:lnTo>
                      <a:pt x="66" y="60"/>
                    </a:lnTo>
                    <a:lnTo>
                      <a:pt x="84" y="60"/>
                    </a:lnTo>
                    <a:lnTo>
                      <a:pt x="42" y="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0" name=""/>
              <p:cNvSpPr/>
              <p:nvPr/>
            </p:nvSpPr>
            <p:spPr>
              <a:xfrm>
                <a:off x="1720800" y="3459240"/>
                <a:ext cx="133560" cy="95040"/>
              </a:xfrm>
              <a:custGeom>
                <a:avLst/>
                <a:gdLst/>
                <a:ahLst/>
                <a:rect l="l" t="t" r="r" b="b"/>
                <a:pathLst>
                  <a:path w="84" h="60">
                    <a:moveTo>
                      <a:pt x="0" y="0"/>
                    </a:moveTo>
                    <a:lnTo>
                      <a:pt x="6" y="24"/>
                    </a:lnTo>
                    <a:lnTo>
                      <a:pt x="30" y="36"/>
                    </a:lnTo>
                    <a:lnTo>
                      <a:pt x="48" y="42"/>
                    </a:lnTo>
                    <a:lnTo>
                      <a:pt x="48" y="54"/>
                    </a:lnTo>
                    <a:lnTo>
                      <a:pt x="66" y="60"/>
                    </a:lnTo>
                    <a:lnTo>
                      <a:pt x="84" y="60"/>
                    </a:lnTo>
                    <a:lnTo>
                      <a:pt x="42" y="12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51" name=""/>
            <p:cNvSpPr/>
            <p:nvPr/>
          </p:nvSpPr>
          <p:spPr>
            <a:xfrm>
              <a:off x="4264200" y="2687760"/>
              <a:ext cx="247320" cy="199800"/>
            </a:xfrm>
            <a:custGeom>
              <a:avLst/>
              <a:gdLst/>
              <a:ahLst/>
              <a:rect l="l" t="t" r="r" b="b"/>
              <a:pathLst>
                <a:path w="156" h="126">
                  <a:moveTo>
                    <a:pt x="0" y="42"/>
                  </a:moveTo>
                  <a:lnTo>
                    <a:pt x="6" y="54"/>
                  </a:lnTo>
                  <a:lnTo>
                    <a:pt x="24" y="42"/>
                  </a:lnTo>
                  <a:lnTo>
                    <a:pt x="42" y="54"/>
                  </a:lnTo>
                  <a:lnTo>
                    <a:pt x="6" y="66"/>
                  </a:lnTo>
                  <a:lnTo>
                    <a:pt x="24" y="66"/>
                  </a:lnTo>
                  <a:lnTo>
                    <a:pt x="42" y="96"/>
                  </a:lnTo>
                  <a:lnTo>
                    <a:pt x="24" y="102"/>
                  </a:lnTo>
                  <a:lnTo>
                    <a:pt x="48" y="102"/>
                  </a:lnTo>
                  <a:lnTo>
                    <a:pt x="90" y="126"/>
                  </a:lnTo>
                  <a:lnTo>
                    <a:pt x="150" y="84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38" y="36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72" y="18"/>
                  </a:lnTo>
                  <a:lnTo>
                    <a:pt x="66" y="36"/>
                  </a:lnTo>
                  <a:lnTo>
                    <a:pt x="66" y="18"/>
                  </a:lnTo>
                  <a:lnTo>
                    <a:pt x="60" y="42"/>
                  </a:lnTo>
                  <a:lnTo>
                    <a:pt x="48" y="54"/>
                  </a:lnTo>
                  <a:lnTo>
                    <a:pt x="48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52" name=""/>
            <p:cNvGrpSpPr/>
            <p:nvPr/>
          </p:nvGrpSpPr>
          <p:grpSpPr>
            <a:xfrm>
              <a:off x="4264200" y="2687760"/>
              <a:ext cx="247320" cy="199800"/>
              <a:chOff x="4264200" y="2687760"/>
              <a:chExt cx="247320" cy="199800"/>
            </a:xfrm>
          </p:grpSpPr>
          <p:sp>
            <p:nvSpPr>
              <p:cNvPr id="1253" name=""/>
              <p:cNvSpPr/>
              <p:nvPr/>
            </p:nvSpPr>
            <p:spPr>
              <a:xfrm>
                <a:off x="4264200" y="2687760"/>
                <a:ext cx="247320" cy="199800"/>
              </a:xfrm>
              <a:custGeom>
                <a:avLst/>
                <a:gdLst/>
                <a:ahLst/>
                <a:rect l="l" t="t" r="r" b="b"/>
                <a:pathLst>
                  <a:path w="156" h="126">
                    <a:moveTo>
                      <a:pt x="0" y="42"/>
                    </a:moveTo>
                    <a:lnTo>
                      <a:pt x="6" y="54"/>
                    </a:lnTo>
                    <a:lnTo>
                      <a:pt x="24" y="42"/>
                    </a:lnTo>
                    <a:lnTo>
                      <a:pt x="42" y="54"/>
                    </a:lnTo>
                    <a:lnTo>
                      <a:pt x="6" y="66"/>
                    </a:lnTo>
                    <a:lnTo>
                      <a:pt x="24" y="66"/>
                    </a:lnTo>
                    <a:lnTo>
                      <a:pt x="42" y="96"/>
                    </a:lnTo>
                    <a:lnTo>
                      <a:pt x="24" y="102"/>
                    </a:lnTo>
                    <a:lnTo>
                      <a:pt x="48" y="102"/>
                    </a:lnTo>
                    <a:lnTo>
                      <a:pt x="90" y="126"/>
                    </a:lnTo>
                    <a:lnTo>
                      <a:pt x="150" y="84"/>
                    </a:lnTo>
                    <a:lnTo>
                      <a:pt x="156" y="66"/>
                    </a:lnTo>
                    <a:lnTo>
                      <a:pt x="156" y="42"/>
                    </a:lnTo>
                    <a:lnTo>
                      <a:pt x="138" y="36"/>
                    </a:lnTo>
                    <a:lnTo>
                      <a:pt x="138" y="12"/>
                    </a:lnTo>
                    <a:lnTo>
                      <a:pt x="132" y="12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72" y="18"/>
                    </a:lnTo>
                    <a:lnTo>
                      <a:pt x="66" y="36"/>
                    </a:lnTo>
                    <a:lnTo>
                      <a:pt x="66" y="18"/>
                    </a:lnTo>
                    <a:lnTo>
                      <a:pt x="60" y="42"/>
                    </a:lnTo>
                    <a:lnTo>
                      <a:pt x="48" y="54"/>
                    </a:lnTo>
                    <a:lnTo>
                      <a:pt x="48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6" y="18"/>
                    </a:lnTo>
                    <a:lnTo>
                      <a:pt x="6" y="3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4" name=""/>
              <p:cNvSpPr/>
              <p:nvPr/>
            </p:nvSpPr>
            <p:spPr>
              <a:xfrm>
                <a:off x="4264200" y="2687760"/>
                <a:ext cx="247320" cy="199800"/>
              </a:xfrm>
              <a:custGeom>
                <a:avLst/>
                <a:gdLst/>
                <a:ahLst/>
                <a:rect l="l" t="t" r="r" b="b"/>
                <a:pathLst>
                  <a:path w="156" h="126">
                    <a:moveTo>
                      <a:pt x="0" y="42"/>
                    </a:moveTo>
                    <a:lnTo>
                      <a:pt x="6" y="54"/>
                    </a:lnTo>
                    <a:lnTo>
                      <a:pt x="24" y="42"/>
                    </a:lnTo>
                    <a:lnTo>
                      <a:pt x="42" y="54"/>
                    </a:lnTo>
                    <a:lnTo>
                      <a:pt x="6" y="66"/>
                    </a:lnTo>
                    <a:lnTo>
                      <a:pt x="24" y="66"/>
                    </a:lnTo>
                    <a:lnTo>
                      <a:pt x="42" y="96"/>
                    </a:lnTo>
                    <a:lnTo>
                      <a:pt x="24" y="102"/>
                    </a:lnTo>
                    <a:lnTo>
                      <a:pt x="48" y="102"/>
                    </a:lnTo>
                    <a:lnTo>
                      <a:pt x="90" y="126"/>
                    </a:lnTo>
                    <a:lnTo>
                      <a:pt x="150" y="84"/>
                    </a:lnTo>
                    <a:lnTo>
                      <a:pt x="156" y="66"/>
                    </a:lnTo>
                    <a:lnTo>
                      <a:pt x="156" y="42"/>
                    </a:lnTo>
                    <a:lnTo>
                      <a:pt x="138" y="36"/>
                    </a:lnTo>
                    <a:lnTo>
                      <a:pt x="138" y="12"/>
                    </a:lnTo>
                    <a:lnTo>
                      <a:pt x="132" y="12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72" y="18"/>
                    </a:lnTo>
                    <a:lnTo>
                      <a:pt x="66" y="36"/>
                    </a:lnTo>
                    <a:lnTo>
                      <a:pt x="66" y="18"/>
                    </a:lnTo>
                    <a:lnTo>
                      <a:pt x="60" y="42"/>
                    </a:lnTo>
                    <a:lnTo>
                      <a:pt x="48" y="54"/>
                    </a:lnTo>
                    <a:lnTo>
                      <a:pt x="48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6" y="18"/>
                    </a:lnTo>
                    <a:lnTo>
                      <a:pt x="6" y="3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55" name=""/>
            <p:cNvSpPr/>
            <p:nvPr/>
          </p:nvSpPr>
          <p:spPr>
            <a:xfrm>
              <a:off x="4406760" y="2011320"/>
              <a:ext cx="9720" cy="28440"/>
            </a:xfrm>
            <a:custGeom>
              <a:avLst/>
              <a:gdLst/>
              <a:ahLst/>
              <a:rect l="l" t="t" r="r" b="b"/>
              <a:pathLst>
                <a:path w="6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56" name=""/>
            <p:cNvGrpSpPr/>
            <p:nvPr/>
          </p:nvGrpSpPr>
          <p:grpSpPr>
            <a:xfrm>
              <a:off x="4406760" y="2011320"/>
              <a:ext cx="9720" cy="28440"/>
              <a:chOff x="4406760" y="2011320"/>
              <a:chExt cx="9720" cy="28440"/>
            </a:xfrm>
          </p:grpSpPr>
          <p:sp>
            <p:nvSpPr>
              <p:cNvPr id="1257" name=""/>
              <p:cNvSpPr/>
              <p:nvPr/>
            </p:nvSpPr>
            <p:spPr>
              <a:xfrm>
                <a:off x="4406760" y="2011320"/>
                <a:ext cx="9720" cy="28440"/>
              </a:xfrm>
              <a:custGeom>
                <a:avLst/>
                <a:gdLst/>
                <a:ahLst/>
                <a:rect l="l" t="t" r="r" b="b"/>
                <a:pathLst>
                  <a:path w="6" h="18">
                    <a:moveTo>
                      <a:pt x="0" y="0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8" name=""/>
              <p:cNvSpPr/>
              <p:nvPr/>
            </p:nvSpPr>
            <p:spPr>
              <a:xfrm>
                <a:off x="4406760" y="2011320"/>
                <a:ext cx="9720" cy="28440"/>
              </a:xfrm>
              <a:custGeom>
                <a:avLst/>
                <a:gdLst/>
                <a:ahLst/>
                <a:rect l="l" t="t" r="r" b="b"/>
                <a:pathLst>
                  <a:path w="6" h="18">
                    <a:moveTo>
                      <a:pt x="0" y="0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59" name=""/>
            <p:cNvSpPr/>
            <p:nvPr/>
          </p:nvSpPr>
          <p:spPr>
            <a:xfrm>
              <a:off x="939960" y="4373640"/>
              <a:ext cx="9360" cy="1908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0"/>
                  </a:move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60" name=""/>
            <p:cNvGrpSpPr/>
            <p:nvPr/>
          </p:nvGrpSpPr>
          <p:grpSpPr>
            <a:xfrm>
              <a:off x="939960" y="4373640"/>
              <a:ext cx="9360" cy="19080"/>
              <a:chOff x="939960" y="4373640"/>
              <a:chExt cx="9360" cy="19080"/>
            </a:xfrm>
          </p:grpSpPr>
          <p:sp>
            <p:nvSpPr>
              <p:cNvPr id="1261" name=""/>
              <p:cNvSpPr/>
              <p:nvPr/>
            </p:nvSpPr>
            <p:spPr>
              <a:xfrm>
                <a:off x="939960" y="4373640"/>
                <a:ext cx="9360" cy="19080"/>
              </a:xfrm>
              <a:custGeom>
                <a:avLst/>
                <a:gdLst/>
                <a:ahLst/>
                <a:rect l="l" t="t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2" name=""/>
              <p:cNvSpPr/>
              <p:nvPr/>
            </p:nvSpPr>
            <p:spPr>
              <a:xfrm>
                <a:off x="939960" y="4373640"/>
                <a:ext cx="9360" cy="19080"/>
              </a:xfrm>
              <a:custGeom>
                <a:avLst/>
                <a:gdLst/>
                <a:ahLst/>
                <a:rect l="l" t="t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63" name=""/>
            <p:cNvSpPr/>
            <p:nvPr/>
          </p:nvSpPr>
          <p:spPr>
            <a:xfrm>
              <a:off x="987480" y="4392720"/>
              <a:ext cx="19080" cy="9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4" name=""/>
            <p:cNvSpPr/>
            <p:nvPr/>
          </p:nvSpPr>
          <p:spPr>
            <a:xfrm>
              <a:off x="1015920" y="4402080"/>
              <a:ext cx="9720" cy="28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5" name=""/>
            <p:cNvSpPr/>
            <p:nvPr/>
          </p:nvSpPr>
          <p:spPr>
            <a:xfrm>
              <a:off x="1025640" y="4430880"/>
              <a:ext cx="38160" cy="47520"/>
            </a:xfrm>
            <a:custGeom>
              <a:avLst/>
              <a:gdLst/>
              <a:ahLst/>
              <a:rect l="l" t="t" r="r" b="b"/>
              <a:pathLst>
                <a:path w="24" h="30">
                  <a:moveTo>
                    <a:pt x="18" y="0"/>
                  </a:moveTo>
                  <a:lnTo>
                    <a:pt x="0" y="6"/>
                  </a:lnTo>
                  <a:lnTo>
                    <a:pt x="18" y="30"/>
                  </a:lnTo>
                  <a:lnTo>
                    <a:pt x="24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66" name=""/>
            <p:cNvGrpSpPr/>
            <p:nvPr/>
          </p:nvGrpSpPr>
          <p:grpSpPr>
            <a:xfrm>
              <a:off x="1025640" y="4430880"/>
              <a:ext cx="38160" cy="47520"/>
              <a:chOff x="1025640" y="4430880"/>
              <a:chExt cx="38160" cy="47520"/>
            </a:xfrm>
          </p:grpSpPr>
          <p:sp>
            <p:nvSpPr>
              <p:cNvPr id="1267" name=""/>
              <p:cNvSpPr/>
              <p:nvPr/>
            </p:nvSpPr>
            <p:spPr>
              <a:xfrm>
                <a:off x="1025640" y="4430880"/>
                <a:ext cx="38160" cy="47520"/>
              </a:xfrm>
              <a:custGeom>
                <a:avLst/>
                <a:gdLst/>
                <a:ahLst/>
                <a:rect l="l" t="t" r="r" b="b"/>
                <a:pathLst>
                  <a:path w="24" h="30">
                    <a:moveTo>
                      <a:pt x="18" y="0"/>
                    </a:moveTo>
                    <a:lnTo>
                      <a:pt x="0" y="6"/>
                    </a:lnTo>
                    <a:lnTo>
                      <a:pt x="18" y="30"/>
                    </a:lnTo>
                    <a:lnTo>
                      <a:pt x="2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8" name=""/>
              <p:cNvSpPr/>
              <p:nvPr/>
            </p:nvSpPr>
            <p:spPr>
              <a:xfrm>
                <a:off x="1025640" y="4430880"/>
                <a:ext cx="38160" cy="47520"/>
              </a:xfrm>
              <a:custGeom>
                <a:avLst/>
                <a:gdLst/>
                <a:ahLst/>
                <a:rect l="l" t="t" r="r" b="b"/>
                <a:pathLst>
                  <a:path w="24" h="30">
                    <a:moveTo>
                      <a:pt x="18" y="0"/>
                    </a:moveTo>
                    <a:lnTo>
                      <a:pt x="0" y="6"/>
                    </a:lnTo>
                    <a:lnTo>
                      <a:pt x="18" y="30"/>
                    </a:lnTo>
                    <a:lnTo>
                      <a:pt x="24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269" name=""/>
            <p:cNvGrpSpPr/>
            <p:nvPr/>
          </p:nvGrpSpPr>
          <p:grpSpPr>
            <a:xfrm>
              <a:off x="5492880" y="3792600"/>
              <a:ext cx="457200" cy="181080"/>
              <a:chOff x="5492880" y="3792600"/>
              <a:chExt cx="457200" cy="181080"/>
            </a:xfrm>
          </p:grpSpPr>
          <p:sp>
            <p:nvSpPr>
              <p:cNvPr id="1270" name=""/>
              <p:cNvSpPr/>
              <p:nvPr/>
            </p:nvSpPr>
            <p:spPr>
              <a:xfrm>
                <a:off x="5492880" y="3792600"/>
                <a:ext cx="457200" cy="181080"/>
              </a:xfrm>
              <a:custGeom>
                <a:avLst/>
                <a:gdLst/>
                <a:ahLst/>
                <a:rect l="l" t="t" r="r" b="b"/>
                <a:pathLst>
                  <a:path w="288" h="114">
                    <a:moveTo>
                      <a:pt x="288" y="36"/>
                    </a:moveTo>
                    <a:lnTo>
                      <a:pt x="270" y="36"/>
                    </a:lnTo>
                    <a:lnTo>
                      <a:pt x="264" y="6"/>
                    </a:lnTo>
                    <a:lnTo>
                      <a:pt x="240" y="6"/>
                    </a:lnTo>
                    <a:lnTo>
                      <a:pt x="204" y="12"/>
                    </a:lnTo>
                    <a:lnTo>
                      <a:pt x="162" y="12"/>
                    </a:lnTo>
                    <a:lnTo>
                      <a:pt x="138" y="0"/>
                    </a:lnTo>
                    <a:lnTo>
                      <a:pt x="114" y="0"/>
                    </a:lnTo>
                    <a:lnTo>
                      <a:pt x="84" y="12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36"/>
                    </a:lnTo>
                    <a:lnTo>
                      <a:pt x="24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42" y="24"/>
                    </a:lnTo>
                    <a:lnTo>
                      <a:pt x="42" y="36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6" y="78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84" y="102"/>
                    </a:lnTo>
                    <a:lnTo>
                      <a:pt x="96" y="114"/>
                    </a:lnTo>
                    <a:lnTo>
                      <a:pt x="114" y="114"/>
                    </a:lnTo>
                    <a:lnTo>
                      <a:pt x="120" y="102"/>
                    </a:lnTo>
                    <a:lnTo>
                      <a:pt x="144" y="102"/>
                    </a:lnTo>
                    <a:lnTo>
                      <a:pt x="144" y="114"/>
                    </a:lnTo>
                    <a:lnTo>
                      <a:pt x="156" y="114"/>
                    </a:lnTo>
                    <a:lnTo>
                      <a:pt x="156" y="102"/>
                    </a:lnTo>
                    <a:lnTo>
                      <a:pt x="186" y="96"/>
                    </a:lnTo>
                    <a:lnTo>
                      <a:pt x="198" y="102"/>
                    </a:lnTo>
                    <a:lnTo>
                      <a:pt x="222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88" y="96"/>
                    </a:lnTo>
                    <a:lnTo>
                      <a:pt x="270" y="48"/>
                    </a:lnTo>
                    <a:lnTo>
                      <a:pt x="288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1" name=""/>
              <p:cNvSpPr/>
              <p:nvPr/>
            </p:nvSpPr>
            <p:spPr>
              <a:xfrm>
                <a:off x="5492880" y="3792600"/>
                <a:ext cx="457200" cy="181080"/>
              </a:xfrm>
              <a:custGeom>
                <a:avLst/>
                <a:gdLst/>
                <a:ahLst/>
                <a:rect l="l" t="t" r="r" b="b"/>
                <a:pathLst>
                  <a:path w="288" h="114">
                    <a:moveTo>
                      <a:pt x="288" y="36"/>
                    </a:moveTo>
                    <a:lnTo>
                      <a:pt x="270" y="36"/>
                    </a:lnTo>
                    <a:lnTo>
                      <a:pt x="264" y="6"/>
                    </a:lnTo>
                    <a:lnTo>
                      <a:pt x="240" y="6"/>
                    </a:lnTo>
                    <a:lnTo>
                      <a:pt x="204" y="12"/>
                    </a:lnTo>
                    <a:lnTo>
                      <a:pt x="162" y="12"/>
                    </a:lnTo>
                    <a:lnTo>
                      <a:pt x="138" y="0"/>
                    </a:lnTo>
                    <a:lnTo>
                      <a:pt x="114" y="0"/>
                    </a:lnTo>
                    <a:lnTo>
                      <a:pt x="84" y="12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36"/>
                    </a:lnTo>
                    <a:lnTo>
                      <a:pt x="24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42" y="24"/>
                    </a:lnTo>
                    <a:lnTo>
                      <a:pt x="42" y="36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6" y="78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84" y="102"/>
                    </a:lnTo>
                    <a:lnTo>
                      <a:pt x="96" y="114"/>
                    </a:lnTo>
                    <a:lnTo>
                      <a:pt x="114" y="114"/>
                    </a:lnTo>
                    <a:lnTo>
                      <a:pt x="120" y="102"/>
                    </a:lnTo>
                    <a:lnTo>
                      <a:pt x="144" y="102"/>
                    </a:lnTo>
                    <a:lnTo>
                      <a:pt x="144" y="114"/>
                    </a:lnTo>
                    <a:lnTo>
                      <a:pt x="156" y="114"/>
                    </a:lnTo>
                    <a:lnTo>
                      <a:pt x="156" y="102"/>
                    </a:lnTo>
                    <a:lnTo>
                      <a:pt x="186" y="96"/>
                    </a:lnTo>
                    <a:lnTo>
                      <a:pt x="198" y="102"/>
                    </a:lnTo>
                    <a:lnTo>
                      <a:pt x="222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88" y="96"/>
                    </a:lnTo>
                    <a:lnTo>
                      <a:pt x="270" y="48"/>
                    </a:lnTo>
                    <a:lnTo>
                      <a:pt x="288" y="3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272" name=""/>
            <p:cNvGrpSpPr/>
            <p:nvPr/>
          </p:nvGrpSpPr>
          <p:grpSpPr>
            <a:xfrm>
              <a:off x="4587840" y="1382760"/>
              <a:ext cx="1285920" cy="2638440"/>
              <a:chOff x="4587840" y="1382760"/>
              <a:chExt cx="1285920" cy="2638440"/>
            </a:xfrm>
          </p:grpSpPr>
          <p:sp>
            <p:nvSpPr>
              <p:cNvPr id="1273" name=""/>
              <p:cNvSpPr/>
              <p:nvPr/>
            </p:nvSpPr>
            <p:spPr>
              <a:xfrm>
                <a:off x="5502240" y="3897360"/>
                <a:ext cx="1800" cy="19080"/>
              </a:xfrm>
              <a:prstGeom prst="line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4" name=""/>
              <p:cNvSpPr/>
              <p:nvPr/>
            </p:nvSpPr>
            <p:spPr>
              <a:xfrm>
                <a:off x="5530680" y="3592440"/>
                <a:ext cx="343080" cy="219240"/>
              </a:xfrm>
              <a:custGeom>
                <a:avLst/>
                <a:gdLst/>
                <a:ahLst/>
                <a:rect l="l" t="t" r="r" b="b"/>
                <a:pathLst>
                  <a:path w="216" h="138">
                    <a:moveTo>
                      <a:pt x="132" y="48"/>
                    </a:moveTo>
                    <a:lnTo>
                      <a:pt x="120" y="48"/>
                    </a:lnTo>
                    <a:lnTo>
                      <a:pt x="96" y="42"/>
                    </a:lnTo>
                    <a:lnTo>
                      <a:pt x="150" y="6"/>
                    </a:lnTo>
                    <a:lnTo>
                      <a:pt x="174" y="0"/>
                    </a:lnTo>
                    <a:lnTo>
                      <a:pt x="180" y="6"/>
                    </a:lnTo>
                    <a:lnTo>
                      <a:pt x="150" y="18"/>
                    </a:lnTo>
                    <a:lnTo>
                      <a:pt x="162" y="24"/>
                    </a:lnTo>
                    <a:lnTo>
                      <a:pt x="138" y="48"/>
                    </a:lnTo>
                    <a:lnTo>
                      <a:pt x="132" y="48"/>
                    </a:lnTo>
                    <a:lnTo>
                      <a:pt x="138" y="48"/>
                    </a:lnTo>
                    <a:lnTo>
                      <a:pt x="216" y="108"/>
                    </a:lnTo>
                    <a:lnTo>
                      <a:pt x="216" y="126"/>
                    </a:lnTo>
                    <a:lnTo>
                      <a:pt x="216" y="132"/>
                    </a:lnTo>
                    <a:lnTo>
                      <a:pt x="180" y="138"/>
                    </a:lnTo>
                    <a:lnTo>
                      <a:pt x="138" y="138"/>
                    </a:lnTo>
                    <a:lnTo>
                      <a:pt x="114" y="126"/>
                    </a:lnTo>
                    <a:lnTo>
                      <a:pt x="90" y="126"/>
                    </a:lnTo>
                    <a:lnTo>
                      <a:pt x="60" y="138"/>
                    </a:lnTo>
                    <a:lnTo>
                      <a:pt x="42" y="138"/>
                    </a:lnTo>
                    <a:lnTo>
                      <a:pt x="18" y="138"/>
                    </a:lnTo>
                    <a:lnTo>
                      <a:pt x="6" y="126"/>
                    </a:lnTo>
                    <a:lnTo>
                      <a:pt x="0" y="108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18" y="72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42" y="42"/>
                    </a:lnTo>
                    <a:lnTo>
                      <a:pt x="48" y="18"/>
                    </a:lnTo>
                    <a:lnTo>
                      <a:pt x="66" y="18"/>
                    </a:lnTo>
                    <a:lnTo>
                      <a:pt x="66" y="24"/>
                    </a:lnTo>
                    <a:lnTo>
                      <a:pt x="90" y="42"/>
                    </a:lnTo>
                    <a:lnTo>
                      <a:pt x="72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120" y="48"/>
                    </a:lnTo>
                    <a:lnTo>
                      <a:pt x="132" y="4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275" name=""/>
              <p:cNvGrpSpPr/>
              <p:nvPr/>
            </p:nvGrpSpPr>
            <p:grpSpPr>
              <a:xfrm>
                <a:off x="5530680" y="3592440"/>
                <a:ext cx="343080" cy="219240"/>
                <a:chOff x="5530680" y="3592440"/>
                <a:chExt cx="343080" cy="219240"/>
              </a:xfrm>
            </p:grpSpPr>
            <p:sp>
              <p:nvSpPr>
                <p:cNvPr id="1276" name=""/>
                <p:cNvSpPr/>
                <p:nvPr/>
              </p:nvSpPr>
              <p:spPr>
                <a:xfrm>
                  <a:off x="5530680" y="3592440"/>
                  <a:ext cx="343080" cy="219240"/>
                </a:xfrm>
                <a:custGeom>
                  <a:avLst/>
                  <a:gdLst/>
                  <a:ahLst/>
                  <a:rect l="l" t="t" r="r" b="b"/>
                  <a:pathLst>
                    <a:path w="216" h="138">
                      <a:moveTo>
                        <a:pt x="132" y="48"/>
                      </a:moveTo>
                      <a:lnTo>
                        <a:pt x="120" y="48"/>
                      </a:lnTo>
                      <a:lnTo>
                        <a:pt x="96" y="42"/>
                      </a:lnTo>
                      <a:lnTo>
                        <a:pt x="150" y="6"/>
                      </a:lnTo>
                      <a:lnTo>
                        <a:pt x="174" y="0"/>
                      </a:lnTo>
                      <a:lnTo>
                        <a:pt x="180" y="6"/>
                      </a:lnTo>
                      <a:lnTo>
                        <a:pt x="150" y="18"/>
                      </a:lnTo>
                      <a:lnTo>
                        <a:pt x="162" y="24"/>
                      </a:lnTo>
                      <a:lnTo>
                        <a:pt x="138" y="48"/>
                      </a:lnTo>
                      <a:lnTo>
                        <a:pt x="132" y="48"/>
                      </a:lnTo>
                      <a:lnTo>
                        <a:pt x="138" y="48"/>
                      </a:lnTo>
                      <a:lnTo>
                        <a:pt x="216" y="108"/>
                      </a:lnTo>
                      <a:lnTo>
                        <a:pt x="216" y="126"/>
                      </a:lnTo>
                      <a:lnTo>
                        <a:pt x="216" y="132"/>
                      </a:lnTo>
                      <a:lnTo>
                        <a:pt x="180" y="138"/>
                      </a:lnTo>
                      <a:lnTo>
                        <a:pt x="138" y="138"/>
                      </a:lnTo>
                      <a:lnTo>
                        <a:pt x="114" y="126"/>
                      </a:lnTo>
                      <a:lnTo>
                        <a:pt x="90" y="126"/>
                      </a:lnTo>
                      <a:lnTo>
                        <a:pt x="60" y="138"/>
                      </a:lnTo>
                      <a:lnTo>
                        <a:pt x="42" y="138"/>
                      </a:lnTo>
                      <a:lnTo>
                        <a:pt x="18" y="138"/>
                      </a:lnTo>
                      <a:lnTo>
                        <a:pt x="6" y="126"/>
                      </a:lnTo>
                      <a:lnTo>
                        <a:pt x="0" y="108"/>
                      </a:lnTo>
                      <a:lnTo>
                        <a:pt x="6" y="90"/>
                      </a:lnTo>
                      <a:lnTo>
                        <a:pt x="18" y="90"/>
                      </a:lnTo>
                      <a:lnTo>
                        <a:pt x="18" y="84"/>
                      </a:lnTo>
                      <a:lnTo>
                        <a:pt x="18" y="72"/>
                      </a:lnTo>
                      <a:lnTo>
                        <a:pt x="30" y="60"/>
                      </a:lnTo>
                      <a:lnTo>
                        <a:pt x="30" y="48"/>
                      </a:lnTo>
                      <a:lnTo>
                        <a:pt x="30" y="42"/>
                      </a:lnTo>
                      <a:lnTo>
                        <a:pt x="42" y="42"/>
                      </a:lnTo>
                      <a:lnTo>
                        <a:pt x="48" y="18"/>
                      </a:lnTo>
                      <a:lnTo>
                        <a:pt x="66" y="18"/>
                      </a:lnTo>
                      <a:lnTo>
                        <a:pt x="66" y="24"/>
                      </a:lnTo>
                      <a:lnTo>
                        <a:pt x="90" y="42"/>
                      </a:lnTo>
                      <a:lnTo>
                        <a:pt x="72" y="48"/>
                      </a:lnTo>
                      <a:lnTo>
                        <a:pt x="90" y="60"/>
                      </a:lnTo>
                      <a:lnTo>
                        <a:pt x="90" y="72"/>
                      </a:lnTo>
                      <a:lnTo>
                        <a:pt x="120" y="48"/>
                      </a:lnTo>
                      <a:lnTo>
                        <a:pt x="132" y="4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7" name=""/>
                <p:cNvSpPr/>
                <p:nvPr/>
              </p:nvSpPr>
              <p:spPr>
                <a:xfrm>
                  <a:off x="5530680" y="3592440"/>
                  <a:ext cx="343080" cy="219240"/>
                </a:xfrm>
                <a:custGeom>
                  <a:avLst/>
                  <a:gdLst/>
                  <a:ahLst/>
                  <a:rect l="l" t="t" r="r" b="b"/>
                  <a:pathLst>
                    <a:path w="216" h="138">
                      <a:moveTo>
                        <a:pt x="132" y="48"/>
                      </a:moveTo>
                      <a:lnTo>
                        <a:pt x="120" y="48"/>
                      </a:lnTo>
                      <a:lnTo>
                        <a:pt x="96" y="42"/>
                      </a:lnTo>
                      <a:lnTo>
                        <a:pt x="150" y="6"/>
                      </a:lnTo>
                      <a:lnTo>
                        <a:pt x="174" y="0"/>
                      </a:lnTo>
                      <a:lnTo>
                        <a:pt x="180" y="6"/>
                      </a:lnTo>
                      <a:lnTo>
                        <a:pt x="150" y="18"/>
                      </a:lnTo>
                      <a:lnTo>
                        <a:pt x="162" y="24"/>
                      </a:lnTo>
                      <a:lnTo>
                        <a:pt x="138" y="48"/>
                      </a:lnTo>
                      <a:lnTo>
                        <a:pt x="132" y="48"/>
                      </a:lnTo>
                      <a:lnTo>
                        <a:pt x="138" y="48"/>
                      </a:lnTo>
                      <a:lnTo>
                        <a:pt x="216" y="108"/>
                      </a:lnTo>
                      <a:lnTo>
                        <a:pt x="216" y="126"/>
                      </a:lnTo>
                      <a:lnTo>
                        <a:pt x="216" y="132"/>
                      </a:lnTo>
                      <a:lnTo>
                        <a:pt x="180" y="138"/>
                      </a:lnTo>
                      <a:lnTo>
                        <a:pt x="138" y="138"/>
                      </a:lnTo>
                      <a:lnTo>
                        <a:pt x="114" y="126"/>
                      </a:lnTo>
                      <a:lnTo>
                        <a:pt x="90" y="126"/>
                      </a:lnTo>
                      <a:lnTo>
                        <a:pt x="60" y="138"/>
                      </a:lnTo>
                      <a:lnTo>
                        <a:pt x="42" y="138"/>
                      </a:lnTo>
                      <a:lnTo>
                        <a:pt x="18" y="138"/>
                      </a:lnTo>
                      <a:lnTo>
                        <a:pt x="6" y="126"/>
                      </a:lnTo>
                      <a:lnTo>
                        <a:pt x="0" y="108"/>
                      </a:lnTo>
                      <a:lnTo>
                        <a:pt x="6" y="90"/>
                      </a:lnTo>
                      <a:lnTo>
                        <a:pt x="18" y="90"/>
                      </a:lnTo>
                      <a:lnTo>
                        <a:pt x="18" y="84"/>
                      </a:lnTo>
                      <a:lnTo>
                        <a:pt x="18" y="72"/>
                      </a:lnTo>
                      <a:lnTo>
                        <a:pt x="30" y="60"/>
                      </a:lnTo>
                      <a:lnTo>
                        <a:pt x="30" y="48"/>
                      </a:lnTo>
                      <a:lnTo>
                        <a:pt x="30" y="42"/>
                      </a:lnTo>
                      <a:lnTo>
                        <a:pt x="42" y="42"/>
                      </a:lnTo>
                      <a:lnTo>
                        <a:pt x="48" y="18"/>
                      </a:lnTo>
                      <a:lnTo>
                        <a:pt x="66" y="18"/>
                      </a:lnTo>
                      <a:lnTo>
                        <a:pt x="66" y="24"/>
                      </a:lnTo>
                      <a:lnTo>
                        <a:pt x="90" y="42"/>
                      </a:lnTo>
                      <a:lnTo>
                        <a:pt x="72" y="48"/>
                      </a:lnTo>
                      <a:lnTo>
                        <a:pt x="90" y="60"/>
                      </a:lnTo>
                      <a:lnTo>
                        <a:pt x="90" y="72"/>
                      </a:lnTo>
                      <a:lnTo>
                        <a:pt x="120" y="48"/>
                      </a:lnTo>
                      <a:lnTo>
                        <a:pt x="132" y="4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278" name=""/>
              <p:cNvSpPr/>
              <p:nvPr/>
            </p:nvSpPr>
            <p:spPr>
              <a:xfrm>
                <a:off x="5597640" y="2982960"/>
                <a:ext cx="47520" cy="85680"/>
              </a:xfrm>
              <a:custGeom>
                <a:avLst/>
                <a:gdLst/>
                <a:ahLst/>
                <a:rect l="l" t="t" r="r" b="b"/>
                <a:pathLst>
                  <a:path w="30" h="54">
                    <a:moveTo>
                      <a:pt x="0" y="12"/>
                    </a:moveTo>
                    <a:lnTo>
                      <a:pt x="6" y="30"/>
                    </a:lnTo>
                    <a:lnTo>
                      <a:pt x="18" y="54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0" y="3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279" name=""/>
              <p:cNvGrpSpPr/>
              <p:nvPr/>
            </p:nvGrpSpPr>
            <p:grpSpPr>
              <a:xfrm>
                <a:off x="5597640" y="2982960"/>
                <a:ext cx="47520" cy="85680"/>
                <a:chOff x="5597640" y="2982960"/>
                <a:chExt cx="47520" cy="85680"/>
              </a:xfrm>
            </p:grpSpPr>
            <p:sp>
              <p:nvSpPr>
                <p:cNvPr id="1280" name=""/>
                <p:cNvSpPr/>
                <p:nvPr/>
              </p:nvSpPr>
              <p:spPr>
                <a:xfrm>
                  <a:off x="5597640" y="2982960"/>
                  <a:ext cx="47520" cy="85680"/>
                </a:xfrm>
                <a:custGeom>
                  <a:avLst/>
                  <a:gdLst/>
                  <a:ahLst/>
                  <a:rect l="l" t="t" r="r" b="b"/>
                  <a:pathLst>
                    <a:path w="30" h="54">
                      <a:moveTo>
                        <a:pt x="0" y="12"/>
                      </a:moveTo>
                      <a:lnTo>
                        <a:pt x="6" y="30"/>
                      </a:lnTo>
                      <a:lnTo>
                        <a:pt x="18" y="54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0" y="30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1" name=""/>
                <p:cNvSpPr/>
                <p:nvPr/>
              </p:nvSpPr>
              <p:spPr>
                <a:xfrm>
                  <a:off x="5597640" y="2982960"/>
                  <a:ext cx="47520" cy="85680"/>
                </a:xfrm>
                <a:custGeom>
                  <a:avLst/>
                  <a:gdLst/>
                  <a:ahLst/>
                  <a:rect l="l" t="t" r="r" b="b"/>
                  <a:pathLst>
                    <a:path w="30" h="54">
                      <a:moveTo>
                        <a:pt x="0" y="12"/>
                      </a:moveTo>
                      <a:lnTo>
                        <a:pt x="6" y="30"/>
                      </a:lnTo>
                      <a:lnTo>
                        <a:pt x="18" y="54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0" y="30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282" name=""/>
              <p:cNvSpPr/>
              <p:nvPr/>
            </p:nvSpPr>
            <p:spPr>
              <a:xfrm>
                <a:off x="5683320" y="2916360"/>
                <a:ext cx="57240" cy="85680"/>
              </a:xfrm>
              <a:custGeom>
                <a:avLst/>
                <a:gdLst/>
                <a:ahLst/>
                <a:rect l="l" t="t" r="r" b="b"/>
                <a:pathLst>
                  <a:path w="36" h="54">
                    <a:moveTo>
                      <a:pt x="0" y="42"/>
                    </a:moveTo>
                    <a:lnTo>
                      <a:pt x="24" y="48"/>
                    </a:lnTo>
                    <a:lnTo>
                      <a:pt x="24" y="54"/>
                    </a:lnTo>
                    <a:lnTo>
                      <a:pt x="36" y="54"/>
                    </a:lnTo>
                    <a:lnTo>
                      <a:pt x="24" y="3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283" name=""/>
              <p:cNvGrpSpPr/>
              <p:nvPr/>
            </p:nvGrpSpPr>
            <p:grpSpPr>
              <a:xfrm>
                <a:off x="5683320" y="2916360"/>
                <a:ext cx="57240" cy="85680"/>
                <a:chOff x="5683320" y="2916360"/>
                <a:chExt cx="57240" cy="85680"/>
              </a:xfrm>
            </p:grpSpPr>
            <p:sp>
              <p:nvSpPr>
                <p:cNvPr id="1284" name=""/>
                <p:cNvSpPr/>
                <p:nvPr/>
              </p:nvSpPr>
              <p:spPr>
                <a:xfrm>
                  <a:off x="5683320" y="2916360"/>
                  <a:ext cx="57240" cy="85680"/>
                </a:xfrm>
                <a:custGeom>
                  <a:avLst/>
                  <a:gdLst/>
                  <a:ahLst/>
                  <a:rect l="l" t="t" r="r" b="b"/>
                  <a:pathLst>
                    <a:path w="36" h="54">
                      <a:moveTo>
                        <a:pt x="0" y="42"/>
                      </a:moveTo>
                      <a:lnTo>
                        <a:pt x="24" y="48"/>
                      </a:lnTo>
                      <a:lnTo>
                        <a:pt x="24" y="54"/>
                      </a:lnTo>
                      <a:lnTo>
                        <a:pt x="36" y="54"/>
                      </a:lnTo>
                      <a:lnTo>
                        <a:pt x="24" y="30"/>
                      </a:ln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0" y="0"/>
                      </a:lnTo>
                      <a:lnTo>
                        <a:pt x="18" y="6"/>
                      </a:lnTo>
                      <a:lnTo>
                        <a:pt x="18" y="24"/>
                      </a:lnTo>
                      <a:lnTo>
                        <a:pt x="0" y="24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5" name=""/>
                <p:cNvSpPr/>
                <p:nvPr/>
              </p:nvSpPr>
              <p:spPr>
                <a:xfrm>
                  <a:off x="5683320" y="2916360"/>
                  <a:ext cx="57240" cy="85680"/>
                </a:xfrm>
                <a:custGeom>
                  <a:avLst/>
                  <a:gdLst/>
                  <a:ahLst/>
                  <a:rect l="l" t="t" r="r" b="b"/>
                  <a:pathLst>
                    <a:path w="36" h="54">
                      <a:moveTo>
                        <a:pt x="0" y="42"/>
                      </a:moveTo>
                      <a:lnTo>
                        <a:pt x="24" y="48"/>
                      </a:lnTo>
                      <a:lnTo>
                        <a:pt x="24" y="54"/>
                      </a:lnTo>
                      <a:lnTo>
                        <a:pt x="36" y="54"/>
                      </a:lnTo>
                      <a:lnTo>
                        <a:pt x="24" y="30"/>
                      </a:ln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0" y="0"/>
                      </a:lnTo>
                      <a:lnTo>
                        <a:pt x="18" y="6"/>
                      </a:lnTo>
                      <a:lnTo>
                        <a:pt x="18" y="24"/>
                      </a:lnTo>
                      <a:lnTo>
                        <a:pt x="0" y="24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286" name=""/>
              <p:cNvSpPr/>
              <p:nvPr/>
            </p:nvSpPr>
            <p:spPr>
              <a:xfrm>
                <a:off x="5273640" y="3516480"/>
                <a:ext cx="142920" cy="66600"/>
              </a:xfrm>
              <a:custGeom>
                <a:avLst/>
                <a:gdLst/>
                <a:ahLst/>
                <a:rect l="l" t="t" r="r" b="b"/>
                <a:pathLst>
                  <a:path w="90" h="42">
                    <a:moveTo>
                      <a:pt x="90" y="6"/>
                    </a:moveTo>
                    <a:lnTo>
                      <a:pt x="60" y="0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0" y="42"/>
                    </a:lnTo>
                    <a:lnTo>
                      <a:pt x="12" y="42"/>
                    </a:lnTo>
                    <a:lnTo>
                      <a:pt x="54" y="18"/>
                    </a:lnTo>
                    <a:lnTo>
                      <a:pt x="72" y="24"/>
                    </a:lnTo>
                    <a:lnTo>
                      <a:pt x="90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287" name=""/>
              <p:cNvGrpSpPr/>
              <p:nvPr/>
            </p:nvGrpSpPr>
            <p:grpSpPr>
              <a:xfrm>
                <a:off x="5273640" y="3516480"/>
                <a:ext cx="142920" cy="66600"/>
                <a:chOff x="5273640" y="3516480"/>
                <a:chExt cx="142920" cy="66600"/>
              </a:xfrm>
            </p:grpSpPr>
            <p:sp>
              <p:nvSpPr>
                <p:cNvPr id="1288" name=""/>
                <p:cNvSpPr/>
                <p:nvPr/>
              </p:nvSpPr>
              <p:spPr>
                <a:xfrm>
                  <a:off x="5273640" y="3516480"/>
                  <a:ext cx="142920" cy="66600"/>
                </a:xfrm>
                <a:custGeom>
                  <a:avLst/>
                  <a:gdLst/>
                  <a:ahLst/>
                  <a:rect l="l" t="t" r="r" b="b"/>
                  <a:pathLst>
                    <a:path w="90" h="42">
                      <a:moveTo>
                        <a:pt x="90" y="6"/>
                      </a:moveTo>
                      <a:lnTo>
                        <a:pt x="60" y="0"/>
                      </a:lnTo>
                      <a:lnTo>
                        <a:pt x="48" y="6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0" y="18"/>
                      </a:ln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54" y="18"/>
                      </a:lnTo>
                      <a:lnTo>
                        <a:pt x="72" y="24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9" name=""/>
                <p:cNvSpPr/>
                <p:nvPr/>
              </p:nvSpPr>
              <p:spPr>
                <a:xfrm>
                  <a:off x="5273640" y="3516480"/>
                  <a:ext cx="142920" cy="66600"/>
                </a:xfrm>
                <a:custGeom>
                  <a:avLst/>
                  <a:gdLst/>
                  <a:ahLst/>
                  <a:rect l="l" t="t" r="r" b="b"/>
                  <a:pathLst>
                    <a:path w="90" h="42">
                      <a:moveTo>
                        <a:pt x="90" y="6"/>
                      </a:moveTo>
                      <a:lnTo>
                        <a:pt x="60" y="0"/>
                      </a:lnTo>
                      <a:lnTo>
                        <a:pt x="48" y="6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0" y="18"/>
                      </a:ln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54" y="18"/>
                      </a:lnTo>
                      <a:lnTo>
                        <a:pt x="72" y="24"/>
                      </a:lnTo>
                      <a:lnTo>
                        <a:pt x="90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290" name=""/>
              <p:cNvSpPr/>
              <p:nvPr/>
            </p:nvSpPr>
            <p:spPr>
              <a:xfrm>
                <a:off x="4968720" y="2363760"/>
                <a:ext cx="657360" cy="800280"/>
              </a:xfrm>
              <a:custGeom>
                <a:avLst/>
                <a:gdLst/>
                <a:ahLst/>
                <a:rect l="l" t="t" r="r" b="b"/>
                <a:pathLst>
                  <a:path w="414" h="504">
                    <a:moveTo>
                      <a:pt x="96" y="480"/>
                    </a:moveTo>
                    <a:lnTo>
                      <a:pt x="96" y="468"/>
                    </a:lnTo>
                    <a:lnTo>
                      <a:pt x="90" y="462"/>
                    </a:lnTo>
                    <a:lnTo>
                      <a:pt x="90" y="468"/>
                    </a:lnTo>
                    <a:lnTo>
                      <a:pt x="84" y="468"/>
                    </a:lnTo>
                    <a:lnTo>
                      <a:pt x="48" y="504"/>
                    </a:lnTo>
                    <a:lnTo>
                      <a:pt x="36" y="504"/>
                    </a:lnTo>
                    <a:lnTo>
                      <a:pt x="6" y="486"/>
                    </a:lnTo>
                    <a:lnTo>
                      <a:pt x="6" y="426"/>
                    </a:lnTo>
                    <a:lnTo>
                      <a:pt x="0" y="402"/>
                    </a:lnTo>
                    <a:lnTo>
                      <a:pt x="6" y="390"/>
                    </a:lnTo>
                    <a:lnTo>
                      <a:pt x="0" y="378"/>
                    </a:lnTo>
                    <a:lnTo>
                      <a:pt x="42" y="348"/>
                    </a:lnTo>
                    <a:lnTo>
                      <a:pt x="48" y="336"/>
                    </a:lnTo>
                    <a:lnTo>
                      <a:pt x="72" y="330"/>
                    </a:lnTo>
                    <a:lnTo>
                      <a:pt x="96" y="270"/>
                    </a:lnTo>
                    <a:lnTo>
                      <a:pt x="126" y="258"/>
                    </a:lnTo>
                    <a:lnTo>
                      <a:pt x="138" y="204"/>
                    </a:lnTo>
                    <a:lnTo>
                      <a:pt x="156" y="156"/>
                    </a:lnTo>
                    <a:lnTo>
                      <a:pt x="180" y="132"/>
                    </a:lnTo>
                    <a:lnTo>
                      <a:pt x="150" y="144"/>
                    </a:lnTo>
                    <a:lnTo>
                      <a:pt x="132" y="156"/>
                    </a:lnTo>
                    <a:lnTo>
                      <a:pt x="138" y="132"/>
                    </a:lnTo>
                    <a:lnTo>
                      <a:pt x="150" y="114"/>
                    </a:lnTo>
                    <a:lnTo>
                      <a:pt x="180" y="90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2" y="84"/>
                    </a:lnTo>
                    <a:lnTo>
                      <a:pt x="204" y="78"/>
                    </a:lnTo>
                    <a:lnTo>
                      <a:pt x="216" y="48"/>
                    </a:lnTo>
                    <a:lnTo>
                      <a:pt x="240" y="48"/>
                    </a:lnTo>
                    <a:lnTo>
                      <a:pt x="252" y="42"/>
                    </a:lnTo>
                    <a:lnTo>
                      <a:pt x="288" y="18"/>
                    </a:lnTo>
                    <a:lnTo>
                      <a:pt x="306" y="24"/>
                    </a:lnTo>
                    <a:lnTo>
                      <a:pt x="330" y="0"/>
                    </a:lnTo>
                    <a:lnTo>
                      <a:pt x="354" y="0"/>
                    </a:lnTo>
                    <a:lnTo>
                      <a:pt x="372" y="18"/>
                    </a:lnTo>
                    <a:lnTo>
                      <a:pt x="414" y="42"/>
                    </a:lnTo>
                    <a:lnTo>
                      <a:pt x="396" y="48"/>
                    </a:lnTo>
                    <a:lnTo>
                      <a:pt x="372" y="48"/>
                    </a:lnTo>
                    <a:lnTo>
                      <a:pt x="396" y="66"/>
                    </a:lnTo>
                    <a:lnTo>
                      <a:pt x="402" y="78"/>
                    </a:lnTo>
                    <a:lnTo>
                      <a:pt x="372" y="108"/>
                    </a:lnTo>
                    <a:lnTo>
                      <a:pt x="384" y="78"/>
                    </a:lnTo>
                    <a:lnTo>
                      <a:pt x="354" y="48"/>
                    </a:lnTo>
                    <a:lnTo>
                      <a:pt x="336" y="66"/>
                    </a:lnTo>
                    <a:lnTo>
                      <a:pt x="330" y="108"/>
                    </a:lnTo>
                    <a:lnTo>
                      <a:pt x="312" y="114"/>
                    </a:lnTo>
                    <a:lnTo>
                      <a:pt x="282" y="114"/>
                    </a:lnTo>
                    <a:lnTo>
                      <a:pt x="252" y="90"/>
                    </a:lnTo>
                    <a:lnTo>
                      <a:pt x="246" y="108"/>
                    </a:lnTo>
                    <a:lnTo>
                      <a:pt x="240" y="108"/>
                    </a:lnTo>
                    <a:lnTo>
                      <a:pt x="240" y="126"/>
                    </a:lnTo>
                    <a:lnTo>
                      <a:pt x="216" y="126"/>
                    </a:lnTo>
                    <a:lnTo>
                      <a:pt x="204" y="126"/>
                    </a:lnTo>
                    <a:lnTo>
                      <a:pt x="204" y="144"/>
                    </a:lnTo>
                    <a:lnTo>
                      <a:pt x="198" y="144"/>
                    </a:lnTo>
                    <a:lnTo>
                      <a:pt x="192" y="156"/>
                    </a:lnTo>
                    <a:lnTo>
                      <a:pt x="180" y="174"/>
                    </a:lnTo>
                    <a:lnTo>
                      <a:pt x="180" y="198"/>
                    </a:lnTo>
                    <a:lnTo>
                      <a:pt x="156" y="222"/>
                    </a:lnTo>
                    <a:lnTo>
                      <a:pt x="150" y="258"/>
                    </a:lnTo>
                    <a:lnTo>
                      <a:pt x="138" y="270"/>
                    </a:lnTo>
                    <a:lnTo>
                      <a:pt x="150" y="300"/>
                    </a:lnTo>
                    <a:lnTo>
                      <a:pt x="132" y="306"/>
                    </a:lnTo>
                    <a:lnTo>
                      <a:pt x="126" y="312"/>
                    </a:lnTo>
                    <a:lnTo>
                      <a:pt x="108" y="354"/>
                    </a:lnTo>
                    <a:lnTo>
                      <a:pt x="126" y="396"/>
                    </a:lnTo>
                    <a:lnTo>
                      <a:pt x="126" y="438"/>
                    </a:lnTo>
                    <a:lnTo>
                      <a:pt x="108" y="444"/>
                    </a:lnTo>
                    <a:lnTo>
                      <a:pt x="108" y="480"/>
                    </a:lnTo>
                    <a:lnTo>
                      <a:pt x="96" y="48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291" name=""/>
              <p:cNvGrpSpPr/>
              <p:nvPr/>
            </p:nvGrpSpPr>
            <p:grpSpPr>
              <a:xfrm>
                <a:off x="4968720" y="2363760"/>
                <a:ext cx="657360" cy="800280"/>
                <a:chOff x="4968720" y="2363760"/>
                <a:chExt cx="657360" cy="800280"/>
              </a:xfrm>
            </p:grpSpPr>
            <p:sp>
              <p:nvSpPr>
                <p:cNvPr id="1292" name=""/>
                <p:cNvSpPr/>
                <p:nvPr/>
              </p:nvSpPr>
              <p:spPr>
                <a:xfrm>
                  <a:off x="4968720" y="2363760"/>
                  <a:ext cx="657360" cy="800280"/>
                </a:xfrm>
                <a:custGeom>
                  <a:avLst/>
                  <a:gdLst/>
                  <a:ahLst/>
                  <a:rect l="l" t="t" r="r" b="b"/>
                  <a:pathLst>
                    <a:path w="414" h="504">
                      <a:moveTo>
                        <a:pt x="96" y="480"/>
                      </a:moveTo>
                      <a:lnTo>
                        <a:pt x="96" y="468"/>
                      </a:lnTo>
                      <a:lnTo>
                        <a:pt x="90" y="462"/>
                      </a:lnTo>
                      <a:lnTo>
                        <a:pt x="90" y="468"/>
                      </a:lnTo>
                      <a:lnTo>
                        <a:pt x="84" y="468"/>
                      </a:lnTo>
                      <a:lnTo>
                        <a:pt x="48" y="504"/>
                      </a:lnTo>
                      <a:lnTo>
                        <a:pt x="36" y="504"/>
                      </a:lnTo>
                      <a:lnTo>
                        <a:pt x="6" y="486"/>
                      </a:lnTo>
                      <a:lnTo>
                        <a:pt x="6" y="426"/>
                      </a:lnTo>
                      <a:lnTo>
                        <a:pt x="0" y="402"/>
                      </a:lnTo>
                      <a:lnTo>
                        <a:pt x="6" y="390"/>
                      </a:lnTo>
                      <a:lnTo>
                        <a:pt x="0" y="378"/>
                      </a:lnTo>
                      <a:lnTo>
                        <a:pt x="42" y="348"/>
                      </a:lnTo>
                      <a:lnTo>
                        <a:pt x="48" y="336"/>
                      </a:lnTo>
                      <a:lnTo>
                        <a:pt x="72" y="330"/>
                      </a:lnTo>
                      <a:lnTo>
                        <a:pt x="96" y="270"/>
                      </a:lnTo>
                      <a:lnTo>
                        <a:pt x="126" y="258"/>
                      </a:lnTo>
                      <a:lnTo>
                        <a:pt x="138" y="204"/>
                      </a:lnTo>
                      <a:lnTo>
                        <a:pt x="156" y="156"/>
                      </a:lnTo>
                      <a:lnTo>
                        <a:pt x="180" y="132"/>
                      </a:lnTo>
                      <a:lnTo>
                        <a:pt x="150" y="144"/>
                      </a:lnTo>
                      <a:lnTo>
                        <a:pt x="132" y="156"/>
                      </a:lnTo>
                      <a:lnTo>
                        <a:pt x="138" y="132"/>
                      </a:lnTo>
                      <a:lnTo>
                        <a:pt x="150" y="114"/>
                      </a:lnTo>
                      <a:lnTo>
                        <a:pt x="180" y="90"/>
                      </a:lnTo>
                      <a:lnTo>
                        <a:pt x="180" y="114"/>
                      </a:lnTo>
                      <a:lnTo>
                        <a:pt x="192" y="108"/>
                      </a:lnTo>
                      <a:lnTo>
                        <a:pt x="192" y="84"/>
                      </a:lnTo>
                      <a:lnTo>
                        <a:pt x="204" y="78"/>
                      </a:lnTo>
                      <a:lnTo>
                        <a:pt x="216" y="48"/>
                      </a:lnTo>
                      <a:lnTo>
                        <a:pt x="240" y="48"/>
                      </a:lnTo>
                      <a:lnTo>
                        <a:pt x="252" y="42"/>
                      </a:lnTo>
                      <a:lnTo>
                        <a:pt x="288" y="18"/>
                      </a:lnTo>
                      <a:lnTo>
                        <a:pt x="306" y="24"/>
                      </a:lnTo>
                      <a:lnTo>
                        <a:pt x="330" y="0"/>
                      </a:lnTo>
                      <a:lnTo>
                        <a:pt x="354" y="0"/>
                      </a:lnTo>
                      <a:lnTo>
                        <a:pt x="372" y="18"/>
                      </a:lnTo>
                      <a:lnTo>
                        <a:pt x="414" y="42"/>
                      </a:lnTo>
                      <a:lnTo>
                        <a:pt x="396" y="48"/>
                      </a:lnTo>
                      <a:lnTo>
                        <a:pt x="372" y="48"/>
                      </a:lnTo>
                      <a:lnTo>
                        <a:pt x="396" y="66"/>
                      </a:lnTo>
                      <a:lnTo>
                        <a:pt x="402" y="78"/>
                      </a:lnTo>
                      <a:lnTo>
                        <a:pt x="372" y="108"/>
                      </a:lnTo>
                      <a:lnTo>
                        <a:pt x="384" y="78"/>
                      </a:lnTo>
                      <a:lnTo>
                        <a:pt x="354" y="48"/>
                      </a:lnTo>
                      <a:lnTo>
                        <a:pt x="336" y="66"/>
                      </a:lnTo>
                      <a:lnTo>
                        <a:pt x="330" y="108"/>
                      </a:lnTo>
                      <a:lnTo>
                        <a:pt x="312" y="114"/>
                      </a:lnTo>
                      <a:lnTo>
                        <a:pt x="282" y="114"/>
                      </a:lnTo>
                      <a:lnTo>
                        <a:pt x="252" y="90"/>
                      </a:lnTo>
                      <a:lnTo>
                        <a:pt x="246" y="108"/>
                      </a:lnTo>
                      <a:lnTo>
                        <a:pt x="240" y="108"/>
                      </a:lnTo>
                      <a:lnTo>
                        <a:pt x="240" y="126"/>
                      </a:lnTo>
                      <a:lnTo>
                        <a:pt x="216" y="126"/>
                      </a:lnTo>
                      <a:lnTo>
                        <a:pt x="204" y="126"/>
                      </a:lnTo>
                      <a:lnTo>
                        <a:pt x="204" y="144"/>
                      </a:lnTo>
                      <a:lnTo>
                        <a:pt x="198" y="144"/>
                      </a:lnTo>
                      <a:lnTo>
                        <a:pt x="192" y="156"/>
                      </a:lnTo>
                      <a:lnTo>
                        <a:pt x="180" y="174"/>
                      </a:lnTo>
                      <a:lnTo>
                        <a:pt x="180" y="198"/>
                      </a:lnTo>
                      <a:lnTo>
                        <a:pt x="156" y="222"/>
                      </a:lnTo>
                      <a:lnTo>
                        <a:pt x="150" y="258"/>
                      </a:lnTo>
                      <a:lnTo>
                        <a:pt x="138" y="270"/>
                      </a:lnTo>
                      <a:lnTo>
                        <a:pt x="150" y="300"/>
                      </a:lnTo>
                      <a:lnTo>
                        <a:pt x="132" y="306"/>
                      </a:lnTo>
                      <a:lnTo>
                        <a:pt x="126" y="312"/>
                      </a:lnTo>
                      <a:lnTo>
                        <a:pt x="108" y="354"/>
                      </a:lnTo>
                      <a:lnTo>
                        <a:pt x="126" y="396"/>
                      </a:lnTo>
                      <a:lnTo>
                        <a:pt x="126" y="438"/>
                      </a:lnTo>
                      <a:lnTo>
                        <a:pt x="108" y="444"/>
                      </a:lnTo>
                      <a:lnTo>
                        <a:pt x="108" y="480"/>
                      </a:lnTo>
                      <a:lnTo>
                        <a:pt x="96" y="48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3" name=""/>
                <p:cNvSpPr/>
                <p:nvPr/>
              </p:nvSpPr>
              <p:spPr>
                <a:xfrm>
                  <a:off x="4968720" y="2363760"/>
                  <a:ext cx="657360" cy="800280"/>
                </a:xfrm>
                <a:custGeom>
                  <a:avLst/>
                  <a:gdLst/>
                  <a:ahLst/>
                  <a:rect l="l" t="t" r="r" b="b"/>
                  <a:pathLst>
                    <a:path w="414" h="504">
                      <a:moveTo>
                        <a:pt x="96" y="480"/>
                      </a:moveTo>
                      <a:lnTo>
                        <a:pt x="96" y="468"/>
                      </a:lnTo>
                      <a:lnTo>
                        <a:pt x="90" y="462"/>
                      </a:lnTo>
                      <a:lnTo>
                        <a:pt x="90" y="468"/>
                      </a:lnTo>
                      <a:lnTo>
                        <a:pt x="84" y="468"/>
                      </a:lnTo>
                      <a:lnTo>
                        <a:pt x="48" y="504"/>
                      </a:lnTo>
                      <a:lnTo>
                        <a:pt x="36" y="504"/>
                      </a:lnTo>
                      <a:lnTo>
                        <a:pt x="6" y="486"/>
                      </a:lnTo>
                      <a:lnTo>
                        <a:pt x="6" y="426"/>
                      </a:lnTo>
                      <a:lnTo>
                        <a:pt x="0" y="402"/>
                      </a:lnTo>
                      <a:lnTo>
                        <a:pt x="6" y="390"/>
                      </a:lnTo>
                      <a:lnTo>
                        <a:pt x="0" y="378"/>
                      </a:lnTo>
                      <a:lnTo>
                        <a:pt x="42" y="348"/>
                      </a:lnTo>
                      <a:lnTo>
                        <a:pt x="48" y="336"/>
                      </a:lnTo>
                      <a:lnTo>
                        <a:pt x="72" y="330"/>
                      </a:lnTo>
                      <a:lnTo>
                        <a:pt x="96" y="270"/>
                      </a:lnTo>
                      <a:lnTo>
                        <a:pt x="126" y="258"/>
                      </a:lnTo>
                      <a:lnTo>
                        <a:pt x="138" y="204"/>
                      </a:lnTo>
                      <a:lnTo>
                        <a:pt x="156" y="156"/>
                      </a:lnTo>
                      <a:lnTo>
                        <a:pt x="180" y="132"/>
                      </a:lnTo>
                      <a:lnTo>
                        <a:pt x="150" y="144"/>
                      </a:lnTo>
                      <a:lnTo>
                        <a:pt x="132" y="156"/>
                      </a:lnTo>
                      <a:lnTo>
                        <a:pt x="138" y="132"/>
                      </a:lnTo>
                      <a:lnTo>
                        <a:pt x="150" y="114"/>
                      </a:lnTo>
                      <a:lnTo>
                        <a:pt x="180" y="90"/>
                      </a:lnTo>
                      <a:lnTo>
                        <a:pt x="180" y="114"/>
                      </a:lnTo>
                      <a:lnTo>
                        <a:pt x="192" y="108"/>
                      </a:lnTo>
                      <a:lnTo>
                        <a:pt x="192" y="84"/>
                      </a:lnTo>
                      <a:lnTo>
                        <a:pt x="204" y="78"/>
                      </a:lnTo>
                      <a:lnTo>
                        <a:pt x="216" y="48"/>
                      </a:lnTo>
                      <a:lnTo>
                        <a:pt x="240" y="48"/>
                      </a:lnTo>
                      <a:lnTo>
                        <a:pt x="252" y="42"/>
                      </a:lnTo>
                      <a:lnTo>
                        <a:pt x="288" y="18"/>
                      </a:lnTo>
                      <a:lnTo>
                        <a:pt x="306" y="24"/>
                      </a:lnTo>
                      <a:lnTo>
                        <a:pt x="330" y="0"/>
                      </a:lnTo>
                      <a:lnTo>
                        <a:pt x="354" y="0"/>
                      </a:lnTo>
                      <a:lnTo>
                        <a:pt x="372" y="18"/>
                      </a:lnTo>
                      <a:lnTo>
                        <a:pt x="414" y="42"/>
                      </a:lnTo>
                      <a:lnTo>
                        <a:pt x="396" y="48"/>
                      </a:lnTo>
                      <a:lnTo>
                        <a:pt x="372" y="48"/>
                      </a:lnTo>
                      <a:lnTo>
                        <a:pt x="396" y="66"/>
                      </a:lnTo>
                      <a:lnTo>
                        <a:pt x="402" y="78"/>
                      </a:lnTo>
                      <a:lnTo>
                        <a:pt x="372" y="108"/>
                      </a:lnTo>
                      <a:lnTo>
                        <a:pt x="384" y="78"/>
                      </a:lnTo>
                      <a:lnTo>
                        <a:pt x="354" y="48"/>
                      </a:lnTo>
                      <a:lnTo>
                        <a:pt x="336" y="66"/>
                      </a:lnTo>
                      <a:lnTo>
                        <a:pt x="330" y="108"/>
                      </a:lnTo>
                      <a:lnTo>
                        <a:pt x="312" y="114"/>
                      </a:lnTo>
                      <a:lnTo>
                        <a:pt x="282" y="114"/>
                      </a:lnTo>
                      <a:lnTo>
                        <a:pt x="252" y="90"/>
                      </a:lnTo>
                      <a:lnTo>
                        <a:pt x="246" y="108"/>
                      </a:lnTo>
                      <a:lnTo>
                        <a:pt x="240" y="108"/>
                      </a:lnTo>
                      <a:lnTo>
                        <a:pt x="240" y="126"/>
                      </a:lnTo>
                      <a:lnTo>
                        <a:pt x="216" y="126"/>
                      </a:lnTo>
                      <a:lnTo>
                        <a:pt x="204" y="126"/>
                      </a:lnTo>
                      <a:lnTo>
                        <a:pt x="204" y="144"/>
                      </a:lnTo>
                      <a:lnTo>
                        <a:pt x="198" y="144"/>
                      </a:lnTo>
                      <a:lnTo>
                        <a:pt x="192" y="156"/>
                      </a:lnTo>
                      <a:lnTo>
                        <a:pt x="180" y="174"/>
                      </a:lnTo>
                      <a:lnTo>
                        <a:pt x="180" y="198"/>
                      </a:lnTo>
                      <a:lnTo>
                        <a:pt x="156" y="222"/>
                      </a:lnTo>
                      <a:lnTo>
                        <a:pt x="150" y="258"/>
                      </a:lnTo>
                      <a:lnTo>
                        <a:pt x="138" y="270"/>
                      </a:lnTo>
                      <a:lnTo>
                        <a:pt x="150" y="300"/>
                      </a:lnTo>
                      <a:lnTo>
                        <a:pt x="132" y="306"/>
                      </a:lnTo>
                      <a:lnTo>
                        <a:pt x="126" y="312"/>
                      </a:lnTo>
                      <a:lnTo>
                        <a:pt x="108" y="354"/>
                      </a:lnTo>
                      <a:lnTo>
                        <a:pt x="126" y="396"/>
                      </a:lnTo>
                      <a:lnTo>
                        <a:pt x="126" y="438"/>
                      </a:lnTo>
                      <a:lnTo>
                        <a:pt x="108" y="444"/>
                      </a:lnTo>
                      <a:lnTo>
                        <a:pt x="108" y="480"/>
                      </a:lnTo>
                      <a:lnTo>
                        <a:pt x="96" y="48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294" name=""/>
              <p:cNvSpPr/>
              <p:nvPr/>
            </p:nvSpPr>
            <p:spPr>
              <a:xfrm>
                <a:off x="5359320" y="2440080"/>
                <a:ext cx="266760" cy="619200"/>
              </a:xfrm>
              <a:custGeom>
                <a:avLst/>
                <a:gdLst/>
                <a:ahLst/>
                <a:rect l="l" t="t" r="r" b="b"/>
                <a:pathLst>
                  <a:path w="168" h="390">
                    <a:moveTo>
                      <a:pt x="126" y="60"/>
                    </a:moveTo>
                    <a:lnTo>
                      <a:pt x="126" y="84"/>
                    </a:lnTo>
                    <a:lnTo>
                      <a:pt x="150" y="108"/>
                    </a:lnTo>
                    <a:lnTo>
                      <a:pt x="138" y="132"/>
                    </a:lnTo>
                    <a:lnTo>
                      <a:pt x="150" y="192"/>
                    </a:lnTo>
                    <a:lnTo>
                      <a:pt x="138" y="216"/>
                    </a:lnTo>
                    <a:lnTo>
                      <a:pt x="156" y="252"/>
                    </a:lnTo>
                    <a:lnTo>
                      <a:pt x="150" y="264"/>
                    </a:lnTo>
                    <a:lnTo>
                      <a:pt x="168" y="288"/>
                    </a:lnTo>
                    <a:lnTo>
                      <a:pt x="168" y="300"/>
                    </a:lnTo>
                    <a:lnTo>
                      <a:pt x="138" y="348"/>
                    </a:lnTo>
                    <a:lnTo>
                      <a:pt x="108" y="372"/>
                    </a:lnTo>
                    <a:lnTo>
                      <a:pt x="102" y="372"/>
                    </a:lnTo>
                    <a:lnTo>
                      <a:pt x="48" y="390"/>
                    </a:lnTo>
                    <a:lnTo>
                      <a:pt x="6" y="372"/>
                    </a:lnTo>
                    <a:lnTo>
                      <a:pt x="18" y="342"/>
                    </a:lnTo>
                    <a:lnTo>
                      <a:pt x="6" y="306"/>
                    </a:lnTo>
                    <a:lnTo>
                      <a:pt x="18" y="288"/>
                    </a:lnTo>
                    <a:lnTo>
                      <a:pt x="60" y="222"/>
                    </a:lnTo>
                    <a:lnTo>
                      <a:pt x="66" y="216"/>
                    </a:lnTo>
                    <a:lnTo>
                      <a:pt x="66" y="198"/>
                    </a:lnTo>
                    <a:lnTo>
                      <a:pt x="60" y="192"/>
                    </a:lnTo>
                    <a:lnTo>
                      <a:pt x="48" y="192"/>
                    </a:lnTo>
                    <a:lnTo>
                      <a:pt x="42" y="96"/>
                    </a:lnTo>
                    <a:lnTo>
                      <a:pt x="0" y="60"/>
                    </a:lnTo>
                    <a:lnTo>
                      <a:pt x="6" y="42"/>
                    </a:lnTo>
                    <a:lnTo>
                      <a:pt x="36" y="66"/>
                    </a:lnTo>
                    <a:lnTo>
                      <a:pt x="66" y="66"/>
                    </a:lnTo>
                    <a:lnTo>
                      <a:pt x="84" y="60"/>
                    </a:lnTo>
                    <a:lnTo>
                      <a:pt x="90" y="18"/>
                    </a:lnTo>
                    <a:lnTo>
                      <a:pt x="108" y="0"/>
                    </a:lnTo>
                    <a:lnTo>
                      <a:pt x="138" y="30"/>
                    </a:ln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295" name=""/>
              <p:cNvGrpSpPr/>
              <p:nvPr/>
            </p:nvGrpSpPr>
            <p:grpSpPr>
              <a:xfrm>
                <a:off x="5359320" y="2440080"/>
                <a:ext cx="266760" cy="619200"/>
                <a:chOff x="5359320" y="2440080"/>
                <a:chExt cx="266760" cy="619200"/>
              </a:xfrm>
            </p:grpSpPr>
            <p:sp>
              <p:nvSpPr>
                <p:cNvPr id="1296" name=""/>
                <p:cNvSpPr/>
                <p:nvPr/>
              </p:nvSpPr>
              <p:spPr>
                <a:xfrm>
                  <a:off x="5359320" y="2440080"/>
                  <a:ext cx="266760" cy="619200"/>
                </a:xfrm>
                <a:custGeom>
                  <a:avLst/>
                  <a:gdLst/>
                  <a:ahLst/>
                  <a:rect l="l" t="t" r="r" b="b"/>
                  <a:pathLst>
                    <a:path w="168" h="390">
                      <a:moveTo>
                        <a:pt x="126" y="60"/>
                      </a:moveTo>
                      <a:lnTo>
                        <a:pt x="126" y="84"/>
                      </a:lnTo>
                      <a:lnTo>
                        <a:pt x="150" y="108"/>
                      </a:lnTo>
                      <a:lnTo>
                        <a:pt x="138" y="132"/>
                      </a:lnTo>
                      <a:lnTo>
                        <a:pt x="150" y="192"/>
                      </a:lnTo>
                      <a:lnTo>
                        <a:pt x="138" y="216"/>
                      </a:lnTo>
                      <a:lnTo>
                        <a:pt x="156" y="252"/>
                      </a:lnTo>
                      <a:lnTo>
                        <a:pt x="150" y="264"/>
                      </a:lnTo>
                      <a:lnTo>
                        <a:pt x="168" y="288"/>
                      </a:lnTo>
                      <a:lnTo>
                        <a:pt x="168" y="300"/>
                      </a:lnTo>
                      <a:lnTo>
                        <a:pt x="138" y="348"/>
                      </a:lnTo>
                      <a:lnTo>
                        <a:pt x="108" y="372"/>
                      </a:lnTo>
                      <a:lnTo>
                        <a:pt x="102" y="372"/>
                      </a:lnTo>
                      <a:lnTo>
                        <a:pt x="48" y="390"/>
                      </a:lnTo>
                      <a:lnTo>
                        <a:pt x="6" y="372"/>
                      </a:lnTo>
                      <a:lnTo>
                        <a:pt x="18" y="342"/>
                      </a:lnTo>
                      <a:lnTo>
                        <a:pt x="6" y="306"/>
                      </a:lnTo>
                      <a:lnTo>
                        <a:pt x="18" y="288"/>
                      </a:lnTo>
                      <a:lnTo>
                        <a:pt x="60" y="222"/>
                      </a:lnTo>
                      <a:lnTo>
                        <a:pt x="66" y="216"/>
                      </a:lnTo>
                      <a:lnTo>
                        <a:pt x="66" y="198"/>
                      </a:lnTo>
                      <a:lnTo>
                        <a:pt x="60" y="192"/>
                      </a:lnTo>
                      <a:lnTo>
                        <a:pt x="48" y="192"/>
                      </a:lnTo>
                      <a:lnTo>
                        <a:pt x="42" y="96"/>
                      </a:lnTo>
                      <a:lnTo>
                        <a:pt x="0" y="60"/>
                      </a:lnTo>
                      <a:lnTo>
                        <a:pt x="6" y="42"/>
                      </a:lnTo>
                      <a:lnTo>
                        <a:pt x="36" y="66"/>
                      </a:lnTo>
                      <a:lnTo>
                        <a:pt x="66" y="66"/>
                      </a:lnTo>
                      <a:lnTo>
                        <a:pt x="84" y="60"/>
                      </a:lnTo>
                      <a:lnTo>
                        <a:pt x="90" y="18"/>
                      </a:lnTo>
                      <a:lnTo>
                        <a:pt x="108" y="0"/>
                      </a:lnTo>
                      <a:lnTo>
                        <a:pt x="138" y="30"/>
                      </a:lnTo>
                      <a:lnTo>
                        <a:pt x="126" y="6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7" name=""/>
                <p:cNvSpPr/>
                <p:nvPr/>
              </p:nvSpPr>
              <p:spPr>
                <a:xfrm>
                  <a:off x="5359320" y="2440080"/>
                  <a:ext cx="266760" cy="619200"/>
                </a:xfrm>
                <a:custGeom>
                  <a:avLst/>
                  <a:gdLst/>
                  <a:ahLst/>
                  <a:rect l="l" t="t" r="r" b="b"/>
                  <a:pathLst>
                    <a:path w="168" h="390">
                      <a:moveTo>
                        <a:pt x="126" y="60"/>
                      </a:moveTo>
                      <a:lnTo>
                        <a:pt x="126" y="84"/>
                      </a:lnTo>
                      <a:lnTo>
                        <a:pt x="150" y="108"/>
                      </a:lnTo>
                      <a:lnTo>
                        <a:pt x="138" y="132"/>
                      </a:lnTo>
                      <a:lnTo>
                        <a:pt x="150" y="192"/>
                      </a:lnTo>
                      <a:lnTo>
                        <a:pt x="138" y="216"/>
                      </a:lnTo>
                      <a:lnTo>
                        <a:pt x="156" y="252"/>
                      </a:lnTo>
                      <a:lnTo>
                        <a:pt x="150" y="264"/>
                      </a:lnTo>
                      <a:lnTo>
                        <a:pt x="168" y="288"/>
                      </a:lnTo>
                      <a:lnTo>
                        <a:pt x="168" y="300"/>
                      </a:lnTo>
                      <a:lnTo>
                        <a:pt x="138" y="348"/>
                      </a:lnTo>
                      <a:lnTo>
                        <a:pt x="108" y="372"/>
                      </a:lnTo>
                      <a:lnTo>
                        <a:pt x="102" y="372"/>
                      </a:lnTo>
                      <a:lnTo>
                        <a:pt x="48" y="390"/>
                      </a:lnTo>
                      <a:lnTo>
                        <a:pt x="6" y="372"/>
                      </a:lnTo>
                      <a:lnTo>
                        <a:pt x="18" y="342"/>
                      </a:lnTo>
                      <a:lnTo>
                        <a:pt x="6" y="306"/>
                      </a:lnTo>
                      <a:lnTo>
                        <a:pt x="18" y="288"/>
                      </a:lnTo>
                      <a:lnTo>
                        <a:pt x="60" y="222"/>
                      </a:lnTo>
                      <a:lnTo>
                        <a:pt x="66" y="216"/>
                      </a:lnTo>
                      <a:lnTo>
                        <a:pt x="66" y="198"/>
                      </a:lnTo>
                      <a:lnTo>
                        <a:pt x="60" y="192"/>
                      </a:lnTo>
                      <a:lnTo>
                        <a:pt x="48" y="192"/>
                      </a:lnTo>
                      <a:lnTo>
                        <a:pt x="42" y="96"/>
                      </a:lnTo>
                      <a:lnTo>
                        <a:pt x="0" y="60"/>
                      </a:lnTo>
                      <a:lnTo>
                        <a:pt x="6" y="42"/>
                      </a:lnTo>
                      <a:lnTo>
                        <a:pt x="36" y="66"/>
                      </a:lnTo>
                      <a:lnTo>
                        <a:pt x="66" y="66"/>
                      </a:lnTo>
                      <a:lnTo>
                        <a:pt x="84" y="60"/>
                      </a:lnTo>
                      <a:lnTo>
                        <a:pt x="90" y="18"/>
                      </a:lnTo>
                      <a:lnTo>
                        <a:pt x="108" y="0"/>
                      </a:lnTo>
                      <a:lnTo>
                        <a:pt x="138" y="30"/>
                      </a:lnTo>
                      <a:lnTo>
                        <a:pt x="126" y="6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298" name=""/>
              <p:cNvSpPr/>
              <p:nvPr/>
            </p:nvSpPr>
            <p:spPr>
              <a:xfrm>
                <a:off x="5425920" y="3240000"/>
                <a:ext cx="219240" cy="209520"/>
              </a:xfrm>
              <a:custGeom>
                <a:avLst/>
                <a:gdLst/>
                <a:ahLst/>
                <a:rect l="l" t="t" r="r" b="b"/>
                <a:pathLst>
                  <a:path w="138" h="132">
                    <a:moveTo>
                      <a:pt x="132" y="108"/>
                    </a:moveTo>
                    <a:lnTo>
                      <a:pt x="126" y="90"/>
                    </a:lnTo>
                    <a:lnTo>
                      <a:pt x="126" y="84"/>
                    </a:lnTo>
                    <a:lnTo>
                      <a:pt x="132" y="90"/>
                    </a:lnTo>
                    <a:lnTo>
                      <a:pt x="138" y="66"/>
                    </a:lnTo>
                    <a:lnTo>
                      <a:pt x="132" y="66"/>
                    </a:lnTo>
                    <a:lnTo>
                      <a:pt x="114" y="42"/>
                    </a:lnTo>
                    <a:lnTo>
                      <a:pt x="114" y="18"/>
                    </a:lnTo>
                    <a:lnTo>
                      <a:pt x="108" y="6"/>
                    </a:lnTo>
                    <a:lnTo>
                      <a:pt x="72" y="0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42" y="42"/>
                    </a:lnTo>
                    <a:lnTo>
                      <a:pt x="42" y="60"/>
                    </a:lnTo>
                    <a:lnTo>
                      <a:pt x="24" y="60"/>
                    </a:lnTo>
                    <a:lnTo>
                      <a:pt x="6" y="66"/>
                    </a:lnTo>
                    <a:lnTo>
                      <a:pt x="0" y="66"/>
                    </a:lnTo>
                    <a:lnTo>
                      <a:pt x="6" y="90"/>
                    </a:lnTo>
                    <a:lnTo>
                      <a:pt x="0" y="108"/>
                    </a:lnTo>
                    <a:lnTo>
                      <a:pt x="0" y="132"/>
                    </a:lnTo>
                    <a:lnTo>
                      <a:pt x="18" y="114"/>
                    </a:lnTo>
                    <a:lnTo>
                      <a:pt x="42" y="114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84" y="13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08"/>
                    </a:lnTo>
                    <a:lnTo>
                      <a:pt x="132" y="10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299" name=""/>
              <p:cNvGrpSpPr/>
              <p:nvPr/>
            </p:nvGrpSpPr>
            <p:grpSpPr>
              <a:xfrm>
                <a:off x="5425920" y="3240000"/>
                <a:ext cx="219240" cy="209520"/>
                <a:chOff x="5425920" y="3240000"/>
                <a:chExt cx="219240" cy="209520"/>
              </a:xfrm>
            </p:grpSpPr>
            <p:sp>
              <p:nvSpPr>
                <p:cNvPr id="1300" name=""/>
                <p:cNvSpPr/>
                <p:nvPr/>
              </p:nvSpPr>
              <p:spPr>
                <a:xfrm>
                  <a:off x="5425920" y="3240000"/>
                  <a:ext cx="219240" cy="209520"/>
                </a:xfrm>
                <a:custGeom>
                  <a:avLst/>
                  <a:gdLst/>
                  <a:ahLst/>
                  <a:rect l="l" t="t" r="r" b="b"/>
                  <a:pathLst>
                    <a:path w="138" h="132">
                      <a:moveTo>
                        <a:pt x="132" y="108"/>
                      </a:moveTo>
                      <a:lnTo>
                        <a:pt x="126" y="90"/>
                      </a:lnTo>
                      <a:lnTo>
                        <a:pt x="126" y="84"/>
                      </a:lnTo>
                      <a:lnTo>
                        <a:pt x="132" y="90"/>
                      </a:lnTo>
                      <a:lnTo>
                        <a:pt x="138" y="66"/>
                      </a:lnTo>
                      <a:lnTo>
                        <a:pt x="132" y="66"/>
                      </a:lnTo>
                      <a:lnTo>
                        <a:pt x="114" y="42"/>
                      </a:lnTo>
                      <a:lnTo>
                        <a:pt x="114" y="18"/>
                      </a:lnTo>
                      <a:lnTo>
                        <a:pt x="108" y="6"/>
                      </a:lnTo>
                      <a:lnTo>
                        <a:pt x="72" y="0"/>
                      </a:lnTo>
                      <a:lnTo>
                        <a:pt x="60" y="18"/>
                      </a:lnTo>
                      <a:lnTo>
                        <a:pt x="60" y="24"/>
                      </a:lnTo>
                      <a:lnTo>
                        <a:pt x="42" y="42"/>
                      </a:lnTo>
                      <a:lnTo>
                        <a:pt x="42" y="60"/>
                      </a:lnTo>
                      <a:lnTo>
                        <a:pt x="24" y="60"/>
                      </a:lnTo>
                      <a:lnTo>
                        <a:pt x="6" y="66"/>
                      </a:lnTo>
                      <a:lnTo>
                        <a:pt x="0" y="66"/>
                      </a:lnTo>
                      <a:lnTo>
                        <a:pt x="6" y="90"/>
                      </a:lnTo>
                      <a:lnTo>
                        <a:pt x="0" y="108"/>
                      </a:lnTo>
                      <a:lnTo>
                        <a:pt x="0" y="132"/>
                      </a:lnTo>
                      <a:lnTo>
                        <a:pt x="18" y="114"/>
                      </a:lnTo>
                      <a:lnTo>
                        <a:pt x="42" y="114"/>
                      </a:lnTo>
                      <a:lnTo>
                        <a:pt x="66" y="132"/>
                      </a:lnTo>
                      <a:lnTo>
                        <a:pt x="72" y="132"/>
                      </a:lnTo>
                      <a:lnTo>
                        <a:pt x="84" y="132"/>
                      </a:lnTo>
                      <a:lnTo>
                        <a:pt x="96" y="132"/>
                      </a:lnTo>
                      <a:lnTo>
                        <a:pt x="114" y="132"/>
                      </a:lnTo>
                      <a:lnTo>
                        <a:pt x="126" y="108"/>
                      </a:lnTo>
                      <a:lnTo>
                        <a:pt x="132" y="10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1" name=""/>
                <p:cNvSpPr/>
                <p:nvPr/>
              </p:nvSpPr>
              <p:spPr>
                <a:xfrm>
                  <a:off x="5425920" y="3240000"/>
                  <a:ext cx="219240" cy="209520"/>
                </a:xfrm>
                <a:custGeom>
                  <a:avLst/>
                  <a:gdLst/>
                  <a:ahLst/>
                  <a:rect l="l" t="t" r="r" b="b"/>
                  <a:pathLst>
                    <a:path w="138" h="132">
                      <a:moveTo>
                        <a:pt x="132" y="108"/>
                      </a:moveTo>
                      <a:lnTo>
                        <a:pt x="126" y="90"/>
                      </a:lnTo>
                      <a:lnTo>
                        <a:pt x="126" y="84"/>
                      </a:lnTo>
                      <a:lnTo>
                        <a:pt x="132" y="90"/>
                      </a:lnTo>
                      <a:lnTo>
                        <a:pt x="138" y="66"/>
                      </a:lnTo>
                      <a:lnTo>
                        <a:pt x="132" y="66"/>
                      </a:lnTo>
                      <a:lnTo>
                        <a:pt x="114" y="42"/>
                      </a:lnTo>
                      <a:lnTo>
                        <a:pt x="114" y="18"/>
                      </a:lnTo>
                      <a:lnTo>
                        <a:pt x="108" y="6"/>
                      </a:lnTo>
                      <a:lnTo>
                        <a:pt x="72" y="0"/>
                      </a:lnTo>
                      <a:lnTo>
                        <a:pt x="60" y="18"/>
                      </a:lnTo>
                      <a:lnTo>
                        <a:pt x="60" y="24"/>
                      </a:lnTo>
                      <a:lnTo>
                        <a:pt x="42" y="42"/>
                      </a:lnTo>
                      <a:lnTo>
                        <a:pt x="42" y="60"/>
                      </a:lnTo>
                      <a:lnTo>
                        <a:pt x="24" y="60"/>
                      </a:lnTo>
                      <a:lnTo>
                        <a:pt x="6" y="66"/>
                      </a:lnTo>
                      <a:lnTo>
                        <a:pt x="0" y="66"/>
                      </a:lnTo>
                      <a:lnTo>
                        <a:pt x="6" y="90"/>
                      </a:lnTo>
                      <a:lnTo>
                        <a:pt x="0" y="108"/>
                      </a:lnTo>
                      <a:lnTo>
                        <a:pt x="0" y="132"/>
                      </a:lnTo>
                      <a:lnTo>
                        <a:pt x="18" y="114"/>
                      </a:lnTo>
                      <a:lnTo>
                        <a:pt x="42" y="114"/>
                      </a:lnTo>
                      <a:lnTo>
                        <a:pt x="66" y="132"/>
                      </a:lnTo>
                      <a:lnTo>
                        <a:pt x="72" y="132"/>
                      </a:lnTo>
                      <a:lnTo>
                        <a:pt x="84" y="132"/>
                      </a:lnTo>
                      <a:lnTo>
                        <a:pt x="96" y="132"/>
                      </a:lnTo>
                      <a:lnTo>
                        <a:pt x="114" y="132"/>
                      </a:lnTo>
                      <a:lnTo>
                        <a:pt x="126" y="108"/>
                      </a:lnTo>
                      <a:lnTo>
                        <a:pt x="132" y="10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02" name=""/>
              <p:cNvSpPr/>
              <p:nvPr/>
            </p:nvSpPr>
            <p:spPr>
              <a:xfrm>
                <a:off x="5388120" y="3411360"/>
                <a:ext cx="438120" cy="295560"/>
              </a:xfrm>
              <a:custGeom>
                <a:avLst/>
                <a:gdLst/>
                <a:ahLst/>
                <a:rect l="l" t="t" r="r" b="b"/>
                <a:pathLst>
                  <a:path w="276" h="186">
                    <a:moveTo>
                      <a:pt x="120" y="162"/>
                    </a:moveTo>
                    <a:lnTo>
                      <a:pt x="96" y="162"/>
                    </a:lnTo>
                    <a:lnTo>
                      <a:pt x="96" y="156"/>
                    </a:lnTo>
                    <a:lnTo>
                      <a:pt x="108" y="132"/>
                    </a:lnTo>
                    <a:lnTo>
                      <a:pt x="132" y="132"/>
                    </a:lnTo>
                    <a:lnTo>
                      <a:pt x="132" y="120"/>
                    </a:lnTo>
                    <a:lnTo>
                      <a:pt x="120" y="108"/>
                    </a:lnTo>
                    <a:lnTo>
                      <a:pt x="120" y="90"/>
                    </a:lnTo>
                    <a:lnTo>
                      <a:pt x="90" y="84"/>
                    </a:lnTo>
                    <a:lnTo>
                      <a:pt x="72" y="90"/>
                    </a:lnTo>
                    <a:lnTo>
                      <a:pt x="48" y="108"/>
                    </a:lnTo>
                    <a:lnTo>
                      <a:pt x="42" y="108"/>
                    </a:lnTo>
                    <a:lnTo>
                      <a:pt x="18" y="108"/>
                    </a:lnTo>
                    <a:lnTo>
                      <a:pt x="0" y="90"/>
                    </a:lnTo>
                    <a:lnTo>
                      <a:pt x="18" y="72"/>
                    </a:lnTo>
                    <a:lnTo>
                      <a:pt x="24" y="54"/>
                    </a:lnTo>
                    <a:lnTo>
                      <a:pt x="30" y="42"/>
                    </a:lnTo>
                    <a:lnTo>
                      <a:pt x="24" y="24"/>
                    </a:lnTo>
                    <a:lnTo>
                      <a:pt x="42" y="6"/>
                    </a:lnTo>
                    <a:lnTo>
                      <a:pt x="66" y="6"/>
                    </a:lnTo>
                    <a:lnTo>
                      <a:pt x="90" y="24"/>
                    </a:lnTo>
                    <a:lnTo>
                      <a:pt x="96" y="24"/>
                    </a:lnTo>
                    <a:lnTo>
                      <a:pt x="108" y="24"/>
                    </a:lnTo>
                    <a:lnTo>
                      <a:pt x="120" y="24"/>
                    </a:lnTo>
                    <a:lnTo>
                      <a:pt x="138" y="24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80" y="0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86" y="24"/>
                    </a:lnTo>
                    <a:lnTo>
                      <a:pt x="204" y="24"/>
                    </a:lnTo>
                    <a:lnTo>
                      <a:pt x="210" y="30"/>
                    </a:lnTo>
                    <a:lnTo>
                      <a:pt x="222" y="42"/>
                    </a:lnTo>
                    <a:lnTo>
                      <a:pt x="228" y="30"/>
                    </a:lnTo>
                    <a:lnTo>
                      <a:pt x="276" y="66"/>
                    </a:lnTo>
                    <a:lnTo>
                      <a:pt x="270" y="108"/>
                    </a:lnTo>
                    <a:lnTo>
                      <a:pt x="264" y="90"/>
                    </a:lnTo>
                    <a:lnTo>
                      <a:pt x="252" y="108"/>
                    </a:lnTo>
                    <a:lnTo>
                      <a:pt x="252" y="120"/>
                    </a:lnTo>
                    <a:lnTo>
                      <a:pt x="240" y="120"/>
                    </a:lnTo>
                    <a:lnTo>
                      <a:pt x="186" y="156"/>
                    </a:lnTo>
                    <a:lnTo>
                      <a:pt x="210" y="162"/>
                    </a:lnTo>
                    <a:lnTo>
                      <a:pt x="222" y="162"/>
                    </a:lnTo>
                    <a:lnTo>
                      <a:pt x="210" y="162"/>
                    </a:lnTo>
                    <a:lnTo>
                      <a:pt x="180" y="186"/>
                    </a:lnTo>
                    <a:lnTo>
                      <a:pt x="180" y="174"/>
                    </a:lnTo>
                    <a:lnTo>
                      <a:pt x="162" y="162"/>
                    </a:lnTo>
                    <a:lnTo>
                      <a:pt x="180" y="156"/>
                    </a:lnTo>
                    <a:lnTo>
                      <a:pt x="156" y="138"/>
                    </a:lnTo>
                    <a:lnTo>
                      <a:pt x="156" y="132"/>
                    </a:lnTo>
                    <a:lnTo>
                      <a:pt x="138" y="132"/>
                    </a:lnTo>
                    <a:lnTo>
                      <a:pt x="132" y="156"/>
                    </a:lnTo>
                    <a:lnTo>
                      <a:pt x="120" y="156"/>
                    </a:lnTo>
                    <a:lnTo>
                      <a:pt x="120" y="16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03" name=""/>
              <p:cNvGrpSpPr/>
              <p:nvPr/>
            </p:nvGrpSpPr>
            <p:grpSpPr>
              <a:xfrm>
                <a:off x="5388120" y="3411360"/>
                <a:ext cx="438120" cy="295560"/>
                <a:chOff x="5388120" y="3411360"/>
                <a:chExt cx="438120" cy="295560"/>
              </a:xfrm>
            </p:grpSpPr>
            <p:sp>
              <p:nvSpPr>
                <p:cNvPr id="1304" name=""/>
                <p:cNvSpPr/>
                <p:nvPr/>
              </p:nvSpPr>
              <p:spPr>
                <a:xfrm>
                  <a:off x="5388120" y="3411360"/>
                  <a:ext cx="438120" cy="295560"/>
                </a:xfrm>
                <a:custGeom>
                  <a:avLst/>
                  <a:gdLst/>
                  <a:ahLst/>
                  <a:rect l="l" t="t" r="r" b="b"/>
                  <a:pathLst>
                    <a:path w="276" h="186">
                      <a:moveTo>
                        <a:pt x="120" y="162"/>
                      </a:moveTo>
                      <a:lnTo>
                        <a:pt x="96" y="162"/>
                      </a:lnTo>
                      <a:lnTo>
                        <a:pt x="96" y="156"/>
                      </a:lnTo>
                      <a:lnTo>
                        <a:pt x="108" y="132"/>
                      </a:lnTo>
                      <a:lnTo>
                        <a:pt x="132" y="132"/>
                      </a:lnTo>
                      <a:lnTo>
                        <a:pt x="132" y="120"/>
                      </a:lnTo>
                      <a:lnTo>
                        <a:pt x="120" y="108"/>
                      </a:lnTo>
                      <a:lnTo>
                        <a:pt x="120" y="90"/>
                      </a:lnTo>
                      <a:lnTo>
                        <a:pt x="90" y="84"/>
                      </a:lnTo>
                      <a:lnTo>
                        <a:pt x="72" y="90"/>
                      </a:lnTo>
                      <a:lnTo>
                        <a:pt x="48" y="108"/>
                      </a:lnTo>
                      <a:lnTo>
                        <a:pt x="42" y="108"/>
                      </a:lnTo>
                      <a:lnTo>
                        <a:pt x="18" y="108"/>
                      </a:lnTo>
                      <a:lnTo>
                        <a:pt x="0" y="90"/>
                      </a:lnTo>
                      <a:lnTo>
                        <a:pt x="18" y="72"/>
                      </a:lnTo>
                      <a:lnTo>
                        <a:pt x="24" y="54"/>
                      </a:lnTo>
                      <a:lnTo>
                        <a:pt x="30" y="42"/>
                      </a:lnTo>
                      <a:lnTo>
                        <a:pt x="24" y="24"/>
                      </a:lnTo>
                      <a:lnTo>
                        <a:pt x="42" y="6"/>
                      </a:lnTo>
                      <a:lnTo>
                        <a:pt x="66" y="6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8" y="24"/>
                      </a:lnTo>
                      <a:lnTo>
                        <a:pt x="120" y="24"/>
                      </a:lnTo>
                      <a:lnTo>
                        <a:pt x="138" y="24"/>
                      </a:lnTo>
                      <a:lnTo>
                        <a:pt x="150" y="0"/>
                      </a:lnTo>
                      <a:lnTo>
                        <a:pt x="156" y="0"/>
                      </a:lnTo>
                      <a:lnTo>
                        <a:pt x="180" y="0"/>
                      </a:lnTo>
                      <a:lnTo>
                        <a:pt x="186" y="6"/>
                      </a:lnTo>
                      <a:lnTo>
                        <a:pt x="180" y="6"/>
                      </a:lnTo>
                      <a:lnTo>
                        <a:pt x="186" y="24"/>
                      </a:lnTo>
                      <a:lnTo>
                        <a:pt x="204" y="24"/>
                      </a:lnTo>
                      <a:lnTo>
                        <a:pt x="210" y="30"/>
                      </a:lnTo>
                      <a:lnTo>
                        <a:pt x="222" y="42"/>
                      </a:lnTo>
                      <a:lnTo>
                        <a:pt x="228" y="30"/>
                      </a:lnTo>
                      <a:lnTo>
                        <a:pt x="276" y="66"/>
                      </a:lnTo>
                      <a:lnTo>
                        <a:pt x="270" y="108"/>
                      </a:lnTo>
                      <a:lnTo>
                        <a:pt x="264" y="90"/>
                      </a:lnTo>
                      <a:lnTo>
                        <a:pt x="252" y="108"/>
                      </a:lnTo>
                      <a:lnTo>
                        <a:pt x="252" y="120"/>
                      </a:lnTo>
                      <a:lnTo>
                        <a:pt x="240" y="120"/>
                      </a:lnTo>
                      <a:lnTo>
                        <a:pt x="186" y="156"/>
                      </a:lnTo>
                      <a:lnTo>
                        <a:pt x="210" y="162"/>
                      </a:lnTo>
                      <a:lnTo>
                        <a:pt x="222" y="162"/>
                      </a:lnTo>
                      <a:lnTo>
                        <a:pt x="210" y="162"/>
                      </a:lnTo>
                      <a:lnTo>
                        <a:pt x="180" y="186"/>
                      </a:lnTo>
                      <a:lnTo>
                        <a:pt x="180" y="174"/>
                      </a:lnTo>
                      <a:lnTo>
                        <a:pt x="162" y="162"/>
                      </a:lnTo>
                      <a:lnTo>
                        <a:pt x="180" y="156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38" y="132"/>
                      </a:lnTo>
                      <a:lnTo>
                        <a:pt x="132" y="156"/>
                      </a:lnTo>
                      <a:lnTo>
                        <a:pt x="120" y="156"/>
                      </a:lnTo>
                      <a:lnTo>
                        <a:pt x="120" y="16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5" name=""/>
                <p:cNvSpPr/>
                <p:nvPr/>
              </p:nvSpPr>
              <p:spPr>
                <a:xfrm>
                  <a:off x="5388120" y="3411360"/>
                  <a:ext cx="438120" cy="295560"/>
                </a:xfrm>
                <a:custGeom>
                  <a:avLst/>
                  <a:gdLst/>
                  <a:ahLst/>
                  <a:rect l="l" t="t" r="r" b="b"/>
                  <a:pathLst>
                    <a:path w="276" h="186">
                      <a:moveTo>
                        <a:pt x="120" y="162"/>
                      </a:moveTo>
                      <a:lnTo>
                        <a:pt x="96" y="162"/>
                      </a:lnTo>
                      <a:lnTo>
                        <a:pt x="96" y="156"/>
                      </a:lnTo>
                      <a:lnTo>
                        <a:pt x="108" y="132"/>
                      </a:lnTo>
                      <a:lnTo>
                        <a:pt x="132" y="132"/>
                      </a:lnTo>
                      <a:lnTo>
                        <a:pt x="132" y="120"/>
                      </a:lnTo>
                      <a:lnTo>
                        <a:pt x="120" y="108"/>
                      </a:lnTo>
                      <a:lnTo>
                        <a:pt x="120" y="90"/>
                      </a:lnTo>
                      <a:lnTo>
                        <a:pt x="90" y="84"/>
                      </a:lnTo>
                      <a:lnTo>
                        <a:pt x="72" y="90"/>
                      </a:lnTo>
                      <a:lnTo>
                        <a:pt x="48" y="108"/>
                      </a:lnTo>
                      <a:lnTo>
                        <a:pt x="42" y="108"/>
                      </a:lnTo>
                      <a:lnTo>
                        <a:pt x="18" y="108"/>
                      </a:lnTo>
                      <a:lnTo>
                        <a:pt x="0" y="90"/>
                      </a:lnTo>
                      <a:lnTo>
                        <a:pt x="18" y="72"/>
                      </a:lnTo>
                      <a:lnTo>
                        <a:pt x="24" y="54"/>
                      </a:lnTo>
                      <a:lnTo>
                        <a:pt x="30" y="42"/>
                      </a:lnTo>
                      <a:lnTo>
                        <a:pt x="24" y="24"/>
                      </a:lnTo>
                      <a:lnTo>
                        <a:pt x="42" y="6"/>
                      </a:lnTo>
                      <a:lnTo>
                        <a:pt x="66" y="6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8" y="24"/>
                      </a:lnTo>
                      <a:lnTo>
                        <a:pt x="120" y="24"/>
                      </a:lnTo>
                      <a:lnTo>
                        <a:pt x="138" y="24"/>
                      </a:lnTo>
                      <a:lnTo>
                        <a:pt x="150" y="0"/>
                      </a:lnTo>
                      <a:lnTo>
                        <a:pt x="156" y="0"/>
                      </a:lnTo>
                      <a:lnTo>
                        <a:pt x="180" y="0"/>
                      </a:lnTo>
                      <a:lnTo>
                        <a:pt x="186" y="6"/>
                      </a:lnTo>
                      <a:lnTo>
                        <a:pt x="180" y="6"/>
                      </a:lnTo>
                      <a:lnTo>
                        <a:pt x="186" y="24"/>
                      </a:lnTo>
                      <a:lnTo>
                        <a:pt x="204" y="24"/>
                      </a:lnTo>
                      <a:lnTo>
                        <a:pt x="210" y="30"/>
                      </a:lnTo>
                      <a:lnTo>
                        <a:pt x="222" y="42"/>
                      </a:lnTo>
                      <a:lnTo>
                        <a:pt x="228" y="30"/>
                      </a:lnTo>
                      <a:lnTo>
                        <a:pt x="276" y="66"/>
                      </a:lnTo>
                      <a:lnTo>
                        <a:pt x="270" y="108"/>
                      </a:lnTo>
                      <a:lnTo>
                        <a:pt x="264" y="90"/>
                      </a:lnTo>
                      <a:lnTo>
                        <a:pt x="252" y="108"/>
                      </a:lnTo>
                      <a:lnTo>
                        <a:pt x="252" y="120"/>
                      </a:lnTo>
                      <a:lnTo>
                        <a:pt x="240" y="120"/>
                      </a:lnTo>
                      <a:lnTo>
                        <a:pt x="186" y="156"/>
                      </a:lnTo>
                      <a:lnTo>
                        <a:pt x="210" y="162"/>
                      </a:lnTo>
                      <a:lnTo>
                        <a:pt x="222" y="162"/>
                      </a:lnTo>
                      <a:lnTo>
                        <a:pt x="210" y="162"/>
                      </a:lnTo>
                      <a:lnTo>
                        <a:pt x="180" y="186"/>
                      </a:lnTo>
                      <a:lnTo>
                        <a:pt x="180" y="174"/>
                      </a:lnTo>
                      <a:lnTo>
                        <a:pt x="162" y="162"/>
                      </a:lnTo>
                      <a:lnTo>
                        <a:pt x="180" y="156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38" y="132"/>
                      </a:lnTo>
                      <a:lnTo>
                        <a:pt x="132" y="156"/>
                      </a:lnTo>
                      <a:lnTo>
                        <a:pt x="120" y="156"/>
                      </a:lnTo>
                      <a:lnTo>
                        <a:pt x="120" y="16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06" name=""/>
              <p:cNvSpPr/>
              <p:nvPr/>
            </p:nvSpPr>
            <p:spPr>
              <a:xfrm>
                <a:off x="5369040" y="3164040"/>
                <a:ext cx="171360" cy="104760"/>
              </a:xfrm>
              <a:custGeom>
                <a:avLst/>
                <a:gdLst/>
                <a:ahLst/>
                <a:rect l="l" t="t" r="r" b="b"/>
                <a:pathLst>
                  <a:path w="108" h="66">
                    <a:moveTo>
                      <a:pt x="54" y="0"/>
                    </a:moveTo>
                    <a:lnTo>
                      <a:pt x="54" y="24"/>
                    </a:lnTo>
                    <a:lnTo>
                      <a:pt x="36" y="24"/>
                    </a:lnTo>
                    <a:lnTo>
                      <a:pt x="30" y="6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48"/>
                    </a:lnTo>
                    <a:lnTo>
                      <a:pt x="60" y="48"/>
                    </a:lnTo>
                    <a:lnTo>
                      <a:pt x="96" y="66"/>
                    </a:lnTo>
                    <a:lnTo>
                      <a:pt x="108" y="48"/>
                    </a:lnTo>
                    <a:lnTo>
                      <a:pt x="102" y="24"/>
                    </a:lnTo>
                    <a:lnTo>
                      <a:pt x="102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07" name=""/>
              <p:cNvGrpSpPr/>
              <p:nvPr/>
            </p:nvGrpSpPr>
            <p:grpSpPr>
              <a:xfrm>
                <a:off x="5369040" y="3164040"/>
                <a:ext cx="171360" cy="104760"/>
                <a:chOff x="5369040" y="3164040"/>
                <a:chExt cx="171360" cy="104760"/>
              </a:xfrm>
            </p:grpSpPr>
            <p:sp>
              <p:nvSpPr>
                <p:cNvPr id="1308" name=""/>
                <p:cNvSpPr/>
                <p:nvPr/>
              </p:nvSpPr>
              <p:spPr>
                <a:xfrm>
                  <a:off x="5369040" y="3164040"/>
                  <a:ext cx="171360" cy="104760"/>
                </a:xfrm>
                <a:custGeom>
                  <a:avLst/>
                  <a:gdLst/>
                  <a:ahLst/>
                  <a:rect l="l" t="t" r="r" b="b"/>
                  <a:pathLst>
                    <a:path w="108" h="66">
                      <a:moveTo>
                        <a:pt x="54" y="0"/>
                      </a:moveTo>
                      <a:lnTo>
                        <a:pt x="54" y="24"/>
                      </a:lnTo>
                      <a:lnTo>
                        <a:pt x="36" y="24"/>
                      </a:lnTo>
                      <a:lnTo>
                        <a:pt x="30" y="6"/>
                      </a:lnTo>
                      <a:lnTo>
                        <a:pt x="12" y="18"/>
                      </a:lnTo>
                      <a:lnTo>
                        <a:pt x="0" y="30"/>
                      </a:lnTo>
                      <a:lnTo>
                        <a:pt x="0" y="54"/>
                      </a:lnTo>
                      <a:lnTo>
                        <a:pt x="12" y="48"/>
                      </a:lnTo>
                      <a:lnTo>
                        <a:pt x="60" y="48"/>
                      </a:lnTo>
                      <a:lnTo>
                        <a:pt x="96" y="66"/>
                      </a:lnTo>
                      <a:lnTo>
                        <a:pt x="108" y="48"/>
                      </a:lnTo>
                      <a:lnTo>
                        <a:pt x="102" y="24"/>
                      </a:lnTo>
                      <a:lnTo>
                        <a:pt x="102" y="6"/>
                      </a:lnTo>
                      <a:lnTo>
                        <a:pt x="84" y="6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9" name=""/>
                <p:cNvSpPr/>
                <p:nvPr/>
              </p:nvSpPr>
              <p:spPr>
                <a:xfrm>
                  <a:off x="5369040" y="3164040"/>
                  <a:ext cx="171360" cy="104760"/>
                </a:xfrm>
                <a:custGeom>
                  <a:avLst/>
                  <a:gdLst/>
                  <a:ahLst/>
                  <a:rect l="l" t="t" r="r" b="b"/>
                  <a:pathLst>
                    <a:path w="108" h="66">
                      <a:moveTo>
                        <a:pt x="54" y="0"/>
                      </a:moveTo>
                      <a:lnTo>
                        <a:pt x="54" y="24"/>
                      </a:lnTo>
                      <a:lnTo>
                        <a:pt x="36" y="24"/>
                      </a:lnTo>
                      <a:lnTo>
                        <a:pt x="30" y="6"/>
                      </a:lnTo>
                      <a:lnTo>
                        <a:pt x="12" y="18"/>
                      </a:lnTo>
                      <a:lnTo>
                        <a:pt x="0" y="30"/>
                      </a:lnTo>
                      <a:lnTo>
                        <a:pt x="0" y="54"/>
                      </a:lnTo>
                      <a:lnTo>
                        <a:pt x="12" y="48"/>
                      </a:lnTo>
                      <a:lnTo>
                        <a:pt x="60" y="48"/>
                      </a:lnTo>
                      <a:lnTo>
                        <a:pt x="96" y="66"/>
                      </a:lnTo>
                      <a:lnTo>
                        <a:pt x="108" y="48"/>
                      </a:lnTo>
                      <a:lnTo>
                        <a:pt x="102" y="24"/>
                      </a:lnTo>
                      <a:lnTo>
                        <a:pt x="102" y="6"/>
                      </a:lnTo>
                      <a:lnTo>
                        <a:pt x="84" y="6"/>
                      </a:lnTo>
                      <a:lnTo>
                        <a:pt x="60" y="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10" name=""/>
              <p:cNvSpPr/>
              <p:nvPr/>
            </p:nvSpPr>
            <p:spPr>
              <a:xfrm>
                <a:off x="5369040" y="3240000"/>
                <a:ext cx="152280" cy="104760"/>
              </a:xfrm>
              <a:custGeom>
                <a:avLst/>
                <a:gdLst/>
                <a:ahLst/>
                <a:rect l="l" t="t" r="r" b="b"/>
                <a:pathLst>
                  <a:path w="96" h="66">
                    <a:moveTo>
                      <a:pt x="0" y="24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60" y="0"/>
                    </a:lnTo>
                    <a:lnTo>
                      <a:pt x="96" y="18"/>
                    </a:lnTo>
                    <a:lnTo>
                      <a:pt x="96" y="24"/>
                    </a:lnTo>
                    <a:lnTo>
                      <a:pt x="78" y="42"/>
                    </a:lnTo>
                    <a:lnTo>
                      <a:pt x="78" y="60"/>
                    </a:lnTo>
                    <a:lnTo>
                      <a:pt x="60" y="60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30" y="60"/>
                    </a:lnTo>
                    <a:lnTo>
                      <a:pt x="3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11" name=""/>
              <p:cNvGrpSpPr/>
              <p:nvPr/>
            </p:nvGrpSpPr>
            <p:grpSpPr>
              <a:xfrm>
                <a:off x="5369040" y="3240000"/>
                <a:ext cx="152280" cy="104760"/>
                <a:chOff x="5369040" y="3240000"/>
                <a:chExt cx="152280" cy="104760"/>
              </a:xfrm>
            </p:grpSpPr>
            <p:sp>
              <p:nvSpPr>
                <p:cNvPr id="1312" name=""/>
                <p:cNvSpPr/>
                <p:nvPr/>
              </p:nvSpPr>
              <p:spPr>
                <a:xfrm>
                  <a:off x="5369040" y="3240000"/>
                  <a:ext cx="152280" cy="104760"/>
                </a:xfrm>
                <a:custGeom>
                  <a:avLst/>
                  <a:gdLst/>
                  <a:ahLst/>
                  <a:rect l="l" t="t" r="r" b="b"/>
                  <a:pathLst>
                    <a:path w="96" h="66">
                      <a:moveTo>
                        <a:pt x="0" y="24"/>
                      </a:moveTo>
                      <a:lnTo>
                        <a:pt x="0" y="18"/>
                      </a:lnTo>
                      <a:lnTo>
                        <a:pt x="0" y="6"/>
                      </a:lnTo>
                      <a:lnTo>
                        <a:pt x="12" y="0"/>
                      </a:lnTo>
                      <a:lnTo>
                        <a:pt x="60" y="0"/>
                      </a:lnTo>
                      <a:lnTo>
                        <a:pt x="96" y="18"/>
                      </a:lnTo>
                      <a:lnTo>
                        <a:pt x="96" y="24"/>
                      </a:lnTo>
                      <a:lnTo>
                        <a:pt x="78" y="42"/>
                      </a:lnTo>
                      <a:lnTo>
                        <a:pt x="78" y="60"/>
                      </a:lnTo>
                      <a:lnTo>
                        <a:pt x="60" y="60"/>
                      </a:lnTo>
                      <a:lnTo>
                        <a:pt x="42" y="66"/>
                      </a:lnTo>
                      <a:lnTo>
                        <a:pt x="36" y="66"/>
                      </a:lnTo>
                      <a:lnTo>
                        <a:pt x="30" y="60"/>
                      </a:lnTo>
                      <a:lnTo>
                        <a:pt x="3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3" name=""/>
                <p:cNvSpPr/>
                <p:nvPr/>
              </p:nvSpPr>
              <p:spPr>
                <a:xfrm>
                  <a:off x="5369040" y="3240000"/>
                  <a:ext cx="152280" cy="104760"/>
                </a:xfrm>
                <a:custGeom>
                  <a:avLst/>
                  <a:gdLst/>
                  <a:ahLst/>
                  <a:rect l="l" t="t" r="r" b="b"/>
                  <a:pathLst>
                    <a:path w="96" h="66">
                      <a:moveTo>
                        <a:pt x="0" y="24"/>
                      </a:moveTo>
                      <a:lnTo>
                        <a:pt x="0" y="18"/>
                      </a:lnTo>
                      <a:lnTo>
                        <a:pt x="0" y="6"/>
                      </a:lnTo>
                      <a:lnTo>
                        <a:pt x="12" y="0"/>
                      </a:lnTo>
                      <a:lnTo>
                        <a:pt x="60" y="0"/>
                      </a:lnTo>
                      <a:lnTo>
                        <a:pt x="96" y="18"/>
                      </a:lnTo>
                      <a:lnTo>
                        <a:pt x="96" y="24"/>
                      </a:lnTo>
                      <a:lnTo>
                        <a:pt x="78" y="42"/>
                      </a:lnTo>
                      <a:lnTo>
                        <a:pt x="78" y="60"/>
                      </a:lnTo>
                      <a:lnTo>
                        <a:pt x="60" y="60"/>
                      </a:lnTo>
                      <a:lnTo>
                        <a:pt x="42" y="66"/>
                      </a:lnTo>
                      <a:lnTo>
                        <a:pt x="36" y="66"/>
                      </a:lnTo>
                      <a:lnTo>
                        <a:pt x="30" y="60"/>
                      </a:lnTo>
                      <a:lnTo>
                        <a:pt x="30" y="24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14" name=""/>
              <p:cNvSpPr/>
              <p:nvPr/>
            </p:nvSpPr>
            <p:spPr>
              <a:xfrm>
                <a:off x="5435640" y="3097080"/>
                <a:ext cx="104760" cy="76320"/>
              </a:xfrm>
              <a:custGeom>
                <a:avLst/>
                <a:gdLst/>
                <a:ahLst/>
                <a:rect l="l" t="t" r="r" b="b"/>
                <a:pathLst>
                  <a:path w="66" h="48">
                    <a:moveTo>
                      <a:pt x="12" y="42"/>
                    </a:moveTo>
                    <a:lnTo>
                      <a:pt x="0" y="24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66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60" y="42"/>
                    </a:lnTo>
                    <a:lnTo>
                      <a:pt x="60" y="48"/>
                    </a:lnTo>
                    <a:lnTo>
                      <a:pt x="42" y="48"/>
                    </a:lnTo>
                    <a:lnTo>
                      <a:pt x="18" y="42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15" name=""/>
              <p:cNvGrpSpPr/>
              <p:nvPr/>
            </p:nvGrpSpPr>
            <p:grpSpPr>
              <a:xfrm>
                <a:off x="5435640" y="3097080"/>
                <a:ext cx="104760" cy="76320"/>
                <a:chOff x="5435640" y="3097080"/>
                <a:chExt cx="104760" cy="76320"/>
              </a:xfrm>
            </p:grpSpPr>
            <p:sp>
              <p:nvSpPr>
                <p:cNvPr id="1316" name=""/>
                <p:cNvSpPr/>
                <p:nvPr/>
              </p:nvSpPr>
              <p:spPr>
                <a:xfrm>
                  <a:off x="5435640" y="3097080"/>
                  <a:ext cx="104760" cy="76320"/>
                </a:xfrm>
                <a:custGeom>
                  <a:avLst/>
                  <a:gdLst/>
                  <a:ahLst/>
                  <a:rect l="l" t="t" r="r" b="b"/>
                  <a:pathLst>
                    <a:path w="66" h="48">
                      <a:moveTo>
                        <a:pt x="12" y="42"/>
                      </a:moveTo>
                      <a:lnTo>
                        <a:pt x="0" y="24"/>
                      </a:lnTo>
                      <a:lnTo>
                        <a:pt x="0" y="6"/>
                      </a:lnTo>
                      <a:lnTo>
                        <a:pt x="12" y="0"/>
                      </a:lnTo>
                      <a:lnTo>
                        <a:pt x="66" y="0"/>
                      </a:lnTo>
                      <a:lnTo>
                        <a:pt x="60" y="6"/>
                      </a:lnTo>
                      <a:lnTo>
                        <a:pt x="54" y="6"/>
                      </a:lnTo>
                      <a:lnTo>
                        <a:pt x="60" y="42"/>
                      </a:lnTo>
                      <a:lnTo>
                        <a:pt x="60" y="48"/>
                      </a:lnTo>
                      <a:lnTo>
                        <a:pt x="42" y="48"/>
                      </a:lnTo>
                      <a:lnTo>
                        <a:pt x="18" y="42"/>
                      </a:lnTo>
                      <a:lnTo>
                        <a:pt x="12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7" name=""/>
                <p:cNvSpPr/>
                <p:nvPr/>
              </p:nvSpPr>
              <p:spPr>
                <a:xfrm>
                  <a:off x="5435640" y="3097080"/>
                  <a:ext cx="104760" cy="76320"/>
                </a:xfrm>
                <a:custGeom>
                  <a:avLst/>
                  <a:gdLst/>
                  <a:ahLst/>
                  <a:rect l="l" t="t" r="r" b="b"/>
                  <a:pathLst>
                    <a:path w="66" h="48">
                      <a:moveTo>
                        <a:pt x="12" y="42"/>
                      </a:moveTo>
                      <a:lnTo>
                        <a:pt x="0" y="24"/>
                      </a:lnTo>
                      <a:lnTo>
                        <a:pt x="0" y="6"/>
                      </a:lnTo>
                      <a:lnTo>
                        <a:pt x="12" y="0"/>
                      </a:lnTo>
                      <a:lnTo>
                        <a:pt x="66" y="0"/>
                      </a:lnTo>
                      <a:lnTo>
                        <a:pt x="60" y="6"/>
                      </a:lnTo>
                      <a:lnTo>
                        <a:pt x="54" y="6"/>
                      </a:lnTo>
                      <a:lnTo>
                        <a:pt x="60" y="42"/>
                      </a:lnTo>
                      <a:lnTo>
                        <a:pt x="60" y="48"/>
                      </a:lnTo>
                      <a:lnTo>
                        <a:pt x="42" y="48"/>
                      </a:lnTo>
                      <a:lnTo>
                        <a:pt x="18" y="42"/>
                      </a:lnTo>
                      <a:lnTo>
                        <a:pt x="12" y="4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18" name=""/>
              <p:cNvSpPr/>
              <p:nvPr/>
            </p:nvSpPr>
            <p:spPr>
              <a:xfrm>
                <a:off x="5330880" y="3278160"/>
                <a:ext cx="85680" cy="57240"/>
              </a:xfrm>
              <a:custGeom>
                <a:avLst/>
                <a:gdLst/>
                <a:ahLst/>
                <a:rect l="l" t="t" r="r" b="b"/>
                <a:pathLst>
                  <a:path w="54" h="36">
                    <a:moveTo>
                      <a:pt x="54" y="0"/>
                    </a:moveTo>
                    <a:lnTo>
                      <a:pt x="54" y="36"/>
                    </a:lnTo>
                    <a:lnTo>
                      <a:pt x="24" y="36"/>
                    </a:lnTo>
                    <a:lnTo>
                      <a:pt x="0" y="24"/>
                    </a:lnTo>
                    <a:lnTo>
                      <a:pt x="18" y="18"/>
                    </a:lnTo>
                    <a:lnTo>
                      <a:pt x="2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19" name=""/>
              <p:cNvGrpSpPr/>
              <p:nvPr/>
            </p:nvGrpSpPr>
            <p:grpSpPr>
              <a:xfrm>
                <a:off x="5330880" y="3278160"/>
                <a:ext cx="85680" cy="57240"/>
                <a:chOff x="5330880" y="3278160"/>
                <a:chExt cx="85680" cy="57240"/>
              </a:xfrm>
            </p:grpSpPr>
            <p:sp>
              <p:nvSpPr>
                <p:cNvPr id="1320" name=""/>
                <p:cNvSpPr/>
                <p:nvPr/>
              </p:nvSpPr>
              <p:spPr>
                <a:xfrm>
                  <a:off x="5330880" y="3278160"/>
                  <a:ext cx="85680" cy="57240"/>
                </a:xfrm>
                <a:custGeom>
                  <a:avLst/>
                  <a:gdLst/>
                  <a:ahLst/>
                  <a:rect l="l" t="t" r="r" b="b"/>
                  <a:pathLst>
                    <a:path w="54" h="36">
                      <a:moveTo>
                        <a:pt x="54" y="0"/>
                      </a:moveTo>
                      <a:lnTo>
                        <a:pt x="54" y="36"/>
                      </a:lnTo>
                      <a:lnTo>
                        <a:pt x="24" y="36"/>
                      </a:lnTo>
                      <a:lnTo>
                        <a:pt x="0" y="24"/>
                      </a:lnTo>
                      <a:lnTo>
                        <a:pt x="18" y="18"/>
                      </a:lnTo>
                      <a:lnTo>
                        <a:pt x="2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1" name=""/>
                <p:cNvSpPr/>
                <p:nvPr/>
              </p:nvSpPr>
              <p:spPr>
                <a:xfrm>
                  <a:off x="5330880" y="3278160"/>
                  <a:ext cx="85680" cy="57240"/>
                </a:xfrm>
                <a:custGeom>
                  <a:avLst/>
                  <a:gdLst/>
                  <a:ahLst/>
                  <a:rect l="l" t="t" r="r" b="b"/>
                  <a:pathLst>
                    <a:path w="54" h="36">
                      <a:moveTo>
                        <a:pt x="54" y="0"/>
                      </a:moveTo>
                      <a:lnTo>
                        <a:pt x="54" y="36"/>
                      </a:lnTo>
                      <a:lnTo>
                        <a:pt x="24" y="36"/>
                      </a:lnTo>
                      <a:lnTo>
                        <a:pt x="0" y="24"/>
                      </a:lnTo>
                      <a:lnTo>
                        <a:pt x="18" y="18"/>
                      </a:lnTo>
                      <a:lnTo>
                        <a:pt x="24" y="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22" name=""/>
              <p:cNvSpPr/>
              <p:nvPr/>
            </p:nvSpPr>
            <p:spPr>
              <a:xfrm>
                <a:off x="5502240" y="3544920"/>
                <a:ext cx="95400" cy="114120"/>
              </a:xfrm>
              <a:custGeom>
                <a:avLst/>
                <a:gdLst/>
                <a:ahLst/>
                <a:rect l="l" t="t" r="r" b="b"/>
                <a:pathLst>
                  <a:path w="60" h="72">
                    <a:moveTo>
                      <a:pt x="0" y="6"/>
                    </a:moveTo>
                    <a:lnTo>
                      <a:pt x="12" y="6"/>
                    </a:lnTo>
                    <a:lnTo>
                      <a:pt x="24" y="36"/>
                    </a:lnTo>
                    <a:lnTo>
                      <a:pt x="24" y="72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48" y="24"/>
                    </a:lnTo>
                    <a:lnTo>
                      <a:pt x="4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23" name=""/>
              <p:cNvGrpSpPr/>
              <p:nvPr/>
            </p:nvGrpSpPr>
            <p:grpSpPr>
              <a:xfrm>
                <a:off x="5502240" y="3544920"/>
                <a:ext cx="95400" cy="114120"/>
                <a:chOff x="5502240" y="3544920"/>
                <a:chExt cx="95400" cy="114120"/>
              </a:xfrm>
            </p:grpSpPr>
            <p:sp>
              <p:nvSpPr>
                <p:cNvPr id="1324" name=""/>
                <p:cNvSpPr/>
                <p:nvPr/>
              </p:nvSpPr>
              <p:spPr>
                <a:xfrm>
                  <a:off x="5502240" y="3544920"/>
                  <a:ext cx="95400" cy="114120"/>
                </a:xfrm>
                <a:custGeom>
                  <a:avLst/>
                  <a:gdLst/>
                  <a:ahLst/>
                  <a:rect l="l" t="t" r="r" b="b"/>
                  <a:pathLst>
                    <a:path w="60" h="72">
                      <a:moveTo>
                        <a:pt x="0" y="6"/>
                      </a:moveTo>
                      <a:lnTo>
                        <a:pt x="12" y="6"/>
                      </a:lnTo>
                      <a:lnTo>
                        <a:pt x="24" y="36"/>
                      </a:lnTo>
                      <a:lnTo>
                        <a:pt x="24" y="72"/>
                      </a:lnTo>
                      <a:lnTo>
                        <a:pt x="36" y="48"/>
                      </a:lnTo>
                      <a:lnTo>
                        <a:pt x="60" y="48"/>
                      </a:lnTo>
                      <a:lnTo>
                        <a:pt x="60" y="36"/>
                      </a:lnTo>
                      <a:lnTo>
                        <a:pt x="48" y="24"/>
                      </a:lnTo>
                      <a:lnTo>
                        <a:pt x="48" y="6"/>
                      </a:lnTo>
                      <a:lnTo>
                        <a:pt x="18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5" name=""/>
                <p:cNvSpPr/>
                <p:nvPr/>
              </p:nvSpPr>
              <p:spPr>
                <a:xfrm>
                  <a:off x="5502240" y="3544920"/>
                  <a:ext cx="95400" cy="114120"/>
                </a:xfrm>
                <a:custGeom>
                  <a:avLst/>
                  <a:gdLst/>
                  <a:ahLst/>
                  <a:rect l="l" t="t" r="r" b="b"/>
                  <a:pathLst>
                    <a:path w="60" h="72">
                      <a:moveTo>
                        <a:pt x="0" y="6"/>
                      </a:moveTo>
                      <a:lnTo>
                        <a:pt x="12" y="6"/>
                      </a:lnTo>
                      <a:lnTo>
                        <a:pt x="24" y="36"/>
                      </a:lnTo>
                      <a:lnTo>
                        <a:pt x="24" y="72"/>
                      </a:lnTo>
                      <a:lnTo>
                        <a:pt x="36" y="48"/>
                      </a:lnTo>
                      <a:lnTo>
                        <a:pt x="60" y="48"/>
                      </a:lnTo>
                      <a:lnTo>
                        <a:pt x="60" y="36"/>
                      </a:lnTo>
                      <a:lnTo>
                        <a:pt x="48" y="24"/>
                      </a:lnTo>
                      <a:lnTo>
                        <a:pt x="48" y="6"/>
                      </a:lnTo>
                      <a:lnTo>
                        <a:pt x="18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26" name=""/>
              <p:cNvSpPr/>
              <p:nvPr/>
            </p:nvSpPr>
            <p:spPr>
              <a:xfrm>
                <a:off x="5121360" y="2535120"/>
                <a:ext cx="314280" cy="743040"/>
              </a:xfrm>
              <a:custGeom>
                <a:avLst/>
                <a:gdLst/>
                <a:ahLst/>
                <a:rect l="l" t="t" r="r" b="b"/>
                <a:pathLst>
                  <a:path w="198" h="468">
                    <a:moveTo>
                      <a:pt x="0" y="372"/>
                    </a:moveTo>
                    <a:lnTo>
                      <a:pt x="12" y="372"/>
                    </a:lnTo>
                    <a:lnTo>
                      <a:pt x="12" y="336"/>
                    </a:lnTo>
                    <a:lnTo>
                      <a:pt x="30" y="330"/>
                    </a:lnTo>
                    <a:lnTo>
                      <a:pt x="30" y="294"/>
                    </a:lnTo>
                    <a:lnTo>
                      <a:pt x="30" y="288"/>
                    </a:lnTo>
                    <a:lnTo>
                      <a:pt x="12" y="246"/>
                    </a:lnTo>
                    <a:lnTo>
                      <a:pt x="30" y="204"/>
                    </a:lnTo>
                    <a:lnTo>
                      <a:pt x="36" y="198"/>
                    </a:lnTo>
                    <a:lnTo>
                      <a:pt x="54" y="192"/>
                    </a:lnTo>
                    <a:lnTo>
                      <a:pt x="42" y="162"/>
                    </a:lnTo>
                    <a:lnTo>
                      <a:pt x="54" y="150"/>
                    </a:lnTo>
                    <a:lnTo>
                      <a:pt x="60" y="114"/>
                    </a:lnTo>
                    <a:lnTo>
                      <a:pt x="84" y="90"/>
                    </a:lnTo>
                    <a:lnTo>
                      <a:pt x="84" y="66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08" y="18"/>
                    </a:lnTo>
                    <a:lnTo>
                      <a:pt x="120" y="18"/>
                    </a:lnTo>
                    <a:lnTo>
                      <a:pt x="144" y="18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92" y="36"/>
                    </a:lnTo>
                    <a:lnTo>
                      <a:pt x="198" y="132"/>
                    </a:lnTo>
                    <a:lnTo>
                      <a:pt x="186" y="132"/>
                    </a:lnTo>
                    <a:lnTo>
                      <a:pt x="156" y="150"/>
                    </a:lnTo>
                    <a:lnTo>
                      <a:pt x="156" y="156"/>
                    </a:lnTo>
                    <a:lnTo>
                      <a:pt x="156" y="162"/>
                    </a:lnTo>
                    <a:lnTo>
                      <a:pt x="168" y="180"/>
                    </a:lnTo>
                    <a:lnTo>
                      <a:pt x="150" y="198"/>
                    </a:lnTo>
                    <a:lnTo>
                      <a:pt x="120" y="228"/>
                    </a:lnTo>
                    <a:lnTo>
                      <a:pt x="102" y="264"/>
                    </a:lnTo>
                    <a:lnTo>
                      <a:pt x="102" y="312"/>
                    </a:lnTo>
                    <a:lnTo>
                      <a:pt x="120" y="336"/>
                    </a:lnTo>
                    <a:lnTo>
                      <a:pt x="108" y="354"/>
                    </a:lnTo>
                    <a:lnTo>
                      <a:pt x="108" y="360"/>
                    </a:lnTo>
                    <a:lnTo>
                      <a:pt x="96" y="378"/>
                    </a:lnTo>
                    <a:lnTo>
                      <a:pt x="84" y="450"/>
                    </a:lnTo>
                    <a:lnTo>
                      <a:pt x="60" y="450"/>
                    </a:lnTo>
                    <a:lnTo>
                      <a:pt x="54" y="462"/>
                    </a:lnTo>
                    <a:lnTo>
                      <a:pt x="54" y="468"/>
                    </a:lnTo>
                    <a:lnTo>
                      <a:pt x="36" y="468"/>
                    </a:lnTo>
                    <a:lnTo>
                      <a:pt x="30" y="450"/>
                    </a:lnTo>
                    <a:lnTo>
                      <a:pt x="36" y="444"/>
                    </a:lnTo>
                    <a:lnTo>
                      <a:pt x="30" y="426"/>
                    </a:lnTo>
                    <a:lnTo>
                      <a:pt x="0" y="37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27" name=""/>
              <p:cNvGrpSpPr/>
              <p:nvPr/>
            </p:nvGrpSpPr>
            <p:grpSpPr>
              <a:xfrm>
                <a:off x="5121360" y="2535120"/>
                <a:ext cx="314280" cy="743040"/>
                <a:chOff x="5121360" y="2535120"/>
                <a:chExt cx="314280" cy="743040"/>
              </a:xfrm>
            </p:grpSpPr>
            <p:sp>
              <p:nvSpPr>
                <p:cNvPr id="1328" name=""/>
                <p:cNvSpPr/>
                <p:nvPr/>
              </p:nvSpPr>
              <p:spPr>
                <a:xfrm>
                  <a:off x="5121360" y="2535120"/>
                  <a:ext cx="314280" cy="743040"/>
                </a:xfrm>
                <a:custGeom>
                  <a:avLst/>
                  <a:gdLst/>
                  <a:ahLst/>
                  <a:rect l="l" t="t" r="r" b="b"/>
                  <a:pathLst>
                    <a:path w="198" h="468">
                      <a:moveTo>
                        <a:pt x="0" y="372"/>
                      </a:moveTo>
                      <a:lnTo>
                        <a:pt x="12" y="372"/>
                      </a:lnTo>
                      <a:lnTo>
                        <a:pt x="12" y="336"/>
                      </a:lnTo>
                      <a:lnTo>
                        <a:pt x="30" y="330"/>
                      </a:lnTo>
                      <a:lnTo>
                        <a:pt x="30" y="294"/>
                      </a:lnTo>
                      <a:lnTo>
                        <a:pt x="30" y="288"/>
                      </a:lnTo>
                      <a:lnTo>
                        <a:pt x="12" y="246"/>
                      </a:lnTo>
                      <a:lnTo>
                        <a:pt x="30" y="204"/>
                      </a:lnTo>
                      <a:lnTo>
                        <a:pt x="36" y="198"/>
                      </a:lnTo>
                      <a:lnTo>
                        <a:pt x="54" y="192"/>
                      </a:lnTo>
                      <a:lnTo>
                        <a:pt x="42" y="162"/>
                      </a:lnTo>
                      <a:lnTo>
                        <a:pt x="54" y="150"/>
                      </a:lnTo>
                      <a:lnTo>
                        <a:pt x="60" y="114"/>
                      </a:lnTo>
                      <a:lnTo>
                        <a:pt x="84" y="90"/>
                      </a:lnTo>
                      <a:lnTo>
                        <a:pt x="84" y="66"/>
                      </a:lnTo>
                      <a:lnTo>
                        <a:pt x="96" y="48"/>
                      </a:lnTo>
                      <a:lnTo>
                        <a:pt x="102" y="36"/>
                      </a:lnTo>
                      <a:lnTo>
                        <a:pt x="108" y="36"/>
                      </a:lnTo>
                      <a:lnTo>
                        <a:pt x="108" y="18"/>
                      </a:lnTo>
                      <a:lnTo>
                        <a:pt x="120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lnTo>
                        <a:pt x="150" y="0"/>
                      </a:lnTo>
                      <a:lnTo>
                        <a:pt x="192" y="36"/>
                      </a:lnTo>
                      <a:lnTo>
                        <a:pt x="198" y="132"/>
                      </a:lnTo>
                      <a:lnTo>
                        <a:pt x="186" y="132"/>
                      </a:lnTo>
                      <a:lnTo>
                        <a:pt x="156" y="150"/>
                      </a:lnTo>
                      <a:lnTo>
                        <a:pt x="156" y="156"/>
                      </a:lnTo>
                      <a:lnTo>
                        <a:pt x="156" y="162"/>
                      </a:lnTo>
                      <a:lnTo>
                        <a:pt x="168" y="180"/>
                      </a:lnTo>
                      <a:lnTo>
                        <a:pt x="150" y="198"/>
                      </a:lnTo>
                      <a:lnTo>
                        <a:pt x="120" y="228"/>
                      </a:lnTo>
                      <a:lnTo>
                        <a:pt x="102" y="264"/>
                      </a:lnTo>
                      <a:lnTo>
                        <a:pt x="102" y="312"/>
                      </a:lnTo>
                      <a:lnTo>
                        <a:pt x="120" y="336"/>
                      </a:lnTo>
                      <a:lnTo>
                        <a:pt x="108" y="354"/>
                      </a:lnTo>
                      <a:lnTo>
                        <a:pt x="108" y="360"/>
                      </a:lnTo>
                      <a:lnTo>
                        <a:pt x="96" y="378"/>
                      </a:lnTo>
                      <a:lnTo>
                        <a:pt x="84" y="450"/>
                      </a:lnTo>
                      <a:lnTo>
                        <a:pt x="60" y="450"/>
                      </a:lnTo>
                      <a:lnTo>
                        <a:pt x="54" y="462"/>
                      </a:lnTo>
                      <a:lnTo>
                        <a:pt x="54" y="468"/>
                      </a:lnTo>
                      <a:lnTo>
                        <a:pt x="36" y="468"/>
                      </a:lnTo>
                      <a:lnTo>
                        <a:pt x="30" y="450"/>
                      </a:lnTo>
                      <a:lnTo>
                        <a:pt x="36" y="444"/>
                      </a:lnTo>
                      <a:lnTo>
                        <a:pt x="30" y="426"/>
                      </a:lnTo>
                      <a:lnTo>
                        <a:pt x="0" y="37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9" name=""/>
                <p:cNvSpPr/>
                <p:nvPr/>
              </p:nvSpPr>
              <p:spPr>
                <a:xfrm>
                  <a:off x="5121360" y="2535120"/>
                  <a:ext cx="314280" cy="743040"/>
                </a:xfrm>
                <a:custGeom>
                  <a:avLst/>
                  <a:gdLst/>
                  <a:ahLst/>
                  <a:rect l="l" t="t" r="r" b="b"/>
                  <a:pathLst>
                    <a:path w="198" h="468">
                      <a:moveTo>
                        <a:pt x="0" y="372"/>
                      </a:moveTo>
                      <a:lnTo>
                        <a:pt x="12" y="372"/>
                      </a:lnTo>
                      <a:lnTo>
                        <a:pt x="12" y="336"/>
                      </a:lnTo>
                      <a:lnTo>
                        <a:pt x="30" y="330"/>
                      </a:lnTo>
                      <a:lnTo>
                        <a:pt x="30" y="294"/>
                      </a:lnTo>
                      <a:lnTo>
                        <a:pt x="30" y="288"/>
                      </a:lnTo>
                      <a:lnTo>
                        <a:pt x="12" y="246"/>
                      </a:lnTo>
                      <a:lnTo>
                        <a:pt x="30" y="204"/>
                      </a:lnTo>
                      <a:lnTo>
                        <a:pt x="36" y="198"/>
                      </a:lnTo>
                      <a:lnTo>
                        <a:pt x="54" y="192"/>
                      </a:lnTo>
                      <a:lnTo>
                        <a:pt x="42" y="162"/>
                      </a:lnTo>
                      <a:lnTo>
                        <a:pt x="54" y="150"/>
                      </a:lnTo>
                      <a:lnTo>
                        <a:pt x="60" y="114"/>
                      </a:lnTo>
                      <a:lnTo>
                        <a:pt x="84" y="90"/>
                      </a:lnTo>
                      <a:lnTo>
                        <a:pt x="84" y="66"/>
                      </a:lnTo>
                      <a:lnTo>
                        <a:pt x="96" y="48"/>
                      </a:lnTo>
                      <a:lnTo>
                        <a:pt x="102" y="36"/>
                      </a:lnTo>
                      <a:lnTo>
                        <a:pt x="108" y="36"/>
                      </a:lnTo>
                      <a:lnTo>
                        <a:pt x="108" y="18"/>
                      </a:lnTo>
                      <a:lnTo>
                        <a:pt x="120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lnTo>
                        <a:pt x="150" y="0"/>
                      </a:lnTo>
                      <a:lnTo>
                        <a:pt x="192" y="36"/>
                      </a:lnTo>
                      <a:lnTo>
                        <a:pt x="198" y="132"/>
                      </a:lnTo>
                      <a:lnTo>
                        <a:pt x="186" y="132"/>
                      </a:lnTo>
                      <a:lnTo>
                        <a:pt x="156" y="150"/>
                      </a:lnTo>
                      <a:lnTo>
                        <a:pt x="156" y="156"/>
                      </a:lnTo>
                      <a:lnTo>
                        <a:pt x="156" y="162"/>
                      </a:lnTo>
                      <a:lnTo>
                        <a:pt x="168" y="180"/>
                      </a:lnTo>
                      <a:lnTo>
                        <a:pt x="150" y="198"/>
                      </a:lnTo>
                      <a:lnTo>
                        <a:pt x="120" y="228"/>
                      </a:lnTo>
                      <a:lnTo>
                        <a:pt x="102" y="264"/>
                      </a:lnTo>
                      <a:lnTo>
                        <a:pt x="102" y="312"/>
                      </a:lnTo>
                      <a:lnTo>
                        <a:pt x="120" y="336"/>
                      </a:lnTo>
                      <a:lnTo>
                        <a:pt x="108" y="354"/>
                      </a:lnTo>
                      <a:lnTo>
                        <a:pt x="108" y="360"/>
                      </a:lnTo>
                      <a:lnTo>
                        <a:pt x="96" y="378"/>
                      </a:lnTo>
                      <a:lnTo>
                        <a:pt x="84" y="450"/>
                      </a:lnTo>
                      <a:lnTo>
                        <a:pt x="60" y="450"/>
                      </a:lnTo>
                      <a:lnTo>
                        <a:pt x="54" y="462"/>
                      </a:lnTo>
                      <a:lnTo>
                        <a:pt x="54" y="468"/>
                      </a:lnTo>
                      <a:lnTo>
                        <a:pt x="36" y="468"/>
                      </a:lnTo>
                      <a:lnTo>
                        <a:pt x="30" y="450"/>
                      </a:lnTo>
                      <a:lnTo>
                        <a:pt x="36" y="444"/>
                      </a:lnTo>
                      <a:lnTo>
                        <a:pt x="30" y="426"/>
                      </a:lnTo>
                      <a:lnTo>
                        <a:pt x="0" y="37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30" name=""/>
              <p:cNvSpPr/>
              <p:nvPr/>
            </p:nvSpPr>
            <p:spPr>
              <a:xfrm>
                <a:off x="4654440" y="3278160"/>
                <a:ext cx="66960" cy="66600"/>
              </a:xfrm>
              <a:custGeom>
                <a:avLst/>
                <a:gdLst/>
                <a:ahLst/>
                <a:rect l="l" t="t" r="r" b="b"/>
                <a:pathLst>
                  <a:path w="42" h="42">
                    <a:moveTo>
                      <a:pt x="36" y="42"/>
                    </a:moveTo>
                    <a:lnTo>
                      <a:pt x="36" y="36"/>
                    </a:lnTo>
                    <a:lnTo>
                      <a:pt x="12" y="36"/>
                    </a:lnTo>
                    <a:lnTo>
                      <a:pt x="0" y="24"/>
                    </a:lnTo>
                    <a:lnTo>
                      <a:pt x="12" y="0"/>
                    </a:lnTo>
                    <a:lnTo>
                      <a:pt x="36" y="18"/>
                    </a:lnTo>
                    <a:lnTo>
                      <a:pt x="42" y="36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31" name=""/>
              <p:cNvGrpSpPr/>
              <p:nvPr/>
            </p:nvGrpSpPr>
            <p:grpSpPr>
              <a:xfrm>
                <a:off x="4654440" y="3278160"/>
                <a:ext cx="66960" cy="66600"/>
                <a:chOff x="4654440" y="3278160"/>
                <a:chExt cx="66960" cy="66600"/>
              </a:xfrm>
            </p:grpSpPr>
            <p:sp>
              <p:nvSpPr>
                <p:cNvPr id="1332" name=""/>
                <p:cNvSpPr/>
                <p:nvPr/>
              </p:nvSpPr>
              <p:spPr>
                <a:xfrm>
                  <a:off x="4654440" y="3278160"/>
                  <a:ext cx="66960" cy="66600"/>
                </a:xfrm>
                <a:custGeom>
                  <a:avLst/>
                  <a:gdLst/>
                  <a:ahLst/>
                  <a:rect l="l" t="t" r="r" b="b"/>
                  <a:pathLst>
                    <a:path w="42" h="42">
                      <a:moveTo>
                        <a:pt x="36" y="42"/>
                      </a:moveTo>
                      <a:lnTo>
                        <a:pt x="36" y="36"/>
                      </a:lnTo>
                      <a:lnTo>
                        <a:pt x="12" y="36"/>
                      </a:lnTo>
                      <a:lnTo>
                        <a:pt x="0" y="24"/>
                      </a:lnTo>
                      <a:lnTo>
                        <a:pt x="12" y="0"/>
                      </a:lnTo>
                      <a:lnTo>
                        <a:pt x="36" y="18"/>
                      </a:lnTo>
                      <a:lnTo>
                        <a:pt x="42" y="36"/>
                      </a:lnTo>
                      <a:lnTo>
                        <a:pt x="36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3" name=""/>
                <p:cNvSpPr/>
                <p:nvPr/>
              </p:nvSpPr>
              <p:spPr>
                <a:xfrm>
                  <a:off x="4654440" y="3278160"/>
                  <a:ext cx="66960" cy="66600"/>
                </a:xfrm>
                <a:custGeom>
                  <a:avLst/>
                  <a:gdLst/>
                  <a:ahLst/>
                  <a:rect l="l" t="t" r="r" b="b"/>
                  <a:pathLst>
                    <a:path w="42" h="42">
                      <a:moveTo>
                        <a:pt x="36" y="42"/>
                      </a:moveTo>
                      <a:lnTo>
                        <a:pt x="36" y="36"/>
                      </a:lnTo>
                      <a:lnTo>
                        <a:pt x="12" y="36"/>
                      </a:lnTo>
                      <a:lnTo>
                        <a:pt x="0" y="24"/>
                      </a:lnTo>
                      <a:lnTo>
                        <a:pt x="12" y="0"/>
                      </a:lnTo>
                      <a:lnTo>
                        <a:pt x="36" y="18"/>
                      </a:lnTo>
                      <a:lnTo>
                        <a:pt x="42" y="36"/>
                      </a:lnTo>
                      <a:lnTo>
                        <a:pt x="36" y="4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34" name=""/>
              <p:cNvSpPr/>
              <p:nvPr/>
            </p:nvSpPr>
            <p:spPr>
              <a:xfrm>
                <a:off x="4587840" y="3278160"/>
                <a:ext cx="123840" cy="171360"/>
              </a:xfrm>
              <a:custGeom>
                <a:avLst/>
                <a:gdLst/>
                <a:ahLst/>
                <a:rect l="l" t="t" r="r" b="b"/>
                <a:pathLst>
                  <a:path w="78" h="108">
                    <a:moveTo>
                      <a:pt x="54" y="0"/>
                    </a:moveTo>
                    <a:lnTo>
                      <a:pt x="42" y="24"/>
                    </a:lnTo>
                    <a:lnTo>
                      <a:pt x="54" y="36"/>
                    </a:lnTo>
                    <a:lnTo>
                      <a:pt x="78" y="36"/>
                    </a:lnTo>
                    <a:lnTo>
                      <a:pt x="78" y="42"/>
                    </a:lnTo>
                    <a:lnTo>
                      <a:pt x="78" y="66"/>
                    </a:lnTo>
                    <a:lnTo>
                      <a:pt x="60" y="90"/>
                    </a:lnTo>
                    <a:lnTo>
                      <a:pt x="12" y="108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24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36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35" name=""/>
              <p:cNvGrpSpPr/>
              <p:nvPr/>
            </p:nvGrpSpPr>
            <p:grpSpPr>
              <a:xfrm>
                <a:off x="4587840" y="3278160"/>
                <a:ext cx="123840" cy="171360"/>
                <a:chOff x="4587840" y="3278160"/>
                <a:chExt cx="123840" cy="171360"/>
              </a:xfrm>
            </p:grpSpPr>
            <p:sp>
              <p:nvSpPr>
                <p:cNvPr id="1336" name=""/>
                <p:cNvSpPr/>
                <p:nvPr/>
              </p:nvSpPr>
              <p:spPr>
                <a:xfrm>
                  <a:off x="4587840" y="3278160"/>
                  <a:ext cx="123840" cy="171360"/>
                </a:xfrm>
                <a:custGeom>
                  <a:avLst/>
                  <a:gdLst/>
                  <a:ahLst/>
                  <a:rect l="l" t="t" r="r" b="b"/>
                  <a:pathLst>
                    <a:path w="78" h="108">
                      <a:moveTo>
                        <a:pt x="54" y="0"/>
                      </a:moveTo>
                      <a:lnTo>
                        <a:pt x="42" y="24"/>
                      </a:lnTo>
                      <a:lnTo>
                        <a:pt x="54" y="36"/>
                      </a:lnTo>
                      <a:lnTo>
                        <a:pt x="78" y="36"/>
                      </a:lnTo>
                      <a:lnTo>
                        <a:pt x="78" y="42"/>
                      </a:lnTo>
                      <a:lnTo>
                        <a:pt x="78" y="66"/>
                      </a:lnTo>
                      <a:lnTo>
                        <a:pt x="60" y="90"/>
                      </a:lnTo>
                      <a:lnTo>
                        <a:pt x="12" y="108"/>
                      </a:lnTo>
                      <a:lnTo>
                        <a:pt x="0" y="90"/>
                      </a:lnTo>
                      <a:lnTo>
                        <a:pt x="12" y="90"/>
                      </a:lnTo>
                      <a:lnTo>
                        <a:pt x="24" y="66"/>
                      </a:lnTo>
                      <a:lnTo>
                        <a:pt x="12" y="60"/>
                      </a:lnTo>
                      <a:lnTo>
                        <a:pt x="24" y="42"/>
                      </a:lnTo>
                      <a:lnTo>
                        <a:pt x="12" y="42"/>
                      </a:lnTo>
                      <a:lnTo>
                        <a:pt x="12" y="36"/>
                      </a:lnTo>
                      <a:lnTo>
                        <a:pt x="36" y="36"/>
                      </a:lnTo>
                      <a:lnTo>
                        <a:pt x="42" y="24"/>
                      </a:lnTo>
                      <a:lnTo>
                        <a:pt x="36" y="24"/>
                      </a:lnTo>
                      <a:lnTo>
                        <a:pt x="36" y="1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7" name=""/>
                <p:cNvSpPr/>
                <p:nvPr/>
              </p:nvSpPr>
              <p:spPr>
                <a:xfrm>
                  <a:off x="4587840" y="3278160"/>
                  <a:ext cx="123840" cy="171360"/>
                </a:xfrm>
                <a:custGeom>
                  <a:avLst/>
                  <a:gdLst/>
                  <a:ahLst/>
                  <a:rect l="l" t="t" r="r" b="b"/>
                  <a:pathLst>
                    <a:path w="78" h="108">
                      <a:moveTo>
                        <a:pt x="54" y="0"/>
                      </a:moveTo>
                      <a:lnTo>
                        <a:pt x="42" y="24"/>
                      </a:lnTo>
                      <a:lnTo>
                        <a:pt x="54" y="36"/>
                      </a:lnTo>
                      <a:lnTo>
                        <a:pt x="78" y="36"/>
                      </a:lnTo>
                      <a:lnTo>
                        <a:pt x="78" y="42"/>
                      </a:lnTo>
                      <a:lnTo>
                        <a:pt x="78" y="66"/>
                      </a:lnTo>
                      <a:lnTo>
                        <a:pt x="60" y="90"/>
                      </a:lnTo>
                      <a:lnTo>
                        <a:pt x="12" y="108"/>
                      </a:lnTo>
                      <a:lnTo>
                        <a:pt x="0" y="90"/>
                      </a:lnTo>
                      <a:lnTo>
                        <a:pt x="12" y="90"/>
                      </a:lnTo>
                      <a:lnTo>
                        <a:pt x="24" y="66"/>
                      </a:lnTo>
                      <a:lnTo>
                        <a:pt x="12" y="60"/>
                      </a:lnTo>
                      <a:lnTo>
                        <a:pt x="24" y="42"/>
                      </a:lnTo>
                      <a:lnTo>
                        <a:pt x="12" y="42"/>
                      </a:lnTo>
                      <a:lnTo>
                        <a:pt x="12" y="36"/>
                      </a:lnTo>
                      <a:lnTo>
                        <a:pt x="36" y="36"/>
                      </a:lnTo>
                      <a:lnTo>
                        <a:pt x="42" y="24"/>
                      </a:lnTo>
                      <a:lnTo>
                        <a:pt x="36" y="24"/>
                      </a:lnTo>
                      <a:lnTo>
                        <a:pt x="36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38" name=""/>
              <p:cNvSpPr/>
              <p:nvPr/>
            </p:nvSpPr>
            <p:spPr>
              <a:xfrm>
                <a:off x="5045040" y="3192480"/>
                <a:ext cx="76320" cy="114120"/>
              </a:xfrm>
              <a:custGeom>
                <a:avLst/>
                <a:gdLst/>
                <a:ahLst/>
                <a:rect l="l" t="t" r="r" b="b"/>
                <a:pathLst>
                  <a:path w="48" h="72">
                    <a:moveTo>
                      <a:pt x="12" y="72"/>
                    </a:moveTo>
                    <a:lnTo>
                      <a:pt x="24" y="72"/>
                    </a:lnTo>
                    <a:lnTo>
                      <a:pt x="36" y="72"/>
                    </a:lnTo>
                    <a:lnTo>
                      <a:pt x="42" y="36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42" y="0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2" y="7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39" name=""/>
              <p:cNvGrpSpPr/>
              <p:nvPr/>
            </p:nvGrpSpPr>
            <p:grpSpPr>
              <a:xfrm>
                <a:off x="5045040" y="3192480"/>
                <a:ext cx="76320" cy="114120"/>
                <a:chOff x="5045040" y="3192480"/>
                <a:chExt cx="76320" cy="114120"/>
              </a:xfrm>
            </p:grpSpPr>
            <p:sp>
              <p:nvSpPr>
                <p:cNvPr id="1340" name=""/>
                <p:cNvSpPr/>
                <p:nvPr/>
              </p:nvSpPr>
              <p:spPr>
                <a:xfrm>
                  <a:off x="5045040" y="3192480"/>
                  <a:ext cx="76320" cy="114120"/>
                </a:xfrm>
                <a:custGeom>
                  <a:avLst/>
                  <a:gdLst/>
                  <a:ahLst/>
                  <a:rect l="l" t="t" r="r" b="b"/>
                  <a:pathLst>
                    <a:path w="48" h="72">
                      <a:moveTo>
                        <a:pt x="12" y="72"/>
                      </a:moveTo>
                      <a:lnTo>
                        <a:pt x="24" y="72"/>
                      </a:lnTo>
                      <a:lnTo>
                        <a:pt x="36" y="72"/>
                      </a:lnTo>
                      <a:lnTo>
                        <a:pt x="42" y="36"/>
                      </a:lnTo>
                      <a:lnTo>
                        <a:pt x="48" y="36"/>
                      </a:lnTo>
                      <a:lnTo>
                        <a:pt x="48" y="30"/>
                      </a:lnTo>
                      <a:lnTo>
                        <a:pt x="42" y="30"/>
                      </a:lnTo>
                      <a:lnTo>
                        <a:pt x="42" y="0"/>
                      </a:lnTo>
                      <a:lnTo>
                        <a:pt x="12" y="6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12" y="54"/>
                      </a:lnTo>
                      <a:lnTo>
                        <a:pt x="12" y="7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1" name=""/>
                <p:cNvSpPr/>
                <p:nvPr/>
              </p:nvSpPr>
              <p:spPr>
                <a:xfrm>
                  <a:off x="5045040" y="3192480"/>
                  <a:ext cx="76320" cy="114120"/>
                </a:xfrm>
                <a:custGeom>
                  <a:avLst/>
                  <a:gdLst/>
                  <a:ahLst/>
                  <a:rect l="l" t="t" r="r" b="b"/>
                  <a:pathLst>
                    <a:path w="48" h="72">
                      <a:moveTo>
                        <a:pt x="12" y="72"/>
                      </a:moveTo>
                      <a:lnTo>
                        <a:pt x="24" y="72"/>
                      </a:lnTo>
                      <a:lnTo>
                        <a:pt x="36" y="72"/>
                      </a:lnTo>
                      <a:lnTo>
                        <a:pt x="42" y="36"/>
                      </a:lnTo>
                      <a:lnTo>
                        <a:pt x="48" y="36"/>
                      </a:lnTo>
                      <a:lnTo>
                        <a:pt x="48" y="30"/>
                      </a:lnTo>
                      <a:lnTo>
                        <a:pt x="42" y="30"/>
                      </a:lnTo>
                      <a:lnTo>
                        <a:pt x="42" y="0"/>
                      </a:lnTo>
                      <a:lnTo>
                        <a:pt x="12" y="6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12" y="54"/>
                      </a:lnTo>
                      <a:lnTo>
                        <a:pt x="12" y="7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42" name=""/>
              <p:cNvSpPr/>
              <p:nvPr/>
            </p:nvSpPr>
            <p:spPr>
              <a:xfrm>
                <a:off x="4940280" y="3373560"/>
                <a:ext cx="95400" cy="85680"/>
              </a:xfrm>
              <a:custGeom>
                <a:avLst/>
                <a:gdLst/>
                <a:ahLst/>
                <a:rect l="l" t="t" r="r" b="b"/>
                <a:pathLst>
                  <a:path w="60" h="54">
                    <a:moveTo>
                      <a:pt x="42" y="54"/>
                    </a:moveTo>
                    <a:lnTo>
                      <a:pt x="42" y="30"/>
                    </a:lnTo>
                    <a:lnTo>
                      <a:pt x="54" y="24"/>
                    </a:lnTo>
                    <a:lnTo>
                      <a:pt x="60" y="0"/>
                    </a:lnTo>
                    <a:lnTo>
                      <a:pt x="24" y="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0" y="48"/>
                    </a:lnTo>
                    <a:lnTo>
                      <a:pt x="24" y="48"/>
                    </a:lnTo>
                    <a:lnTo>
                      <a:pt x="42" y="5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43" name=""/>
              <p:cNvGrpSpPr/>
              <p:nvPr/>
            </p:nvGrpSpPr>
            <p:grpSpPr>
              <a:xfrm>
                <a:off x="4940280" y="3373560"/>
                <a:ext cx="95400" cy="85680"/>
                <a:chOff x="4940280" y="3373560"/>
                <a:chExt cx="95400" cy="85680"/>
              </a:xfrm>
            </p:grpSpPr>
            <p:sp>
              <p:nvSpPr>
                <p:cNvPr id="1344" name=""/>
                <p:cNvSpPr/>
                <p:nvPr/>
              </p:nvSpPr>
              <p:spPr>
                <a:xfrm>
                  <a:off x="4940280" y="3373560"/>
                  <a:ext cx="95400" cy="85680"/>
                </a:xfrm>
                <a:custGeom>
                  <a:avLst/>
                  <a:gdLst/>
                  <a:ahLst/>
                  <a:rect l="l" t="t" r="r" b="b"/>
                  <a:pathLst>
                    <a:path w="60" h="54">
                      <a:moveTo>
                        <a:pt x="42" y="54"/>
                      </a:moveTo>
                      <a:lnTo>
                        <a:pt x="42" y="30"/>
                      </a:lnTo>
                      <a:lnTo>
                        <a:pt x="54" y="24"/>
                      </a:lnTo>
                      <a:lnTo>
                        <a:pt x="60" y="0"/>
                      </a:lnTo>
                      <a:lnTo>
                        <a:pt x="24" y="6"/>
                      </a:lnTo>
                      <a:lnTo>
                        <a:pt x="42" y="24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18" y="12"/>
                      </a:lnTo>
                      <a:lnTo>
                        <a:pt x="0" y="48"/>
                      </a:lnTo>
                      <a:lnTo>
                        <a:pt x="24" y="48"/>
                      </a:lnTo>
                      <a:lnTo>
                        <a:pt x="42" y="5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5" name=""/>
                <p:cNvSpPr/>
                <p:nvPr/>
              </p:nvSpPr>
              <p:spPr>
                <a:xfrm>
                  <a:off x="4940280" y="3373560"/>
                  <a:ext cx="95400" cy="85680"/>
                </a:xfrm>
                <a:custGeom>
                  <a:avLst/>
                  <a:gdLst/>
                  <a:ahLst/>
                  <a:rect l="l" t="t" r="r" b="b"/>
                  <a:pathLst>
                    <a:path w="60" h="54">
                      <a:moveTo>
                        <a:pt x="42" y="54"/>
                      </a:moveTo>
                      <a:lnTo>
                        <a:pt x="42" y="30"/>
                      </a:lnTo>
                      <a:lnTo>
                        <a:pt x="54" y="24"/>
                      </a:lnTo>
                      <a:lnTo>
                        <a:pt x="60" y="0"/>
                      </a:lnTo>
                      <a:lnTo>
                        <a:pt x="24" y="6"/>
                      </a:lnTo>
                      <a:lnTo>
                        <a:pt x="42" y="24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18" y="12"/>
                      </a:lnTo>
                      <a:lnTo>
                        <a:pt x="0" y="48"/>
                      </a:lnTo>
                      <a:lnTo>
                        <a:pt x="24" y="48"/>
                      </a:lnTo>
                      <a:lnTo>
                        <a:pt x="42" y="5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46" name=""/>
              <p:cNvSpPr/>
              <p:nvPr/>
            </p:nvSpPr>
            <p:spPr>
              <a:xfrm>
                <a:off x="4921200" y="3449520"/>
                <a:ext cx="85680" cy="66960"/>
              </a:xfrm>
              <a:custGeom>
                <a:avLst/>
                <a:gdLst/>
                <a:ahLst/>
                <a:rect l="l" t="t" r="r" b="b"/>
                <a:pathLst>
                  <a:path w="54" h="42">
                    <a:moveTo>
                      <a:pt x="36" y="42"/>
                    </a:moveTo>
                    <a:lnTo>
                      <a:pt x="30" y="42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6" y="0"/>
                    </a:lnTo>
                    <a:lnTo>
                      <a:pt x="54" y="6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47" name=""/>
              <p:cNvGrpSpPr/>
              <p:nvPr/>
            </p:nvGrpSpPr>
            <p:grpSpPr>
              <a:xfrm>
                <a:off x="4921200" y="3449520"/>
                <a:ext cx="85680" cy="66960"/>
                <a:chOff x="4921200" y="3449520"/>
                <a:chExt cx="85680" cy="66960"/>
              </a:xfrm>
            </p:grpSpPr>
            <p:sp>
              <p:nvSpPr>
                <p:cNvPr id="1348" name=""/>
                <p:cNvSpPr/>
                <p:nvPr/>
              </p:nvSpPr>
              <p:spPr>
                <a:xfrm>
                  <a:off x="4921200" y="3449520"/>
                  <a:ext cx="85680" cy="66960"/>
                </a:xfrm>
                <a:custGeom>
                  <a:avLst/>
                  <a:gdLst/>
                  <a:ahLst/>
                  <a:rect l="l" t="t" r="r" b="b"/>
                  <a:pathLst>
                    <a:path w="54" h="42">
                      <a:moveTo>
                        <a:pt x="36" y="42"/>
                      </a:moveTo>
                      <a:lnTo>
                        <a:pt x="30" y="42"/>
                      </a:lnTo>
                      <a:lnTo>
                        <a:pt x="30" y="30"/>
                      </a:lnTo>
                      <a:lnTo>
                        <a:pt x="24" y="30"/>
                      </a:lnTo>
                      <a:lnTo>
                        <a:pt x="24" y="1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36" y="0"/>
                      </a:lnTo>
                      <a:lnTo>
                        <a:pt x="54" y="6"/>
                      </a:lnTo>
                      <a:lnTo>
                        <a:pt x="54" y="30"/>
                      </a:lnTo>
                      <a:lnTo>
                        <a:pt x="36" y="30"/>
                      </a:lnTo>
                      <a:lnTo>
                        <a:pt x="36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160" bIns="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9" name=""/>
                <p:cNvSpPr/>
                <p:nvPr/>
              </p:nvSpPr>
              <p:spPr>
                <a:xfrm>
                  <a:off x="4921200" y="3449520"/>
                  <a:ext cx="85680" cy="66960"/>
                </a:xfrm>
                <a:custGeom>
                  <a:avLst/>
                  <a:gdLst/>
                  <a:ahLst/>
                  <a:rect l="l" t="t" r="r" b="b"/>
                  <a:pathLst>
                    <a:path w="54" h="42">
                      <a:moveTo>
                        <a:pt x="36" y="42"/>
                      </a:moveTo>
                      <a:lnTo>
                        <a:pt x="30" y="42"/>
                      </a:lnTo>
                      <a:lnTo>
                        <a:pt x="30" y="30"/>
                      </a:lnTo>
                      <a:lnTo>
                        <a:pt x="24" y="30"/>
                      </a:lnTo>
                      <a:lnTo>
                        <a:pt x="24" y="1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36" y="0"/>
                      </a:lnTo>
                      <a:lnTo>
                        <a:pt x="54" y="6"/>
                      </a:lnTo>
                      <a:lnTo>
                        <a:pt x="54" y="30"/>
                      </a:lnTo>
                      <a:lnTo>
                        <a:pt x="36" y="30"/>
                      </a:lnTo>
                      <a:lnTo>
                        <a:pt x="36" y="4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160" bIns="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50" name=""/>
              <p:cNvSpPr/>
              <p:nvPr/>
            </p:nvSpPr>
            <p:spPr>
              <a:xfrm>
                <a:off x="4987800" y="3516480"/>
                <a:ext cx="19080" cy="9360"/>
              </a:xfrm>
              <a:prstGeom prst="rect">
                <a:avLst/>
              </a:pr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1" name=""/>
              <p:cNvSpPr/>
              <p:nvPr/>
            </p:nvSpPr>
            <p:spPr>
              <a:xfrm>
                <a:off x="4987800" y="3516480"/>
                <a:ext cx="19080" cy="9360"/>
              </a:xfrm>
              <a:prstGeom prst="rect">
                <a:avLst/>
              </a:pr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2" name=""/>
              <p:cNvSpPr/>
              <p:nvPr/>
            </p:nvSpPr>
            <p:spPr>
              <a:xfrm>
                <a:off x="5207040" y="3306600"/>
                <a:ext cx="228600" cy="219240"/>
              </a:xfrm>
              <a:custGeom>
                <a:avLst/>
                <a:gdLst/>
                <a:ahLst/>
                <a:rect l="l" t="t" r="r" b="b"/>
                <a:pathLst>
                  <a:path w="144" h="138">
                    <a:moveTo>
                      <a:pt x="132" y="138"/>
                    </a:moveTo>
                    <a:lnTo>
                      <a:pt x="138" y="120"/>
                    </a:lnTo>
                    <a:lnTo>
                      <a:pt x="144" y="108"/>
                    </a:lnTo>
                    <a:lnTo>
                      <a:pt x="138" y="66"/>
                    </a:lnTo>
                    <a:lnTo>
                      <a:pt x="144" y="48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02" y="18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66" y="18"/>
                    </a:lnTo>
                    <a:lnTo>
                      <a:pt x="54" y="0"/>
                    </a:lnTo>
                    <a:lnTo>
                      <a:pt x="0" y="24"/>
                    </a:lnTo>
                    <a:lnTo>
                      <a:pt x="6" y="90"/>
                    </a:lnTo>
                    <a:lnTo>
                      <a:pt x="24" y="96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90" y="138"/>
                    </a:lnTo>
                    <a:lnTo>
                      <a:pt x="102" y="132"/>
                    </a:lnTo>
                    <a:lnTo>
                      <a:pt x="132" y="13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53" name=""/>
              <p:cNvGrpSpPr/>
              <p:nvPr/>
            </p:nvGrpSpPr>
            <p:grpSpPr>
              <a:xfrm>
                <a:off x="5207040" y="3306600"/>
                <a:ext cx="228600" cy="219240"/>
                <a:chOff x="5207040" y="3306600"/>
                <a:chExt cx="228600" cy="219240"/>
              </a:xfrm>
            </p:grpSpPr>
            <p:sp>
              <p:nvSpPr>
                <p:cNvPr id="1354" name=""/>
                <p:cNvSpPr/>
                <p:nvPr/>
              </p:nvSpPr>
              <p:spPr>
                <a:xfrm>
                  <a:off x="5207040" y="3306600"/>
                  <a:ext cx="228600" cy="219240"/>
                </a:xfrm>
                <a:custGeom>
                  <a:avLst/>
                  <a:gdLst/>
                  <a:ahLst/>
                  <a:rect l="l" t="t" r="r" b="b"/>
                  <a:pathLst>
                    <a:path w="144" h="138">
                      <a:moveTo>
                        <a:pt x="132" y="138"/>
                      </a:moveTo>
                      <a:lnTo>
                        <a:pt x="138" y="120"/>
                      </a:lnTo>
                      <a:lnTo>
                        <a:pt x="144" y="108"/>
                      </a:lnTo>
                      <a:lnTo>
                        <a:pt x="138" y="66"/>
                      </a:lnTo>
                      <a:lnTo>
                        <a:pt x="144" y="48"/>
                      </a:lnTo>
                      <a:lnTo>
                        <a:pt x="138" y="24"/>
                      </a:lnTo>
                      <a:lnTo>
                        <a:pt x="132" y="18"/>
                      </a:lnTo>
                      <a:lnTo>
                        <a:pt x="102" y="18"/>
                      </a:lnTo>
                      <a:lnTo>
                        <a:pt x="78" y="6"/>
                      </a:lnTo>
                      <a:lnTo>
                        <a:pt x="78" y="18"/>
                      </a:lnTo>
                      <a:lnTo>
                        <a:pt x="66" y="18"/>
                      </a:lnTo>
                      <a:lnTo>
                        <a:pt x="54" y="0"/>
                      </a:lnTo>
                      <a:lnTo>
                        <a:pt x="0" y="24"/>
                      </a:lnTo>
                      <a:lnTo>
                        <a:pt x="6" y="90"/>
                      </a:lnTo>
                      <a:lnTo>
                        <a:pt x="24" y="96"/>
                      </a:lnTo>
                      <a:lnTo>
                        <a:pt x="42" y="108"/>
                      </a:lnTo>
                      <a:lnTo>
                        <a:pt x="48" y="108"/>
                      </a:lnTo>
                      <a:lnTo>
                        <a:pt x="66" y="132"/>
                      </a:lnTo>
                      <a:lnTo>
                        <a:pt x="78" y="132"/>
                      </a:lnTo>
                      <a:lnTo>
                        <a:pt x="90" y="138"/>
                      </a:lnTo>
                      <a:lnTo>
                        <a:pt x="102" y="132"/>
                      </a:lnTo>
                      <a:lnTo>
                        <a:pt x="132" y="13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5" name=""/>
                <p:cNvSpPr/>
                <p:nvPr/>
              </p:nvSpPr>
              <p:spPr>
                <a:xfrm>
                  <a:off x="5207040" y="3306600"/>
                  <a:ext cx="228600" cy="219240"/>
                </a:xfrm>
                <a:custGeom>
                  <a:avLst/>
                  <a:gdLst/>
                  <a:ahLst/>
                  <a:rect l="l" t="t" r="r" b="b"/>
                  <a:pathLst>
                    <a:path w="144" h="138">
                      <a:moveTo>
                        <a:pt x="132" y="138"/>
                      </a:moveTo>
                      <a:lnTo>
                        <a:pt x="138" y="120"/>
                      </a:lnTo>
                      <a:lnTo>
                        <a:pt x="144" y="108"/>
                      </a:lnTo>
                      <a:lnTo>
                        <a:pt x="138" y="66"/>
                      </a:lnTo>
                      <a:lnTo>
                        <a:pt x="144" y="48"/>
                      </a:lnTo>
                      <a:lnTo>
                        <a:pt x="138" y="24"/>
                      </a:lnTo>
                      <a:lnTo>
                        <a:pt x="132" y="18"/>
                      </a:lnTo>
                      <a:lnTo>
                        <a:pt x="102" y="18"/>
                      </a:lnTo>
                      <a:lnTo>
                        <a:pt x="78" y="6"/>
                      </a:lnTo>
                      <a:lnTo>
                        <a:pt x="78" y="18"/>
                      </a:lnTo>
                      <a:lnTo>
                        <a:pt x="66" y="18"/>
                      </a:lnTo>
                      <a:lnTo>
                        <a:pt x="54" y="0"/>
                      </a:lnTo>
                      <a:lnTo>
                        <a:pt x="0" y="24"/>
                      </a:lnTo>
                      <a:lnTo>
                        <a:pt x="6" y="90"/>
                      </a:lnTo>
                      <a:lnTo>
                        <a:pt x="24" y="96"/>
                      </a:lnTo>
                      <a:lnTo>
                        <a:pt x="42" y="108"/>
                      </a:lnTo>
                      <a:lnTo>
                        <a:pt x="48" y="108"/>
                      </a:lnTo>
                      <a:lnTo>
                        <a:pt x="66" y="132"/>
                      </a:lnTo>
                      <a:lnTo>
                        <a:pt x="78" y="132"/>
                      </a:lnTo>
                      <a:lnTo>
                        <a:pt x="90" y="138"/>
                      </a:lnTo>
                      <a:lnTo>
                        <a:pt x="102" y="132"/>
                      </a:lnTo>
                      <a:lnTo>
                        <a:pt x="132" y="13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56" name=""/>
              <p:cNvSpPr/>
              <p:nvPr/>
            </p:nvSpPr>
            <p:spPr>
              <a:xfrm>
                <a:off x="5006880" y="3306600"/>
                <a:ext cx="209520" cy="285840"/>
              </a:xfrm>
              <a:custGeom>
                <a:avLst/>
                <a:gdLst/>
                <a:ahLst/>
                <a:rect l="l" t="t" r="r" b="b"/>
                <a:pathLst>
                  <a:path w="132" h="180">
                    <a:moveTo>
                      <a:pt x="72" y="24"/>
                    </a:moveTo>
                    <a:lnTo>
                      <a:pt x="114" y="6"/>
                    </a:lnTo>
                    <a:lnTo>
                      <a:pt x="114" y="18"/>
                    </a:lnTo>
                    <a:lnTo>
                      <a:pt x="108" y="18"/>
                    </a:lnTo>
                    <a:lnTo>
                      <a:pt x="126" y="24"/>
                    </a:lnTo>
                    <a:lnTo>
                      <a:pt x="132" y="90"/>
                    </a:lnTo>
                    <a:lnTo>
                      <a:pt x="126" y="90"/>
                    </a:lnTo>
                    <a:lnTo>
                      <a:pt x="108" y="96"/>
                    </a:lnTo>
                    <a:lnTo>
                      <a:pt x="84" y="108"/>
                    </a:lnTo>
                    <a:lnTo>
                      <a:pt x="102" y="132"/>
                    </a:lnTo>
                    <a:lnTo>
                      <a:pt x="114" y="150"/>
                    </a:lnTo>
                    <a:lnTo>
                      <a:pt x="108" y="156"/>
                    </a:lnTo>
                    <a:lnTo>
                      <a:pt x="108" y="174"/>
                    </a:lnTo>
                    <a:lnTo>
                      <a:pt x="66" y="180"/>
                    </a:lnTo>
                    <a:lnTo>
                      <a:pt x="48" y="180"/>
                    </a:lnTo>
                    <a:lnTo>
                      <a:pt x="18" y="180"/>
                    </a:lnTo>
                    <a:lnTo>
                      <a:pt x="24" y="150"/>
                    </a:lnTo>
                    <a:lnTo>
                      <a:pt x="0" y="132"/>
                    </a:lnTo>
                    <a:lnTo>
                      <a:pt x="0" y="120"/>
                    </a:lnTo>
                    <a:lnTo>
                      <a:pt x="0" y="96"/>
                    </a:lnTo>
                    <a:lnTo>
                      <a:pt x="0" y="72"/>
                    </a:lnTo>
                    <a:lnTo>
                      <a:pt x="12" y="66"/>
                    </a:lnTo>
                    <a:lnTo>
                      <a:pt x="18" y="42"/>
                    </a:lnTo>
                    <a:lnTo>
                      <a:pt x="36" y="42"/>
                    </a:lnTo>
                    <a:lnTo>
                      <a:pt x="48" y="18"/>
                    </a:lnTo>
                    <a:lnTo>
                      <a:pt x="36" y="18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72" y="18"/>
                    </a:lnTo>
                    <a:lnTo>
                      <a:pt x="66" y="24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57" name=""/>
              <p:cNvGrpSpPr/>
              <p:nvPr/>
            </p:nvGrpSpPr>
            <p:grpSpPr>
              <a:xfrm>
                <a:off x="5006880" y="3306600"/>
                <a:ext cx="209520" cy="285840"/>
                <a:chOff x="5006880" y="3306600"/>
                <a:chExt cx="209520" cy="285840"/>
              </a:xfrm>
            </p:grpSpPr>
            <p:sp>
              <p:nvSpPr>
                <p:cNvPr id="1358" name=""/>
                <p:cNvSpPr/>
                <p:nvPr/>
              </p:nvSpPr>
              <p:spPr>
                <a:xfrm>
                  <a:off x="5006880" y="3306600"/>
                  <a:ext cx="209520" cy="285840"/>
                </a:xfrm>
                <a:custGeom>
                  <a:avLst/>
                  <a:gdLst/>
                  <a:ahLst/>
                  <a:rect l="l" t="t" r="r" b="b"/>
                  <a:pathLst>
                    <a:path w="132" h="180">
                      <a:moveTo>
                        <a:pt x="72" y="24"/>
                      </a:moveTo>
                      <a:lnTo>
                        <a:pt x="114" y="6"/>
                      </a:lnTo>
                      <a:lnTo>
                        <a:pt x="114" y="18"/>
                      </a:lnTo>
                      <a:lnTo>
                        <a:pt x="108" y="18"/>
                      </a:lnTo>
                      <a:lnTo>
                        <a:pt x="126" y="24"/>
                      </a:lnTo>
                      <a:lnTo>
                        <a:pt x="132" y="90"/>
                      </a:lnTo>
                      <a:lnTo>
                        <a:pt x="126" y="90"/>
                      </a:lnTo>
                      <a:lnTo>
                        <a:pt x="108" y="96"/>
                      </a:lnTo>
                      <a:lnTo>
                        <a:pt x="84" y="108"/>
                      </a:lnTo>
                      <a:lnTo>
                        <a:pt x="102" y="132"/>
                      </a:lnTo>
                      <a:lnTo>
                        <a:pt x="114" y="150"/>
                      </a:lnTo>
                      <a:lnTo>
                        <a:pt x="108" y="156"/>
                      </a:lnTo>
                      <a:lnTo>
                        <a:pt x="108" y="174"/>
                      </a:lnTo>
                      <a:lnTo>
                        <a:pt x="66" y="180"/>
                      </a:lnTo>
                      <a:lnTo>
                        <a:pt x="48" y="180"/>
                      </a:lnTo>
                      <a:lnTo>
                        <a:pt x="18" y="180"/>
                      </a:lnTo>
                      <a:lnTo>
                        <a:pt x="24" y="150"/>
                      </a:lnTo>
                      <a:lnTo>
                        <a:pt x="0" y="132"/>
                      </a:lnTo>
                      <a:lnTo>
                        <a:pt x="0" y="120"/>
                      </a:lnTo>
                      <a:lnTo>
                        <a:pt x="0" y="96"/>
                      </a:lnTo>
                      <a:lnTo>
                        <a:pt x="0" y="72"/>
                      </a:lnTo>
                      <a:lnTo>
                        <a:pt x="12" y="66"/>
                      </a:lnTo>
                      <a:lnTo>
                        <a:pt x="18" y="42"/>
                      </a:lnTo>
                      <a:lnTo>
                        <a:pt x="36" y="42"/>
                      </a:lnTo>
                      <a:lnTo>
                        <a:pt x="48" y="18"/>
                      </a:lnTo>
                      <a:lnTo>
                        <a:pt x="36" y="18"/>
                      </a:lnTo>
                      <a:lnTo>
                        <a:pt x="48" y="6"/>
                      </a:lnTo>
                      <a:lnTo>
                        <a:pt x="36" y="0"/>
                      </a:lnTo>
                      <a:lnTo>
                        <a:pt x="48" y="0"/>
                      </a:lnTo>
                      <a:lnTo>
                        <a:pt x="60" y="0"/>
                      </a:lnTo>
                      <a:lnTo>
                        <a:pt x="60" y="6"/>
                      </a:lnTo>
                      <a:lnTo>
                        <a:pt x="72" y="18"/>
                      </a:lnTo>
                      <a:lnTo>
                        <a:pt x="66" y="24"/>
                      </a:lnTo>
                      <a:lnTo>
                        <a:pt x="72" y="2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9" name=""/>
                <p:cNvSpPr/>
                <p:nvPr/>
              </p:nvSpPr>
              <p:spPr>
                <a:xfrm>
                  <a:off x="5006880" y="3306600"/>
                  <a:ext cx="209520" cy="285840"/>
                </a:xfrm>
                <a:custGeom>
                  <a:avLst/>
                  <a:gdLst/>
                  <a:ahLst/>
                  <a:rect l="l" t="t" r="r" b="b"/>
                  <a:pathLst>
                    <a:path w="132" h="180">
                      <a:moveTo>
                        <a:pt x="72" y="24"/>
                      </a:moveTo>
                      <a:lnTo>
                        <a:pt x="114" y="6"/>
                      </a:lnTo>
                      <a:lnTo>
                        <a:pt x="114" y="18"/>
                      </a:lnTo>
                      <a:lnTo>
                        <a:pt x="108" y="18"/>
                      </a:lnTo>
                      <a:lnTo>
                        <a:pt x="126" y="24"/>
                      </a:lnTo>
                      <a:lnTo>
                        <a:pt x="132" y="90"/>
                      </a:lnTo>
                      <a:lnTo>
                        <a:pt x="126" y="90"/>
                      </a:lnTo>
                      <a:lnTo>
                        <a:pt x="108" y="96"/>
                      </a:lnTo>
                      <a:lnTo>
                        <a:pt x="84" y="108"/>
                      </a:lnTo>
                      <a:lnTo>
                        <a:pt x="102" y="132"/>
                      </a:lnTo>
                      <a:lnTo>
                        <a:pt x="114" y="150"/>
                      </a:lnTo>
                      <a:lnTo>
                        <a:pt x="108" y="156"/>
                      </a:lnTo>
                      <a:lnTo>
                        <a:pt x="108" y="174"/>
                      </a:lnTo>
                      <a:lnTo>
                        <a:pt x="66" y="180"/>
                      </a:lnTo>
                      <a:lnTo>
                        <a:pt x="48" y="180"/>
                      </a:lnTo>
                      <a:lnTo>
                        <a:pt x="18" y="180"/>
                      </a:lnTo>
                      <a:lnTo>
                        <a:pt x="24" y="150"/>
                      </a:lnTo>
                      <a:lnTo>
                        <a:pt x="0" y="132"/>
                      </a:lnTo>
                      <a:lnTo>
                        <a:pt x="0" y="120"/>
                      </a:lnTo>
                      <a:lnTo>
                        <a:pt x="0" y="96"/>
                      </a:lnTo>
                      <a:lnTo>
                        <a:pt x="0" y="72"/>
                      </a:lnTo>
                      <a:lnTo>
                        <a:pt x="12" y="66"/>
                      </a:lnTo>
                      <a:lnTo>
                        <a:pt x="18" y="42"/>
                      </a:lnTo>
                      <a:lnTo>
                        <a:pt x="36" y="42"/>
                      </a:lnTo>
                      <a:lnTo>
                        <a:pt x="48" y="18"/>
                      </a:lnTo>
                      <a:lnTo>
                        <a:pt x="36" y="18"/>
                      </a:lnTo>
                      <a:lnTo>
                        <a:pt x="48" y="6"/>
                      </a:lnTo>
                      <a:lnTo>
                        <a:pt x="36" y="0"/>
                      </a:lnTo>
                      <a:lnTo>
                        <a:pt x="48" y="0"/>
                      </a:lnTo>
                      <a:lnTo>
                        <a:pt x="60" y="0"/>
                      </a:lnTo>
                      <a:lnTo>
                        <a:pt x="60" y="6"/>
                      </a:lnTo>
                      <a:lnTo>
                        <a:pt x="72" y="18"/>
                      </a:lnTo>
                      <a:lnTo>
                        <a:pt x="66" y="24"/>
                      </a:lnTo>
                      <a:lnTo>
                        <a:pt x="72" y="2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60" name=""/>
              <p:cNvSpPr/>
              <p:nvPr/>
            </p:nvSpPr>
            <p:spPr>
              <a:xfrm>
                <a:off x="5083200" y="3525840"/>
                <a:ext cx="190440" cy="95400"/>
              </a:xfrm>
              <a:custGeom>
                <a:avLst/>
                <a:gdLst/>
                <a:ahLst/>
                <a:rect l="l" t="t" r="r" b="b"/>
                <a:pathLst>
                  <a:path w="120" h="60">
                    <a:moveTo>
                      <a:pt x="0" y="42"/>
                    </a:moveTo>
                    <a:lnTo>
                      <a:pt x="18" y="42"/>
                    </a:lnTo>
                    <a:lnTo>
                      <a:pt x="60" y="36"/>
                    </a:lnTo>
                    <a:lnTo>
                      <a:pt x="60" y="18"/>
                    </a:lnTo>
                    <a:lnTo>
                      <a:pt x="66" y="12"/>
                    </a:lnTo>
                    <a:lnTo>
                      <a:pt x="84" y="12"/>
                    </a:lnTo>
                    <a:lnTo>
                      <a:pt x="84" y="0"/>
                    </a:lnTo>
                    <a:lnTo>
                      <a:pt x="120" y="12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66" y="60"/>
                    </a:lnTo>
                    <a:lnTo>
                      <a:pt x="54" y="4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61" name=""/>
              <p:cNvGrpSpPr/>
              <p:nvPr/>
            </p:nvGrpSpPr>
            <p:grpSpPr>
              <a:xfrm>
                <a:off x="5083200" y="3525840"/>
                <a:ext cx="190440" cy="95400"/>
                <a:chOff x="5083200" y="3525840"/>
                <a:chExt cx="190440" cy="95400"/>
              </a:xfrm>
            </p:grpSpPr>
            <p:sp>
              <p:nvSpPr>
                <p:cNvPr id="1362" name=""/>
                <p:cNvSpPr/>
                <p:nvPr/>
              </p:nvSpPr>
              <p:spPr>
                <a:xfrm>
                  <a:off x="5083200" y="3525840"/>
                  <a:ext cx="190440" cy="95400"/>
                </a:xfrm>
                <a:custGeom>
                  <a:avLst/>
                  <a:gdLst/>
                  <a:ahLst/>
                  <a:rect l="l" t="t" r="r" b="b"/>
                  <a:pathLst>
                    <a:path w="120" h="60">
                      <a:moveTo>
                        <a:pt x="0" y="42"/>
                      </a:moveTo>
                      <a:lnTo>
                        <a:pt x="18" y="42"/>
                      </a:lnTo>
                      <a:lnTo>
                        <a:pt x="60" y="36"/>
                      </a:lnTo>
                      <a:lnTo>
                        <a:pt x="60" y="18"/>
                      </a:lnTo>
                      <a:lnTo>
                        <a:pt x="66" y="12"/>
                      </a:lnTo>
                      <a:lnTo>
                        <a:pt x="84" y="12"/>
                      </a:lnTo>
                      <a:lnTo>
                        <a:pt x="84" y="0"/>
                      </a:lnTo>
                      <a:lnTo>
                        <a:pt x="120" y="12"/>
                      </a:lnTo>
                      <a:lnTo>
                        <a:pt x="120" y="36"/>
                      </a:lnTo>
                      <a:lnTo>
                        <a:pt x="108" y="48"/>
                      </a:lnTo>
                      <a:lnTo>
                        <a:pt x="66" y="60"/>
                      </a:lnTo>
                      <a:lnTo>
                        <a:pt x="54" y="48"/>
                      </a:lnTo>
                      <a:lnTo>
                        <a:pt x="18" y="48"/>
                      </a:lnTo>
                      <a:lnTo>
                        <a:pt x="12" y="4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3" name=""/>
                <p:cNvSpPr/>
                <p:nvPr/>
              </p:nvSpPr>
              <p:spPr>
                <a:xfrm>
                  <a:off x="5083200" y="3525840"/>
                  <a:ext cx="190440" cy="95400"/>
                </a:xfrm>
                <a:custGeom>
                  <a:avLst/>
                  <a:gdLst/>
                  <a:ahLst/>
                  <a:rect l="l" t="t" r="r" b="b"/>
                  <a:pathLst>
                    <a:path w="120" h="60">
                      <a:moveTo>
                        <a:pt x="0" y="42"/>
                      </a:moveTo>
                      <a:lnTo>
                        <a:pt x="18" y="42"/>
                      </a:lnTo>
                      <a:lnTo>
                        <a:pt x="60" y="36"/>
                      </a:lnTo>
                      <a:lnTo>
                        <a:pt x="60" y="18"/>
                      </a:lnTo>
                      <a:lnTo>
                        <a:pt x="66" y="12"/>
                      </a:lnTo>
                      <a:lnTo>
                        <a:pt x="84" y="12"/>
                      </a:lnTo>
                      <a:lnTo>
                        <a:pt x="84" y="0"/>
                      </a:lnTo>
                      <a:lnTo>
                        <a:pt x="120" y="12"/>
                      </a:lnTo>
                      <a:lnTo>
                        <a:pt x="120" y="36"/>
                      </a:lnTo>
                      <a:lnTo>
                        <a:pt x="108" y="48"/>
                      </a:lnTo>
                      <a:lnTo>
                        <a:pt x="66" y="60"/>
                      </a:lnTo>
                      <a:lnTo>
                        <a:pt x="54" y="48"/>
                      </a:lnTo>
                      <a:lnTo>
                        <a:pt x="18" y="48"/>
                      </a:lnTo>
                      <a:lnTo>
                        <a:pt x="12" y="48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64" name=""/>
              <p:cNvSpPr/>
              <p:nvPr/>
            </p:nvSpPr>
            <p:spPr>
              <a:xfrm>
                <a:off x="5083200" y="3592440"/>
                <a:ext cx="19080" cy="9720"/>
              </a:xfrm>
              <a:custGeom>
                <a:avLst/>
                <a:gdLst/>
                <a:ahLst/>
                <a:rect l="l" t="t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65" name=""/>
              <p:cNvGrpSpPr/>
              <p:nvPr/>
            </p:nvGrpSpPr>
            <p:grpSpPr>
              <a:xfrm>
                <a:off x="5083200" y="3592440"/>
                <a:ext cx="19080" cy="9720"/>
                <a:chOff x="5083200" y="3592440"/>
                <a:chExt cx="19080" cy="9720"/>
              </a:xfrm>
            </p:grpSpPr>
            <p:sp>
              <p:nvSpPr>
                <p:cNvPr id="1366" name=""/>
                <p:cNvSpPr/>
                <p:nvPr/>
              </p:nvSpPr>
              <p:spPr>
                <a:xfrm>
                  <a:off x="5083200" y="3592440"/>
                  <a:ext cx="19080" cy="972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12" y="6"/>
                      </a:moveTo>
                      <a:lnTo>
                        <a:pt x="0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7" name=""/>
                <p:cNvSpPr/>
                <p:nvPr/>
              </p:nvSpPr>
              <p:spPr>
                <a:xfrm>
                  <a:off x="5083200" y="3592440"/>
                  <a:ext cx="19080" cy="972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12" y="6"/>
                      </a:moveTo>
                      <a:lnTo>
                        <a:pt x="0" y="0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68" name=""/>
              <p:cNvSpPr/>
              <p:nvPr/>
            </p:nvSpPr>
            <p:spPr>
              <a:xfrm>
                <a:off x="5083200" y="3592440"/>
                <a:ext cx="19080" cy="9720"/>
              </a:xfrm>
              <a:custGeom>
                <a:avLst/>
                <a:gdLst/>
                <a:ahLst/>
                <a:rect l="l" t="t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69" name=""/>
              <p:cNvGrpSpPr/>
              <p:nvPr/>
            </p:nvGrpSpPr>
            <p:grpSpPr>
              <a:xfrm>
                <a:off x="5083200" y="3592440"/>
                <a:ext cx="19080" cy="9720"/>
                <a:chOff x="5083200" y="3592440"/>
                <a:chExt cx="19080" cy="9720"/>
              </a:xfrm>
            </p:grpSpPr>
            <p:sp>
              <p:nvSpPr>
                <p:cNvPr id="1370" name=""/>
                <p:cNvSpPr/>
                <p:nvPr/>
              </p:nvSpPr>
              <p:spPr>
                <a:xfrm>
                  <a:off x="5083200" y="3592440"/>
                  <a:ext cx="19080" cy="972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12" y="6"/>
                      </a:moveTo>
                      <a:lnTo>
                        <a:pt x="0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1" name=""/>
                <p:cNvSpPr/>
                <p:nvPr/>
              </p:nvSpPr>
              <p:spPr>
                <a:xfrm>
                  <a:off x="5083200" y="3592440"/>
                  <a:ext cx="19080" cy="972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12" y="6"/>
                      </a:moveTo>
                      <a:lnTo>
                        <a:pt x="0" y="0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72" name=""/>
              <p:cNvSpPr/>
              <p:nvPr/>
            </p:nvSpPr>
            <p:spPr>
              <a:xfrm>
                <a:off x="5006880" y="3592440"/>
                <a:ext cx="104760" cy="66600"/>
              </a:xfrm>
              <a:custGeom>
                <a:avLst/>
                <a:gdLst/>
                <a:ahLst/>
                <a:rect l="l" t="t" r="r" b="b"/>
                <a:pathLst>
                  <a:path w="66" h="42">
                    <a:moveTo>
                      <a:pt x="18" y="42"/>
                    </a:move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60" y="24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2" y="18"/>
                    </a:lnTo>
                    <a:lnTo>
                      <a:pt x="12" y="42"/>
                    </a:lnTo>
                    <a:lnTo>
                      <a:pt x="18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73" name=""/>
              <p:cNvGrpSpPr/>
              <p:nvPr/>
            </p:nvGrpSpPr>
            <p:grpSpPr>
              <a:xfrm>
                <a:off x="5006880" y="3592440"/>
                <a:ext cx="104760" cy="66600"/>
                <a:chOff x="5006880" y="3592440"/>
                <a:chExt cx="104760" cy="66600"/>
              </a:xfrm>
            </p:grpSpPr>
            <p:sp>
              <p:nvSpPr>
                <p:cNvPr id="1374" name=""/>
                <p:cNvSpPr/>
                <p:nvPr/>
              </p:nvSpPr>
              <p:spPr>
                <a:xfrm>
                  <a:off x="5006880" y="3592440"/>
                  <a:ext cx="104760" cy="66600"/>
                </a:xfrm>
                <a:custGeom>
                  <a:avLst/>
                  <a:gdLst/>
                  <a:ahLst/>
                  <a:rect l="l" t="t" r="r" b="b"/>
                  <a:pathLst>
                    <a:path w="66" h="42">
                      <a:moveTo>
                        <a:pt x="18" y="42"/>
                      </a:move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18"/>
                      </a:lnTo>
                      <a:lnTo>
                        <a:pt x="60" y="24"/>
                      </a:lnTo>
                      <a:lnTo>
                        <a:pt x="66" y="6"/>
                      </a:lnTo>
                      <a:lnTo>
                        <a:pt x="60" y="6"/>
                      </a:lnTo>
                      <a:lnTo>
                        <a:pt x="4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12" y="42"/>
                      </a:lnTo>
                      <a:lnTo>
                        <a:pt x="18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5" name=""/>
                <p:cNvSpPr/>
                <p:nvPr/>
              </p:nvSpPr>
              <p:spPr>
                <a:xfrm>
                  <a:off x="5006880" y="3592440"/>
                  <a:ext cx="104760" cy="66600"/>
                </a:xfrm>
                <a:custGeom>
                  <a:avLst/>
                  <a:gdLst/>
                  <a:ahLst/>
                  <a:rect l="l" t="t" r="r" b="b"/>
                  <a:pathLst>
                    <a:path w="66" h="42">
                      <a:moveTo>
                        <a:pt x="18" y="42"/>
                      </a:move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18"/>
                      </a:lnTo>
                      <a:lnTo>
                        <a:pt x="60" y="24"/>
                      </a:lnTo>
                      <a:lnTo>
                        <a:pt x="66" y="6"/>
                      </a:lnTo>
                      <a:lnTo>
                        <a:pt x="60" y="6"/>
                      </a:lnTo>
                      <a:lnTo>
                        <a:pt x="4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12" y="42"/>
                      </a:lnTo>
                      <a:lnTo>
                        <a:pt x="18" y="4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76" name=""/>
              <p:cNvSpPr/>
              <p:nvPr/>
            </p:nvSpPr>
            <p:spPr>
              <a:xfrm>
                <a:off x="4730760" y="3449520"/>
                <a:ext cx="314280" cy="314280"/>
              </a:xfrm>
              <a:custGeom>
                <a:avLst/>
                <a:gdLst/>
                <a:ahLst/>
                <a:rect l="l" t="t" r="r" b="b"/>
                <a:pathLst>
                  <a:path w="198" h="198">
                    <a:moveTo>
                      <a:pt x="120" y="0"/>
                    </a:moveTo>
                    <a:lnTo>
                      <a:pt x="102" y="6"/>
                    </a:lnTo>
                    <a:lnTo>
                      <a:pt x="102" y="30"/>
                    </a:lnTo>
                    <a:lnTo>
                      <a:pt x="84" y="42"/>
                    </a:lnTo>
                    <a:lnTo>
                      <a:pt x="66" y="48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2" y="42"/>
                    </a:lnTo>
                    <a:lnTo>
                      <a:pt x="54" y="60"/>
                    </a:lnTo>
                    <a:lnTo>
                      <a:pt x="36" y="66"/>
                    </a:lnTo>
                    <a:lnTo>
                      <a:pt x="36" y="60"/>
                    </a:lnTo>
                    <a:lnTo>
                      <a:pt x="0" y="66"/>
                    </a:lnTo>
                    <a:lnTo>
                      <a:pt x="0" y="84"/>
                    </a:lnTo>
                    <a:lnTo>
                      <a:pt x="42" y="90"/>
                    </a:lnTo>
                    <a:lnTo>
                      <a:pt x="60" y="114"/>
                    </a:lnTo>
                    <a:lnTo>
                      <a:pt x="60" y="132"/>
                    </a:lnTo>
                    <a:lnTo>
                      <a:pt x="54" y="180"/>
                    </a:lnTo>
                    <a:lnTo>
                      <a:pt x="66" y="186"/>
                    </a:lnTo>
                    <a:lnTo>
                      <a:pt x="120" y="198"/>
                    </a:lnTo>
                    <a:lnTo>
                      <a:pt x="120" y="186"/>
                    </a:lnTo>
                    <a:lnTo>
                      <a:pt x="144" y="180"/>
                    </a:lnTo>
                    <a:lnTo>
                      <a:pt x="174" y="186"/>
                    </a:lnTo>
                    <a:lnTo>
                      <a:pt x="186" y="186"/>
                    </a:lnTo>
                    <a:lnTo>
                      <a:pt x="192" y="174"/>
                    </a:lnTo>
                    <a:lnTo>
                      <a:pt x="186" y="150"/>
                    </a:lnTo>
                    <a:lnTo>
                      <a:pt x="186" y="132"/>
                    </a:lnTo>
                    <a:lnTo>
                      <a:pt x="186" y="108"/>
                    </a:lnTo>
                    <a:lnTo>
                      <a:pt x="174" y="114"/>
                    </a:lnTo>
                    <a:lnTo>
                      <a:pt x="174" y="108"/>
                    </a:lnTo>
                    <a:lnTo>
                      <a:pt x="186" y="90"/>
                    </a:lnTo>
                    <a:lnTo>
                      <a:pt x="192" y="90"/>
                    </a:lnTo>
                    <a:lnTo>
                      <a:pt x="198" y="60"/>
                    </a:lnTo>
                    <a:lnTo>
                      <a:pt x="174" y="42"/>
                    </a:lnTo>
                    <a:lnTo>
                      <a:pt x="156" y="42"/>
                    </a:lnTo>
                    <a:lnTo>
                      <a:pt x="150" y="42"/>
                    </a:lnTo>
                    <a:lnTo>
                      <a:pt x="150" y="30"/>
                    </a:lnTo>
                    <a:lnTo>
                      <a:pt x="144" y="30"/>
                    </a:lnTo>
                    <a:lnTo>
                      <a:pt x="144" y="18"/>
                    </a:lnTo>
                    <a:lnTo>
                      <a:pt x="120" y="6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77" name=""/>
              <p:cNvGrpSpPr/>
              <p:nvPr/>
            </p:nvGrpSpPr>
            <p:grpSpPr>
              <a:xfrm>
                <a:off x="4730760" y="3449520"/>
                <a:ext cx="314280" cy="314280"/>
                <a:chOff x="4730760" y="3449520"/>
                <a:chExt cx="314280" cy="314280"/>
              </a:xfrm>
            </p:grpSpPr>
            <p:sp>
              <p:nvSpPr>
                <p:cNvPr id="1378" name=""/>
                <p:cNvSpPr/>
                <p:nvPr/>
              </p:nvSpPr>
              <p:spPr>
                <a:xfrm>
                  <a:off x="4730760" y="3449520"/>
                  <a:ext cx="314280" cy="314280"/>
                </a:xfrm>
                <a:custGeom>
                  <a:avLst/>
                  <a:gdLst/>
                  <a:ahLst/>
                  <a:rect l="l" t="t" r="r" b="b"/>
                  <a:pathLst>
                    <a:path w="198" h="198">
                      <a:moveTo>
                        <a:pt x="120" y="0"/>
                      </a:moveTo>
                      <a:lnTo>
                        <a:pt x="102" y="6"/>
                      </a:lnTo>
                      <a:lnTo>
                        <a:pt x="102" y="30"/>
                      </a:lnTo>
                      <a:lnTo>
                        <a:pt x="84" y="42"/>
                      </a:lnTo>
                      <a:lnTo>
                        <a:pt x="66" y="48"/>
                      </a:lnTo>
                      <a:lnTo>
                        <a:pt x="60" y="48"/>
                      </a:lnTo>
                      <a:lnTo>
                        <a:pt x="54" y="42"/>
                      </a:lnTo>
                      <a:lnTo>
                        <a:pt x="42" y="42"/>
                      </a:lnTo>
                      <a:lnTo>
                        <a:pt x="54" y="60"/>
                      </a:lnTo>
                      <a:lnTo>
                        <a:pt x="36" y="66"/>
                      </a:lnTo>
                      <a:lnTo>
                        <a:pt x="36" y="60"/>
                      </a:lnTo>
                      <a:lnTo>
                        <a:pt x="0" y="66"/>
                      </a:lnTo>
                      <a:lnTo>
                        <a:pt x="0" y="84"/>
                      </a:lnTo>
                      <a:lnTo>
                        <a:pt x="42" y="90"/>
                      </a:lnTo>
                      <a:lnTo>
                        <a:pt x="60" y="114"/>
                      </a:lnTo>
                      <a:lnTo>
                        <a:pt x="60" y="132"/>
                      </a:lnTo>
                      <a:lnTo>
                        <a:pt x="54" y="180"/>
                      </a:lnTo>
                      <a:lnTo>
                        <a:pt x="66" y="186"/>
                      </a:lnTo>
                      <a:lnTo>
                        <a:pt x="120" y="198"/>
                      </a:lnTo>
                      <a:lnTo>
                        <a:pt x="120" y="186"/>
                      </a:lnTo>
                      <a:lnTo>
                        <a:pt x="144" y="180"/>
                      </a:lnTo>
                      <a:lnTo>
                        <a:pt x="174" y="186"/>
                      </a:lnTo>
                      <a:lnTo>
                        <a:pt x="186" y="186"/>
                      </a:lnTo>
                      <a:lnTo>
                        <a:pt x="192" y="174"/>
                      </a:lnTo>
                      <a:lnTo>
                        <a:pt x="186" y="150"/>
                      </a:lnTo>
                      <a:lnTo>
                        <a:pt x="186" y="132"/>
                      </a:lnTo>
                      <a:lnTo>
                        <a:pt x="186" y="108"/>
                      </a:lnTo>
                      <a:lnTo>
                        <a:pt x="174" y="114"/>
                      </a:lnTo>
                      <a:lnTo>
                        <a:pt x="174" y="108"/>
                      </a:lnTo>
                      <a:lnTo>
                        <a:pt x="186" y="90"/>
                      </a:lnTo>
                      <a:lnTo>
                        <a:pt x="192" y="90"/>
                      </a:lnTo>
                      <a:lnTo>
                        <a:pt x="198" y="60"/>
                      </a:lnTo>
                      <a:lnTo>
                        <a:pt x="174" y="42"/>
                      </a:lnTo>
                      <a:lnTo>
                        <a:pt x="156" y="42"/>
                      </a:lnTo>
                      <a:lnTo>
                        <a:pt x="150" y="42"/>
                      </a:lnTo>
                      <a:lnTo>
                        <a:pt x="150" y="30"/>
                      </a:lnTo>
                      <a:lnTo>
                        <a:pt x="144" y="30"/>
                      </a:lnTo>
                      <a:lnTo>
                        <a:pt x="144" y="18"/>
                      </a:lnTo>
                      <a:lnTo>
                        <a:pt x="120" y="6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9" name=""/>
                <p:cNvSpPr/>
                <p:nvPr/>
              </p:nvSpPr>
              <p:spPr>
                <a:xfrm>
                  <a:off x="4730760" y="3449520"/>
                  <a:ext cx="314280" cy="314280"/>
                </a:xfrm>
                <a:custGeom>
                  <a:avLst/>
                  <a:gdLst/>
                  <a:ahLst/>
                  <a:rect l="l" t="t" r="r" b="b"/>
                  <a:pathLst>
                    <a:path w="198" h="198">
                      <a:moveTo>
                        <a:pt x="120" y="0"/>
                      </a:moveTo>
                      <a:lnTo>
                        <a:pt x="102" y="6"/>
                      </a:lnTo>
                      <a:lnTo>
                        <a:pt x="102" y="30"/>
                      </a:lnTo>
                      <a:lnTo>
                        <a:pt x="84" y="42"/>
                      </a:lnTo>
                      <a:lnTo>
                        <a:pt x="66" y="48"/>
                      </a:lnTo>
                      <a:lnTo>
                        <a:pt x="60" y="48"/>
                      </a:lnTo>
                      <a:lnTo>
                        <a:pt x="54" y="42"/>
                      </a:lnTo>
                      <a:lnTo>
                        <a:pt x="42" y="42"/>
                      </a:lnTo>
                      <a:lnTo>
                        <a:pt x="54" y="60"/>
                      </a:lnTo>
                      <a:lnTo>
                        <a:pt x="36" y="66"/>
                      </a:lnTo>
                      <a:lnTo>
                        <a:pt x="36" y="60"/>
                      </a:lnTo>
                      <a:lnTo>
                        <a:pt x="0" y="66"/>
                      </a:lnTo>
                      <a:lnTo>
                        <a:pt x="0" y="84"/>
                      </a:lnTo>
                      <a:lnTo>
                        <a:pt x="42" y="90"/>
                      </a:lnTo>
                      <a:lnTo>
                        <a:pt x="60" y="114"/>
                      </a:lnTo>
                      <a:lnTo>
                        <a:pt x="60" y="132"/>
                      </a:lnTo>
                      <a:lnTo>
                        <a:pt x="54" y="180"/>
                      </a:lnTo>
                      <a:lnTo>
                        <a:pt x="66" y="186"/>
                      </a:lnTo>
                      <a:lnTo>
                        <a:pt x="120" y="198"/>
                      </a:lnTo>
                      <a:lnTo>
                        <a:pt x="120" y="186"/>
                      </a:lnTo>
                      <a:lnTo>
                        <a:pt x="144" y="180"/>
                      </a:lnTo>
                      <a:lnTo>
                        <a:pt x="174" y="186"/>
                      </a:lnTo>
                      <a:lnTo>
                        <a:pt x="186" y="186"/>
                      </a:lnTo>
                      <a:lnTo>
                        <a:pt x="192" y="174"/>
                      </a:lnTo>
                      <a:lnTo>
                        <a:pt x="186" y="150"/>
                      </a:lnTo>
                      <a:lnTo>
                        <a:pt x="186" y="132"/>
                      </a:lnTo>
                      <a:lnTo>
                        <a:pt x="186" y="108"/>
                      </a:lnTo>
                      <a:lnTo>
                        <a:pt x="174" y="114"/>
                      </a:lnTo>
                      <a:lnTo>
                        <a:pt x="174" y="108"/>
                      </a:lnTo>
                      <a:lnTo>
                        <a:pt x="186" y="90"/>
                      </a:lnTo>
                      <a:lnTo>
                        <a:pt x="192" y="90"/>
                      </a:lnTo>
                      <a:lnTo>
                        <a:pt x="198" y="60"/>
                      </a:lnTo>
                      <a:lnTo>
                        <a:pt x="174" y="42"/>
                      </a:lnTo>
                      <a:lnTo>
                        <a:pt x="156" y="42"/>
                      </a:lnTo>
                      <a:lnTo>
                        <a:pt x="150" y="42"/>
                      </a:lnTo>
                      <a:lnTo>
                        <a:pt x="150" y="30"/>
                      </a:lnTo>
                      <a:lnTo>
                        <a:pt x="144" y="30"/>
                      </a:lnTo>
                      <a:lnTo>
                        <a:pt x="144" y="18"/>
                      </a:lnTo>
                      <a:lnTo>
                        <a:pt x="120" y="6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80" name=""/>
              <p:cNvSpPr/>
              <p:nvPr/>
            </p:nvSpPr>
            <p:spPr>
              <a:xfrm>
                <a:off x="4626000" y="3726000"/>
                <a:ext cx="295200" cy="247680"/>
              </a:xfrm>
              <a:custGeom>
                <a:avLst/>
                <a:gdLst/>
                <a:ahLst/>
                <a:rect l="l" t="t" r="r" b="b"/>
                <a:pathLst>
                  <a:path w="186" h="156">
                    <a:moveTo>
                      <a:pt x="12" y="42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36" y="54"/>
                    </a:lnTo>
                    <a:lnTo>
                      <a:pt x="36" y="78"/>
                    </a:lnTo>
                    <a:lnTo>
                      <a:pt x="30" y="90"/>
                    </a:lnTo>
                    <a:lnTo>
                      <a:pt x="36" y="120"/>
                    </a:lnTo>
                    <a:lnTo>
                      <a:pt x="30" y="138"/>
                    </a:lnTo>
                    <a:lnTo>
                      <a:pt x="60" y="156"/>
                    </a:lnTo>
                    <a:lnTo>
                      <a:pt x="66" y="144"/>
                    </a:lnTo>
                    <a:lnTo>
                      <a:pt x="108" y="144"/>
                    </a:lnTo>
                    <a:lnTo>
                      <a:pt x="150" y="108"/>
                    </a:lnTo>
                    <a:lnTo>
                      <a:pt x="132" y="90"/>
                    </a:lnTo>
                    <a:lnTo>
                      <a:pt x="156" y="54"/>
                    </a:lnTo>
                    <a:lnTo>
                      <a:pt x="186" y="42"/>
                    </a:lnTo>
                    <a:lnTo>
                      <a:pt x="186" y="24"/>
                    </a:lnTo>
                    <a:lnTo>
                      <a:pt x="132" y="12"/>
                    </a:lnTo>
                    <a:lnTo>
                      <a:pt x="120" y="6"/>
                    </a:lnTo>
                    <a:lnTo>
                      <a:pt x="108" y="6"/>
                    </a:lnTo>
                    <a:lnTo>
                      <a:pt x="84" y="6"/>
                    </a:lnTo>
                    <a:lnTo>
                      <a:pt x="7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81" name=""/>
              <p:cNvGrpSpPr/>
              <p:nvPr/>
            </p:nvGrpSpPr>
            <p:grpSpPr>
              <a:xfrm>
                <a:off x="4626000" y="3726000"/>
                <a:ext cx="295200" cy="247680"/>
                <a:chOff x="4626000" y="3726000"/>
                <a:chExt cx="295200" cy="247680"/>
              </a:xfrm>
            </p:grpSpPr>
            <p:sp>
              <p:nvSpPr>
                <p:cNvPr id="1382" name=""/>
                <p:cNvSpPr/>
                <p:nvPr/>
              </p:nvSpPr>
              <p:spPr>
                <a:xfrm>
                  <a:off x="4626000" y="3726000"/>
                  <a:ext cx="295200" cy="247680"/>
                </a:xfrm>
                <a:custGeom>
                  <a:avLst/>
                  <a:gdLst/>
                  <a:ahLst/>
                  <a:rect l="l" t="t" r="r" b="b"/>
                  <a:pathLst>
                    <a:path w="186" h="156">
                      <a:moveTo>
                        <a:pt x="12" y="42"/>
                      </a:moveTo>
                      <a:lnTo>
                        <a:pt x="54" y="42"/>
                      </a:lnTo>
                      <a:lnTo>
                        <a:pt x="54" y="48"/>
                      </a:lnTo>
                      <a:lnTo>
                        <a:pt x="36" y="54"/>
                      </a:lnTo>
                      <a:lnTo>
                        <a:pt x="36" y="78"/>
                      </a:lnTo>
                      <a:lnTo>
                        <a:pt x="30" y="90"/>
                      </a:lnTo>
                      <a:lnTo>
                        <a:pt x="36" y="120"/>
                      </a:lnTo>
                      <a:lnTo>
                        <a:pt x="30" y="138"/>
                      </a:lnTo>
                      <a:lnTo>
                        <a:pt x="60" y="156"/>
                      </a:lnTo>
                      <a:lnTo>
                        <a:pt x="66" y="144"/>
                      </a:lnTo>
                      <a:lnTo>
                        <a:pt x="108" y="144"/>
                      </a:lnTo>
                      <a:lnTo>
                        <a:pt x="150" y="108"/>
                      </a:lnTo>
                      <a:lnTo>
                        <a:pt x="132" y="90"/>
                      </a:lnTo>
                      <a:lnTo>
                        <a:pt x="156" y="54"/>
                      </a:lnTo>
                      <a:lnTo>
                        <a:pt x="186" y="42"/>
                      </a:lnTo>
                      <a:lnTo>
                        <a:pt x="186" y="24"/>
                      </a:lnTo>
                      <a:lnTo>
                        <a:pt x="132" y="12"/>
                      </a:lnTo>
                      <a:lnTo>
                        <a:pt x="120" y="6"/>
                      </a:lnTo>
                      <a:lnTo>
                        <a:pt x="108" y="6"/>
                      </a:lnTo>
                      <a:lnTo>
                        <a:pt x="84" y="6"/>
                      </a:lnTo>
                      <a:lnTo>
                        <a:pt x="78" y="6"/>
                      </a:lnTo>
                      <a:lnTo>
                        <a:pt x="18" y="0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3" name=""/>
                <p:cNvSpPr/>
                <p:nvPr/>
              </p:nvSpPr>
              <p:spPr>
                <a:xfrm>
                  <a:off x="4626000" y="3726000"/>
                  <a:ext cx="295200" cy="247680"/>
                </a:xfrm>
                <a:custGeom>
                  <a:avLst/>
                  <a:gdLst/>
                  <a:ahLst/>
                  <a:rect l="l" t="t" r="r" b="b"/>
                  <a:pathLst>
                    <a:path w="186" h="156">
                      <a:moveTo>
                        <a:pt x="12" y="42"/>
                      </a:moveTo>
                      <a:lnTo>
                        <a:pt x="54" y="42"/>
                      </a:lnTo>
                      <a:lnTo>
                        <a:pt x="54" y="48"/>
                      </a:lnTo>
                      <a:lnTo>
                        <a:pt x="36" y="54"/>
                      </a:lnTo>
                      <a:lnTo>
                        <a:pt x="36" y="78"/>
                      </a:lnTo>
                      <a:lnTo>
                        <a:pt x="30" y="90"/>
                      </a:lnTo>
                      <a:lnTo>
                        <a:pt x="36" y="120"/>
                      </a:lnTo>
                      <a:lnTo>
                        <a:pt x="30" y="138"/>
                      </a:lnTo>
                      <a:lnTo>
                        <a:pt x="60" y="156"/>
                      </a:lnTo>
                      <a:lnTo>
                        <a:pt x="66" y="144"/>
                      </a:lnTo>
                      <a:lnTo>
                        <a:pt x="108" y="144"/>
                      </a:lnTo>
                      <a:lnTo>
                        <a:pt x="150" y="108"/>
                      </a:lnTo>
                      <a:lnTo>
                        <a:pt x="132" y="90"/>
                      </a:lnTo>
                      <a:lnTo>
                        <a:pt x="156" y="54"/>
                      </a:lnTo>
                      <a:lnTo>
                        <a:pt x="186" y="42"/>
                      </a:lnTo>
                      <a:lnTo>
                        <a:pt x="186" y="24"/>
                      </a:lnTo>
                      <a:lnTo>
                        <a:pt x="132" y="12"/>
                      </a:lnTo>
                      <a:lnTo>
                        <a:pt x="120" y="6"/>
                      </a:lnTo>
                      <a:lnTo>
                        <a:pt x="108" y="6"/>
                      </a:lnTo>
                      <a:lnTo>
                        <a:pt x="84" y="6"/>
                      </a:lnTo>
                      <a:lnTo>
                        <a:pt x="78" y="6"/>
                      </a:lnTo>
                      <a:lnTo>
                        <a:pt x="18" y="0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4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84" name=""/>
              <p:cNvSpPr/>
              <p:nvPr/>
            </p:nvSpPr>
            <p:spPr>
              <a:xfrm>
                <a:off x="4626000" y="3792600"/>
                <a:ext cx="85680" cy="152280"/>
              </a:xfrm>
              <a:custGeom>
                <a:avLst/>
                <a:gdLst/>
                <a:ahLst/>
                <a:rect l="l" t="t" r="r" b="b"/>
                <a:pathLst>
                  <a:path w="54" h="96">
                    <a:moveTo>
                      <a:pt x="30" y="96"/>
                    </a:moveTo>
                    <a:lnTo>
                      <a:pt x="36" y="78"/>
                    </a:lnTo>
                    <a:lnTo>
                      <a:pt x="30" y="48"/>
                    </a:lnTo>
                    <a:lnTo>
                      <a:pt x="36" y="36"/>
                    </a:lnTo>
                    <a:lnTo>
                      <a:pt x="36" y="12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0" y="96"/>
                    </a:lnTo>
                    <a:lnTo>
                      <a:pt x="30" y="9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85" name=""/>
              <p:cNvGrpSpPr/>
              <p:nvPr/>
            </p:nvGrpSpPr>
            <p:grpSpPr>
              <a:xfrm>
                <a:off x="4626000" y="3792600"/>
                <a:ext cx="85680" cy="152280"/>
                <a:chOff x="4626000" y="3792600"/>
                <a:chExt cx="85680" cy="152280"/>
              </a:xfrm>
            </p:grpSpPr>
            <p:sp>
              <p:nvSpPr>
                <p:cNvPr id="1386" name=""/>
                <p:cNvSpPr/>
                <p:nvPr/>
              </p:nvSpPr>
              <p:spPr>
                <a:xfrm>
                  <a:off x="4626000" y="3792600"/>
                  <a:ext cx="85680" cy="152280"/>
                </a:xfrm>
                <a:custGeom>
                  <a:avLst/>
                  <a:gdLst/>
                  <a:ahLst/>
                  <a:rect l="l" t="t" r="r" b="b"/>
                  <a:pathLst>
                    <a:path w="54" h="96">
                      <a:moveTo>
                        <a:pt x="30" y="96"/>
                      </a:moveTo>
                      <a:lnTo>
                        <a:pt x="36" y="78"/>
                      </a:lnTo>
                      <a:lnTo>
                        <a:pt x="30" y="48"/>
                      </a:lnTo>
                      <a:lnTo>
                        <a:pt x="36" y="36"/>
                      </a:lnTo>
                      <a:lnTo>
                        <a:pt x="36" y="12"/>
                      </a:lnTo>
                      <a:lnTo>
                        <a:pt x="54" y="6"/>
                      </a:lnTo>
                      <a:lnTo>
                        <a:pt x="54" y="0"/>
                      </a:lnTo>
                      <a:lnTo>
                        <a:pt x="12" y="0"/>
                      </a:lnTo>
                      <a:lnTo>
                        <a:pt x="12" y="12"/>
                      </a:lnTo>
                      <a:lnTo>
                        <a:pt x="0" y="66"/>
                      </a:lnTo>
                      <a:lnTo>
                        <a:pt x="12" y="66"/>
                      </a:lnTo>
                      <a:lnTo>
                        <a:pt x="0" y="96"/>
                      </a:lnTo>
                      <a:lnTo>
                        <a:pt x="30" y="9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7" name=""/>
                <p:cNvSpPr/>
                <p:nvPr/>
              </p:nvSpPr>
              <p:spPr>
                <a:xfrm>
                  <a:off x="4626000" y="3792600"/>
                  <a:ext cx="85680" cy="152280"/>
                </a:xfrm>
                <a:custGeom>
                  <a:avLst/>
                  <a:gdLst/>
                  <a:ahLst/>
                  <a:rect l="l" t="t" r="r" b="b"/>
                  <a:pathLst>
                    <a:path w="54" h="96">
                      <a:moveTo>
                        <a:pt x="30" y="96"/>
                      </a:moveTo>
                      <a:lnTo>
                        <a:pt x="36" y="78"/>
                      </a:lnTo>
                      <a:lnTo>
                        <a:pt x="30" y="48"/>
                      </a:lnTo>
                      <a:lnTo>
                        <a:pt x="36" y="36"/>
                      </a:lnTo>
                      <a:lnTo>
                        <a:pt x="36" y="12"/>
                      </a:lnTo>
                      <a:lnTo>
                        <a:pt x="54" y="6"/>
                      </a:lnTo>
                      <a:lnTo>
                        <a:pt x="54" y="0"/>
                      </a:lnTo>
                      <a:lnTo>
                        <a:pt x="12" y="0"/>
                      </a:lnTo>
                      <a:lnTo>
                        <a:pt x="12" y="12"/>
                      </a:lnTo>
                      <a:lnTo>
                        <a:pt x="0" y="66"/>
                      </a:lnTo>
                      <a:lnTo>
                        <a:pt x="12" y="66"/>
                      </a:lnTo>
                      <a:lnTo>
                        <a:pt x="0" y="96"/>
                      </a:lnTo>
                      <a:lnTo>
                        <a:pt x="30" y="9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88" name=""/>
              <p:cNvSpPr/>
              <p:nvPr/>
            </p:nvSpPr>
            <p:spPr>
              <a:xfrm>
                <a:off x="5025960" y="3602160"/>
                <a:ext cx="285840" cy="314280"/>
              </a:xfrm>
              <a:custGeom>
                <a:avLst/>
                <a:gdLst/>
                <a:ahLst/>
                <a:rect l="l" t="t" r="r" b="b"/>
                <a:pathLst>
                  <a:path w="180" h="198">
                    <a:moveTo>
                      <a:pt x="6" y="78"/>
                    </a:moveTo>
                    <a:lnTo>
                      <a:pt x="24" y="66"/>
                    </a:lnTo>
                    <a:lnTo>
                      <a:pt x="48" y="78"/>
                    </a:lnTo>
                    <a:lnTo>
                      <a:pt x="60" y="102"/>
                    </a:lnTo>
                    <a:lnTo>
                      <a:pt x="72" y="102"/>
                    </a:lnTo>
                    <a:lnTo>
                      <a:pt x="90" y="126"/>
                    </a:lnTo>
                    <a:lnTo>
                      <a:pt x="102" y="132"/>
                    </a:lnTo>
                    <a:lnTo>
                      <a:pt x="120" y="156"/>
                    </a:lnTo>
                    <a:lnTo>
                      <a:pt x="138" y="156"/>
                    </a:lnTo>
                    <a:lnTo>
                      <a:pt x="144" y="186"/>
                    </a:lnTo>
                    <a:lnTo>
                      <a:pt x="138" y="198"/>
                    </a:lnTo>
                    <a:lnTo>
                      <a:pt x="144" y="198"/>
                    </a:lnTo>
                    <a:lnTo>
                      <a:pt x="156" y="186"/>
                    </a:lnTo>
                    <a:lnTo>
                      <a:pt x="156" y="174"/>
                    </a:lnTo>
                    <a:lnTo>
                      <a:pt x="156" y="168"/>
                    </a:lnTo>
                    <a:lnTo>
                      <a:pt x="156" y="144"/>
                    </a:lnTo>
                    <a:lnTo>
                      <a:pt x="168" y="168"/>
                    </a:lnTo>
                    <a:lnTo>
                      <a:pt x="180" y="156"/>
                    </a:lnTo>
                    <a:lnTo>
                      <a:pt x="138" y="126"/>
                    </a:lnTo>
                    <a:lnTo>
                      <a:pt x="144" y="120"/>
                    </a:lnTo>
                    <a:lnTo>
                      <a:pt x="138" y="120"/>
                    </a:lnTo>
                    <a:lnTo>
                      <a:pt x="114" y="102"/>
                    </a:lnTo>
                    <a:lnTo>
                      <a:pt x="102" y="84"/>
                    </a:lnTo>
                    <a:lnTo>
                      <a:pt x="90" y="66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102" y="18"/>
                    </a:lnTo>
                    <a:lnTo>
                      <a:pt x="102" y="12"/>
                    </a:lnTo>
                    <a:lnTo>
                      <a:pt x="90" y="0"/>
                    </a:lnTo>
                    <a:lnTo>
                      <a:pt x="54" y="0"/>
                    </a:lnTo>
                    <a:lnTo>
                      <a:pt x="48" y="18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24" y="18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89" name=""/>
              <p:cNvGrpSpPr/>
              <p:nvPr/>
            </p:nvGrpSpPr>
            <p:grpSpPr>
              <a:xfrm>
                <a:off x="5025960" y="3602160"/>
                <a:ext cx="285840" cy="314280"/>
                <a:chOff x="5025960" y="3602160"/>
                <a:chExt cx="285840" cy="314280"/>
              </a:xfrm>
            </p:grpSpPr>
            <p:sp>
              <p:nvSpPr>
                <p:cNvPr id="1390" name=""/>
                <p:cNvSpPr/>
                <p:nvPr/>
              </p:nvSpPr>
              <p:spPr>
                <a:xfrm>
                  <a:off x="5025960" y="3602160"/>
                  <a:ext cx="285840" cy="314280"/>
                </a:xfrm>
                <a:custGeom>
                  <a:avLst/>
                  <a:gdLst/>
                  <a:ahLst/>
                  <a:rect l="l" t="t" r="r" b="b"/>
                  <a:pathLst>
                    <a:path w="180" h="198">
                      <a:moveTo>
                        <a:pt x="6" y="78"/>
                      </a:moveTo>
                      <a:lnTo>
                        <a:pt x="24" y="66"/>
                      </a:lnTo>
                      <a:lnTo>
                        <a:pt x="48" y="78"/>
                      </a:lnTo>
                      <a:lnTo>
                        <a:pt x="60" y="102"/>
                      </a:lnTo>
                      <a:lnTo>
                        <a:pt x="72" y="102"/>
                      </a:lnTo>
                      <a:lnTo>
                        <a:pt x="90" y="126"/>
                      </a:lnTo>
                      <a:lnTo>
                        <a:pt x="102" y="132"/>
                      </a:lnTo>
                      <a:lnTo>
                        <a:pt x="120" y="156"/>
                      </a:lnTo>
                      <a:lnTo>
                        <a:pt x="138" y="156"/>
                      </a:lnTo>
                      <a:lnTo>
                        <a:pt x="144" y="186"/>
                      </a:lnTo>
                      <a:lnTo>
                        <a:pt x="138" y="198"/>
                      </a:lnTo>
                      <a:lnTo>
                        <a:pt x="144" y="198"/>
                      </a:lnTo>
                      <a:lnTo>
                        <a:pt x="156" y="186"/>
                      </a:lnTo>
                      <a:lnTo>
                        <a:pt x="156" y="174"/>
                      </a:lnTo>
                      <a:lnTo>
                        <a:pt x="156" y="168"/>
                      </a:lnTo>
                      <a:lnTo>
                        <a:pt x="156" y="144"/>
                      </a:lnTo>
                      <a:lnTo>
                        <a:pt x="168" y="168"/>
                      </a:lnTo>
                      <a:lnTo>
                        <a:pt x="180" y="156"/>
                      </a:lnTo>
                      <a:lnTo>
                        <a:pt x="138" y="126"/>
                      </a:lnTo>
                      <a:lnTo>
                        <a:pt x="144" y="120"/>
                      </a:lnTo>
                      <a:lnTo>
                        <a:pt x="138" y="120"/>
                      </a:lnTo>
                      <a:lnTo>
                        <a:pt x="114" y="102"/>
                      </a:lnTo>
                      <a:lnTo>
                        <a:pt x="102" y="84"/>
                      </a:lnTo>
                      <a:lnTo>
                        <a:pt x="90" y="66"/>
                      </a:lnTo>
                      <a:lnTo>
                        <a:pt x="90" y="36"/>
                      </a:lnTo>
                      <a:lnTo>
                        <a:pt x="102" y="36"/>
                      </a:lnTo>
                      <a:lnTo>
                        <a:pt x="102" y="18"/>
                      </a:lnTo>
                      <a:lnTo>
                        <a:pt x="102" y="12"/>
                      </a:lnTo>
                      <a:lnTo>
                        <a:pt x="90" y="0"/>
                      </a:lnTo>
                      <a:lnTo>
                        <a:pt x="54" y="0"/>
                      </a:lnTo>
                      <a:lnTo>
                        <a:pt x="48" y="18"/>
                      </a:lnTo>
                      <a:lnTo>
                        <a:pt x="36" y="12"/>
                      </a:lnTo>
                      <a:lnTo>
                        <a:pt x="36" y="18"/>
                      </a:lnTo>
                      <a:lnTo>
                        <a:pt x="24" y="18"/>
                      </a:lnTo>
                      <a:lnTo>
                        <a:pt x="6" y="36"/>
                      </a:lnTo>
                      <a:lnTo>
                        <a:pt x="0" y="36"/>
                      </a:lnTo>
                      <a:lnTo>
                        <a:pt x="0" y="54"/>
                      </a:lnTo>
                      <a:lnTo>
                        <a:pt x="6" y="7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1" name=""/>
                <p:cNvSpPr/>
                <p:nvPr/>
              </p:nvSpPr>
              <p:spPr>
                <a:xfrm>
                  <a:off x="5025960" y="3602160"/>
                  <a:ext cx="285840" cy="314280"/>
                </a:xfrm>
                <a:custGeom>
                  <a:avLst/>
                  <a:gdLst/>
                  <a:ahLst/>
                  <a:rect l="l" t="t" r="r" b="b"/>
                  <a:pathLst>
                    <a:path w="180" h="198">
                      <a:moveTo>
                        <a:pt x="6" y="78"/>
                      </a:moveTo>
                      <a:lnTo>
                        <a:pt x="24" y="66"/>
                      </a:lnTo>
                      <a:lnTo>
                        <a:pt x="48" y="78"/>
                      </a:lnTo>
                      <a:lnTo>
                        <a:pt x="60" y="102"/>
                      </a:lnTo>
                      <a:lnTo>
                        <a:pt x="72" y="102"/>
                      </a:lnTo>
                      <a:lnTo>
                        <a:pt x="90" y="126"/>
                      </a:lnTo>
                      <a:lnTo>
                        <a:pt x="102" y="132"/>
                      </a:lnTo>
                      <a:lnTo>
                        <a:pt x="120" y="156"/>
                      </a:lnTo>
                      <a:lnTo>
                        <a:pt x="138" y="156"/>
                      </a:lnTo>
                      <a:lnTo>
                        <a:pt x="144" y="186"/>
                      </a:lnTo>
                      <a:lnTo>
                        <a:pt x="138" y="198"/>
                      </a:lnTo>
                      <a:lnTo>
                        <a:pt x="144" y="198"/>
                      </a:lnTo>
                      <a:lnTo>
                        <a:pt x="156" y="186"/>
                      </a:lnTo>
                      <a:lnTo>
                        <a:pt x="156" y="174"/>
                      </a:lnTo>
                      <a:lnTo>
                        <a:pt x="156" y="168"/>
                      </a:lnTo>
                      <a:lnTo>
                        <a:pt x="156" y="144"/>
                      </a:lnTo>
                      <a:lnTo>
                        <a:pt x="168" y="168"/>
                      </a:lnTo>
                      <a:lnTo>
                        <a:pt x="180" y="156"/>
                      </a:lnTo>
                      <a:lnTo>
                        <a:pt x="138" y="126"/>
                      </a:lnTo>
                      <a:lnTo>
                        <a:pt x="144" y="120"/>
                      </a:lnTo>
                      <a:lnTo>
                        <a:pt x="138" y="120"/>
                      </a:lnTo>
                      <a:lnTo>
                        <a:pt x="114" y="102"/>
                      </a:lnTo>
                      <a:lnTo>
                        <a:pt x="102" y="84"/>
                      </a:lnTo>
                      <a:lnTo>
                        <a:pt x="90" y="66"/>
                      </a:lnTo>
                      <a:lnTo>
                        <a:pt x="90" y="36"/>
                      </a:lnTo>
                      <a:lnTo>
                        <a:pt x="102" y="36"/>
                      </a:lnTo>
                      <a:lnTo>
                        <a:pt x="102" y="18"/>
                      </a:lnTo>
                      <a:lnTo>
                        <a:pt x="102" y="12"/>
                      </a:lnTo>
                      <a:lnTo>
                        <a:pt x="90" y="0"/>
                      </a:lnTo>
                      <a:lnTo>
                        <a:pt x="54" y="0"/>
                      </a:lnTo>
                      <a:lnTo>
                        <a:pt x="48" y="18"/>
                      </a:lnTo>
                      <a:lnTo>
                        <a:pt x="36" y="12"/>
                      </a:lnTo>
                      <a:lnTo>
                        <a:pt x="36" y="18"/>
                      </a:lnTo>
                      <a:lnTo>
                        <a:pt x="24" y="18"/>
                      </a:lnTo>
                      <a:lnTo>
                        <a:pt x="6" y="36"/>
                      </a:lnTo>
                      <a:lnTo>
                        <a:pt x="0" y="36"/>
                      </a:lnTo>
                      <a:lnTo>
                        <a:pt x="0" y="54"/>
                      </a:lnTo>
                      <a:lnTo>
                        <a:pt x="6" y="7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92" name=""/>
              <p:cNvSpPr/>
              <p:nvPr/>
            </p:nvSpPr>
            <p:spPr>
              <a:xfrm>
                <a:off x="5349960" y="3554280"/>
                <a:ext cx="228600" cy="181080"/>
              </a:xfrm>
              <a:custGeom>
                <a:avLst/>
                <a:gdLst/>
                <a:ahLst/>
                <a:rect l="l" t="t" r="r" b="b"/>
                <a:pathLst>
                  <a:path w="144" h="114">
                    <a:moveTo>
                      <a:pt x="12" y="84"/>
                    </a:moveTo>
                    <a:lnTo>
                      <a:pt x="42" y="84"/>
                    </a:lnTo>
                    <a:lnTo>
                      <a:pt x="42" y="96"/>
                    </a:lnTo>
                    <a:lnTo>
                      <a:pt x="48" y="108"/>
                    </a:lnTo>
                    <a:lnTo>
                      <a:pt x="54" y="108"/>
                    </a:lnTo>
                    <a:lnTo>
                      <a:pt x="90" y="114"/>
                    </a:lnTo>
                    <a:lnTo>
                      <a:pt x="108" y="96"/>
                    </a:lnTo>
                    <a:lnTo>
                      <a:pt x="132" y="108"/>
                    </a:lnTo>
                    <a:lnTo>
                      <a:pt x="132" y="96"/>
                    </a:lnTo>
                    <a:lnTo>
                      <a:pt x="144" y="84"/>
                    </a:lnTo>
                    <a:lnTo>
                      <a:pt x="144" y="72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20" y="3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42" y="18"/>
                    </a:lnTo>
                    <a:lnTo>
                      <a:pt x="24" y="18"/>
                    </a:lnTo>
                    <a:lnTo>
                      <a:pt x="12" y="48"/>
                    </a:lnTo>
                    <a:lnTo>
                      <a:pt x="0" y="48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93" name=""/>
              <p:cNvGrpSpPr/>
              <p:nvPr/>
            </p:nvGrpSpPr>
            <p:grpSpPr>
              <a:xfrm>
                <a:off x="5349960" y="3554280"/>
                <a:ext cx="228600" cy="181080"/>
                <a:chOff x="5349960" y="3554280"/>
                <a:chExt cx="228600" cy="181080"/>
              </a:xfrm>
            </p:grpSpPr>
            <p:sp>
              <p:nvSpPr>
                <p:cNvPr id="1394" name=""/>
                <p:cNvSpPr/>
                <p:nvPr/>
              </p:nvSpPr>
              <p:spPr>
                <a:xfrm>
                  <a:off x="5349960" y="3554280"/>
                  <a:ext cx="228600" cy="181080"/>
                </a:xfrm>
                <a:custGeom>
                  <a:avLst/>
                  <a:gdLst/>
                  <a:ahLst/>
                  <a:rect l="l" t="t" r="r" b="b"/>
                  <a:pathLst>
                    <a:path w="144" h="114">
                      <a:moveTo>
                        <a:pt x="12" y="84"/>
                      </a:moveTo>
                      <a:lnTo>
                        <a:pt x="42" y="84"/>
                      </a:lnTo>
                      <a:lnTo>
                        <a:pt x="42" y="96"/>
                      </a:lnTo>
                      <a:lnTo>
                        <a:pt x="48" y="108"/>
                      </a:lnTo>
                      <a:lnTo>
                        <a:pt x="54" y="108"/>
                      </a:lnTo>
                      <a:lnTo>
                        <a:pt x="90" y="114"/>
                      </a:lnTo>
                      <a:lnTo>
                        <a:pt x="108" y="96"/>
                      </a:lnTo>
                      <a:lnTo>
                        <a:pt x="132" y="108"/>
                      </a:lnTo>
                      <a:lnTo>
                        <a:pt x="132" y="96"/>
                      </a:lnTo>
                      <a:lnTo>
                        <a:pt x="144" y="84"/>
                      </a:lnTo>
                      <a:lnTo>
                        <a:pt x="144" y="72"/>
                      </a:lnTo>
                      <a:lnTo>
                        <a:pt x="120" y="72"/>
                      </a:lnTo>
                      <a:lnTo>
                        <a:pt x="120" y="66"/>
                      </a:lnTo>
                      <a:lnTo>
                        <a:pt x="120" y="30"/>
                      </a:lnTo>
                      <a:lnTo>
                        <a:pt x="108" y="0"/>
                      </a:lnTo>
                      <a:lnTo>
                        <a:pt x="96" y="0"/>
                      </a:lnTo>
                      <a:lnTo>
                        <a:pt x="72" y="18"/>
                      </a:lnTo>
                      <a:lnTo>
                        <a:pt x="66" y="18"/>
                      </a:lnTo>
                      <a:lnTo>
                        <a:pt x="42" y="18"/>
                      </a:lnTo>
                      <a:lnTo>
                        <a:pt x="24" y="18"/>
                      </a:lnTo>
                      <a:lnTo>
                        <a:pt x="12" y="48"/>
                      </a:lnTo>
                      <a:lnTo>
                        <a:pt x="0" y="48"/>
                      </a:lnTo>
                      <a:lnTo>
                        <a:pt x="12" y="8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5" name=""/>
                <p:cNvSpPr/>
                <p:nvPr/>
              </p:nvSpPr>
              <p:spPr>
                <a:xfrm>
                  <a:off x="5349960" y="3554280"/>
                  <a:ext cx="228600" cy="181080"/>
                </a:xfrm>
                <a:custGeom>
                  <a:avLst/>
                  <a:gdLst/>
                  <a:ahLst/>
                  <a:rect l="l" t="t" r="r" b="b"/>
                  <a:pathLst>
                    <a:path w="144" h="114">
                      <a:moveTo>
                        <a:pt x="12" y="84"/>
                      </a:moveTo>
                      <a:lnTo>
                        <a:pt x="42" y="84"/>
                      </a:lnTo>
                      <a:lnTo>
                        <a:pt x="42" y="96"/>
                      </a:lnTo>
                      <a:lnTo>
                        <a:pt x="48" y="108"/>
                      </a:lnTo>
                      <a:lnTo>
                        <a:pt x="54" y="108"/>
                      </a:lnTo>
                      <a:lnTo>
                        <a:pt x="90" y="114"/>
                      </a:lnTo>
                      <a:lnTo>
                        <a:pt x="108" y="96"/>
                      </a:lnTo>
                      <a:lnTo>
                        <a:pt x="132" y="108"/>
                      </a:lnTo>
                      <a:lnTo>
                        <a:pt x="132" y="96"/>
                      </a:lnTo>
                      <a:lnTo>
                        <a:pt x="144" y="84"/>
                      </a:lnTo>
                      <a:lnTo>
                        <a:pt x="144" y="72"/>
                      </a:lnTo>
                      <a:lnTo>
                        <a:pt x="120" y="72"/>
                      </a:lnTo>
                      <a:lnTo>
                        <a:pt x="120" y="66"/>
                      </a:lnTo>
                      <a:lnTo>
                        <a:pt x="120" y="30"/>
                      </a:lnTo>
                      <a:lnTo>
                        <a:pt x="108" y="0"/>
                      </a:lnTo>
                      <a:lnTo>
                        <a:pt x="96" y="0"/>
                      </a:lnTo>
                      <a:lnTo>
                        <a:pt x="72" y="18"/>
                      </a:lnTo>
                      <a:lnTo>
                        <a:pt x="66" y="18"/>
                      </a:lnTo>
                      <a:lnTo>
                        <a:pt x="42" y="18"/>
                      </a:lnTo>
                      <a:lnTo>
                        <a:pt x="24" y="18"/>
                      </a:lnTo>
                      <a:lnTo>
                        <a:pt x="12" y="48"/>
                      </a:lnTo>
                      <a:lnTo>
                        <a:pt x="0" y="48"/>
                      </a:lnTo>
                      <a:lnTo>
                        <a:pt x="12" y="8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96" name=""/>
              <p:cNvSpPr/>
              <p:nvPr/>
            </p:nvSpPr>
            <p:spPr>
              <a:xfrm>
                <a:off x="5349960" y="3801960"/>
                <a:ext cx="152280" cy="133560"/>
              </a:xfrm>
              <a:custGeom>
                <a:avLst/>
                <a:gdLst/>
                <a:ahLst/>
                <a:rect l="l" t="t" r="r" b="b"/>
                <a:pathLst>
                  <a:path w="96" h="84">
                    <a:moveTo>
                      <a:pt x="12" y="6"/>
                    </a:moveTo>
                    <a:lnTo>
                      <a:pt x="48" y="0"/>
                    </a:lnTo>
                    <a:lnTo>
                      <a:pt x="66" y="0"/>
                    </a:lnTo>
                    <a:lnTo>
                      <a:pt x="90" y="6"/>
                    </a:lnTo>
                    <a:lnTo>
                      <a:pt x="96" y="0"/>
                    </a:lnTo>
                    <a:lnTo>
                      <a:pt x="90" y="18"/>
                    </a:lnTo>
                    <a:lnTo>
                      <a:pt x="66" y="6"/>
                    </a:lnTo>
                    <a:lnTo>
                      <a:pt x="54" y="18"/>
                    </a:lnTo>
                    <a:lnTo>
                      <a:pt x="54" y="30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42" y="30"/>
                    </a:lnTo>
                    <a:lnTo>
                      <a:pt x="48" y="48"/>
                    </a:lnTo>
                    <a:lnTo>
                      <a:pt x="66" y="72"/>
                    </a:lnTo>
                    <a:lnTo>
                      <a:pt x="54" y="72"/>
                    </a:lnTo>
                    <a:lnTo>
                      <a:pt x="54" y="84"/>
                    </a:lnTo>
                    <a:lnTo>
                      <a:pt x="42" y="72"/>
                    </a:lnTo>
                    <a:lnTo>
                      <a:pt x="12" y="72"/>
                    </a:lnTo>
                    <a:lnTo>
                      <a:pt x="0" y="42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97" name=""/>
              <p:cNvGrpSpPr/>
              <p:nvPr/>
            </p:nvGrpSpPr>
            <p:grpSpPr>
              <a:xfrm>
                <a:off x="5349960" y="3801960"/>
                <a:ext cx="152280" cy="133560"/>
                <a:chOff x="5349960" y="3801960"/>
                <a:chExt cx="152280" cy="133560"/>
              </a:xfrm>
            </p:grpSpPr>
            <p:sp>
              <p:nvSpPr>
                <p:cNvPr id="1398" name=""/>
                <p:cNvSpPr/>
                <p:nvPr/>
              </p:nvSpPr>
              <p:spPr>
                <a:xfrm>
                  <a:off x="5349960" y="3801960"/>
                  <a:ext cx="152280" cy="133560"/>
                </a:xfrm>
                <a:custGeom>
                  <a:avLst/>
                  <a:gdLst/>
                  <a:ahLst/>
                  <a:rect l="l" t="t" r="r" b="b"/>
                  <a:pathLst>
                    <a:path w="96" h="84">
                      <a:moveTo>
                        <a:pt x="12" y="6"/>
                      </a:moveTo>
                      <a:lnTo>
                        <a:pt x="48" y="0"/>
                      </a:lnTo>
                      <a:lnTo>
                        <a:pt x="66" y="0"/>
                      </a:lnTo>
                      <a:lnTo>
                        <a:pt x="90" y="6"/>
                      </a:lnTo>
                      <a:lnTo>
                        <a:pt x="96" y="0"/>
                      </a:lnTo>
                      <a:lnTo>
                        <a:pt x="90" y="18"/>
                      </a:lnTo>
                      <a:lnTo>
                        <a:pt x="66" y="6"/>
                      </a:lnTo>
                      <a:lnTo>
                        <a:pt x="54" y="18"/>
                      </a:lnTo>
                      <a:lnTo>
                        <a:pt x="54" y="30"/>
                      </a:lnTo>
                      <a:lnTo>
                        <a:pt x="48" y="30"/>
                      </a:lnTo>
                      <a:lnTo>
                        <a:pt x="42" y="18"/>
                      </a:lnTo>
                      <a:lnTo>
                        <a:pt x="42" y="30"/>
                      </a:lnTo>
                      <a:lnTo>
                        <a:pt x="48" y="48"/>
                      </a:lnTo>
                      <a:lnTo>
                        <a:pt x="66" y="72"/>
                      </a:lnTo>
                      <a:lnTo>
                        <a:pt x="54" y="72"/>
                      </a:lnTo>
                      <a:lnTo>
                        <a:pt x="54" y="84"/>
                      </a:lnTo>
                      <a:lnTo>
                        <a:pt x="42" y="72"/>
                      </a:lnTo>
                      <a:lnTo>
                        <a:pt x="12" y="72"/>
                      </a:lnTo>
                      <a:lnTo>
                        <a:pt x="0" y="42"/>
                      </a:lnTo>
                      <a:lnTo>
                        <a:pt x="12" y="18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9" name=""/>
                <p:cNvSpPr/>
                <p:nvPr/>
              </p:nvSpPr>
              <p:spPr>
                <a:xfrm>
                  <a:off x="5349960" y="3801960"/>
                  <a:ext cx="152280" cy="133560"/>
                </a:xfrm>
                <a:custGeom>
                  <a:avLst/>
                  <a:gdLst/>
                  <a:ahLst/>
                  <a:rect l="l" t="t" r="r" b="b"/>
                  <a:pathLst>
                    <a:path w="96" h="84">
                      <a:moveTo>
                        <a:pt x="12" y="6"/>
                      </a:moveTo>
                      <a:lnTo>
                        <a:pt x="48" y="0"/>
                      </a:lnTo>
                      <a:lnTo>
                        <a:pt x="66" y="0"/>
                      </a:lnTo>
                      <a:lnTo>
                        <a:pt x="90" y="6"/>
                      </a:lnTo>
                      <a:lnTo>
                        <a:pt x="96" y="0"/>
                      </a:lnTo>
                      <a:lnTo>
                        <a:pt x="90" y="18"/>
                      </a:lnTo>
                      <a:lnTo>
                        <a:pt x="66" y="6"/>
                      </a:lnTo>
                      <a:lnTo>
                        <a:pt x="54" y="18"/>
                      </a:lnTo>
                      <a:lnTo>
                        <a:pt x="54" y="30"/>
                      </a:lnTo>
                      <a:lnTo>
                        <a:pt x="48" y="30"/>
                      </a:lnTo>
                      <a:lnTo>
                        <a:pt x="42" y="18"/>
                      </a:lnTo>
                      <a:lnTo>
                        <a:pt x="42" y="30"/>
                      </a:lnTo>
                      <a:lnTo>
                        <a:pt x="48" y="48"/>
                      </a:lnTo>
                      <a:lnTo>
                        <a:pt x="66" y="72"/>
                      </a:lnTo>
                      <a:lnTo>
                        <a:pt x="54" y="72"/>
                      </a:lnTo>
                      <a:lnTo>
                        <a:pt x="54" y="84"/>
                      </a:lnTo>
                      <a:lnTo>
                        <a:pt x="42" y="72"/>
                      </a:lnTo>
                      <a:lnTo>
                        <a:pt x="12" y="72"/>
                      </a:lnTo>
                      <a:lnTo>
                        <a:pt x="0" y="42"/>
                      </a:lnTo>
                      <a:lnTo>
                        <a:pt x="12" y="18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00" name=""/>
              <p:cNvSpPr/>
              <p:nvPr/>
            </p:nvSpPr>
            <p:spPr>
              <a:xfrm>
                <a:off x="5121360" y="1382760"/>
                <a:ext cx="399960" cy="523800"/>
              </a:xfrm>
              <a:custGeom>
                <a:avLst/>
                <a:gdLst/>
                <a:ahLst/>
                <a:rect l="l" t="t" r="r" b="b"/>
                <a:pathLst>
                  <a:path w="252" h="330">
                    <a:moveTo>
                      <a:pt x="0" y="78"/>
                    </a:moveTo>
                    <a:lnTo>
                      <a:pt x="12" y="162"/>
                    </a:lnTo>
                    <a:lnTo>
                      <a:pt x="36" y="198"/>
                    </a:lnTo>
                    <a:lnTo>
                      <a:pt x="60" y="198"/>
                    </a:lnTo>
                    <a:lnTo>
                      <a:pt x="42" y="216"/>
                    </a:lnTo>
                    <a:lnTo>
                      <a:pt x="54" y="258"/>
                    </a:lnTo>
                    <a:lnTo>
                      <a:pt x="96" y="330"/>
                    </a:lnTo>
                    <a:lnTo>
                      <a:pt x="132" y="186"/>
                    </a:lnTo>
                    <a:lnTo>
                      <a:pt x="144" y="168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50" y="258"/>
                    </a:lnTo>
                    <a:lnTo>
                      <a:pt x="186" y="264"/>
                    </a:lnTo>
                    <a:lnTo>
                      <a:pt x="216" y="240"/>
                    </a:lnTo>
                    <a:lnTo>
                      <a:pt x="192" y="210"/>
                    </a:lnTo>
                    <a:lnTo>
                      <a:pt x="156" y="144"/>
                    </a:lnTo>
                    <a:lnTo>
                      <a:pt x="132" y="126"/>
                    </a:lnTo>
                    <a:lnTo>
                      <a:pt x="120" y="78"/>
                    </a:lnTo>
                    <a:lnTo>
                      <a:pt x="156" y="108"/>
                    </a:lnTo>
                    <a:lnTo>
                      <a:pt x="198" y="126"/>
                    </a:lnTo>
                    <a:lnTo>
                      <a:pt x="234" y="96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192" y="0"/>
                    </a:lnTo>
                    <a:lnTo>
                      <a:pt x="156" y="36"/>
                    </a:lnTo>
                    <a:lnTo>
                      <a:pt x="144" y="0"/>
                    </a:lnTo>
                    <a:lnTo>
                      <a:pt x="108" y="30"/>
                    </a:lnTo>
                    <a:lnTo>
                      <a:pt x="108" y="54"/>
                    </a:lnTo>
                    <a:lnTo>
                      <a:pt x="84" y="42"/>
                    </a:lnTo>
                    <a:lnTo>
                      <a:pt x="78" y="78"/>
                    </a:lnTo>
                    <a:lnTo>
                      <a:pt x="42" y="66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01" name=""/>
              <p:cNvGrpSpPr/>
              <p:nvPr/>
            </p:nvGrpSpPr>
            <p:grpSpPr>
              <a:xfrm>
                <a:off x="5121360" y="1382760"/>
                <a:ext cx="399960" cy="523800"/>
                <a:chOff x="5121360" y="1382760"/>
                <a:chExt cx="399960" cy="523800"/>
              </a:xfrm>
            </p:grpSpPr>
            <p:sp>
              <p:nvSpPr>
                <p:cNvPr id="1402" name=""/>
                <p:cNvSpPr/>
                <p:nvPr/>
              </p:nvSpPr>
              <p:spPr>
                <a:xfrm>
                  <a:off x="5121360" y="1382760"/>
                  <a:ext cx="399960" cy="523800"/>
                </a:xfrm>
                <a:custGeom>
                  <a:avLst/>
                  <a:gdLst/>
                  <a:ahLst/>
                  <a:rect l="l" t="t" r="r" b="b"/>
                  <a:pathLst>
                    <a:path w="252" h="330">
                      <a:moveTo>
                        <a:pt x="0" y="78"/>
                      </a:moveTo>
                      <a:lnTo>
                        <a:pt x="12" y="162"/>
                      </a:lnTo>
                      <a:lnTo>
                        <a:pt x="36" y="198"/>
                      </a:lnTo>
                      <a:lnTo>
                        <a:pt x="60" y="198"/>
                      </a:lnTo>
                      <a:lnTo>
                        <a:pt x="42" y="216"/>
                      </a:lnTo>
                      <a:lnTo>
                        <a:pt x="54" y="258"/>
                      </a:lnTo>
                      <a:lnTo>
                        <a:pt x="96" y="330"/>
                      </a:lnTo>
                      <a:lnTo>
                        <a:pt x="132" y="186"/>
                      </a:lnTo>
                      <a:lnTo>
                        <a:pt x="144" y="168"/>
                      </a:lnTo>
                      <a:lnTo>
                        <a:pt x="150" y="198"/>
                      </a:lnTo>
                      <a:lnTo>
                        <a:pt x="168" y="216"/>
                      </a:lnTo>
                      <a:lnTo>
                        <a:pt x="150" y="258"/>
                      </a:lnTo>
                      <a:lnTo>
                        <a:pt x="186" y="264"/>
                      </a:lnTo>
                      <a:lnTo>
                        <a:pt x="216" y="240"/>
                      </a:lnTo>
                      <a:lnTo>
                        <a:pt x="192" y="210"/>
                      </a:lnTo>
                      <a:lnTo>
                        <a:pt x="156" y="144"/>
                      </a:lnTo>
                      <a:lnTo>
                        <a:pt x="132" y="126"/>
                      </a:lnTo>
                      <a:lnTo>
                        <a:pt x="120" y="78"/>
                      </a:lnTo>
                      <a:lnTo>
                        <a:pt x="156" y="108"/>
                      </a:lnTo>
                      <a:lnTo>
                        <a:pt x="198" y="126"/>
                      </a:lnTo>
                      <a:lnTo>
                        <a:pt x="234" y="96"/>
                      </a:lnTo>
                      <a:lnTo>
                        <a:pt x="252" y="54"/>
                      </a:lnTo>
                      <a:lnTo>
                        <a:pt x="252" y="36"/>
                      </a:lnTo>
                      <a:lnTo>
                        <a:pt x="192" y="0"/>
                      </a:lnTo>
                      <a:lnTo>
                        <a:pt x="156" y="36"/>
                      </a:lnTo>
                      <a:lnTo>
                        <a:pt x="144" y="0"/>
                      </a:lnTo>
                      <a:lnTo>
                        <a:pt x="108" y="30"/>
                      </a:lnTo>
                      <a:lnTo>
                        <a:pt x="108" y="54"/>
                      </a:lnTo>
                      <a:lnTo>
                        <a:pt x="84" y="42"/>
                      </a:lnTo>
                      <a:lnTo>
                        <a:pt x="78" y="78"/>
                      </a:lnTo>
                      <a:lnTo>
                        <a:pt x="42" y="66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3" name=""/>
                <p:cNvSpPr/>
                <p:nvPr/>
              </p:nvSpPr>
              <p:spPr>
                <a:xfrm>
                  <a:off x="5121360" y="1382760"/>
                  <a:ext cx="399960" cy="523800"/>
                </a:xfrm>
                <a:custGeom>
                  <a:avLst/>
                  <a:gdLst/>
                  <a:ahLst/>
                  <a:rect l="l" t="t" r="r" b="b"/>
                  <a:pathLst>
                    <a:path w="252" h="330">
                      <a:moveTo>
                        <a:pt x="0" y="78"/>
                      </a:moveTo>
                      <a:lnTo>
                        <a:pt x="12" y="162"/>
                      </a:lnTo>
                      <a:lnTo>
                        <a:pt x="36" y="198"/>
                      </a:lnTo>
                      <a:lnTo>
                        <a:pt x="60" y="198"/>
                      </a:lnTo>
                      <a:lnTo>
                        <a:pt x="42" y="216"/>
                      </a:lnTo>
                      <a:lnTo>
                        <a:pt x="54" y="258"/>
                      </a:lnTo>
                      <a:lnTo>
                        <a:pt x="96" y="330"/>
                      </a:lnTo>
                      <a:lnTo>
                        <a:pt x="132" y="186"/>
                      </a:lnTo>
                      <a:lnTo>
                        <a:pt x="144" y="168"/>
                      </a:lnTo>
                      <a:lnTo>
                        <a:pt x="150" y="198"/>
                      </a:lnTo>
                      <a:lnTo>
                        <a:pt x="168" y="216"/>
                      </a:lnTo>
                      <a:lnTo>
                        <a:pt x="150" y="258"/>
                      </a:lnTo>
                      <a:lnTo>
                        <a:pt x="186" y="264"/>
                      </a:lnTo>
                      <a:lnTo>
                        <a:pt x="216" y="240"/>
                      </a:lnTo>
                      <a:lnTo>
                        <a:pt x="192" y="210"/>
                      </a:lnTo>
                      <a:lnTo>
                        <a:pt x="156" y="144"/>
                      </a:lnTo>
                      <a:lnTo>
                        <a:pt x="132" y="126"/>
                      </a:lnTo>
                      <a:lnTo>
                        <a:pt x="120" y="78"/>
                      </a:lnTo>
                      <a:lnTo>
                        <a:pt x="156" y="108"/>
                      </a:lnTo>
                      <a:lnTo>
                        <a:pt x="198" y="126"/>
                      </a:lnTo>
                      <a:lnTo>
                        <a:pt x="234" y="96"/>
                      </a:lnTo>
                      <a:lnTo>
                        <a:pt x="252" y="54"/>
                      </a:lnTo>
                      <a:lnTo>
                        <a:pt x="252" y="36"/>
                      </a:lnTo>
                      <a:lnTo>
                        <a:pt x="192" y="0"/>
                      </a:lnTo>
                      <a:lnTo>
                        <a:pt x="156" y="36"/>
                      </a:lnTo>
                      <a:lnTo>
                        <a:pt x="144" y="0"/>
                      </a:lnTo>
                      <a:lnTo>
                        <a:pt x="108" y="30"/>
                      </a:lnTo>
                      <a:lnTo>
                        <a:pt x="108" y="54"/>
                      </a:lnTo>
                      <a:lnTo>
                        <a:pt x="84" y="42"/>
                      </a:lnTo>
                      <a:lnTo>
                        <a:pt x="78" y="78"/>
                      </a:lnTo>
                      <a:lnTo>
                        <a:pt x="42" y="66"/>
                      </a:lnTo>
                      <a:lnTo>
                        <a:pt x="0" y="7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04" name=""/>
              <p:cNvSpPr/>
              <p:nvPr/>
            </p:nvSpPr>
            <p:spPr>
              <a:xfrm>
                <a:off x="4673520" y="313524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36"/>
                    </a:moveTo>
                    <a:lnTo>
                      <a:pt x="6" y="18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05" name=""/>
              <p:cNvGrpSpPr/>
              <p:nvPr/>
            </p:nvGrpSpPr>
            <p:grpSpPr>
              <a:xfrm>
                <a:off x="4673520" y="3135240"/>
                <a:ext cx="38160" cy="57240"/>
                <a:chOff x="4673520" y="3135240"/>
                <a:chExt cx="38160" cy="57240"/>
              </a:xfrm>
            </p:grpSpPr>
            <p:sp>
              <p:nvSpPr>
                <p:cNvPr id="1406" name=""/>
                <p:cNvSpPr/>
                <p:nvPr/>
              </p:nvSpPr>
              <p:spPr>
                <a:xfrm>
                  <a:off x="4673520" y="31352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36"/>
                      </a:moveTo>
                      <a:lnTo>
                        <a:pt x="6" y="18"/>
                      </a:lnTo>
                      <a:lnTo>
                        <a:pt x="24" y="0"/>
                      </a:lnTo>
                      <a:lnTo>
                        <a:pt x="0" y="1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7" name=""/>
                <p:cNvSpPr/>
                <p:nvPr/>
              </p:nvSpPr>
              <p:spPr>
                <a:xfrm>
                  <a:off x="4673520" y="31352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36"/>
                      </a:moveTo>
                      <a:lnTo>
                        <a:pt x="6" y="18"/>
                      </a:lnTo>
                      <a:lnTo>
                        <a:pt x="24" y="0"/>
                      </a:lnTo>
                      <a:lnTo>
                        <a:pt x="0" y="18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08" name=""/>
              <p:cNvSpPr/>
              <p:nvPr/>
            </p:nvSpPr>
            <p:spPr>
              <a:xfrm>
                <a:off x="5102280" y="3268800"/>
                <a:ext cx="9360" cy="37800"/>
              </a:xfrm>
              <a:custGeom>
                <a:avLst/>
                <a:gdLst/>
                <a:ahLst/>
                <a:rect l="l" t="t" r="r" b="b"/>
                <a:pathLst>
                  <a:path w="6" h="24">
                    <a:moveTo>
                      <a:pt x="0" y="6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09" name=""/>
              <p:cNvGrpSpPr/>
              <p:nvPr/>
            </p:nvGrpSpPr>
            <p:grpSpPr>
              <a:xfrm>
                <a:off x="5102280" y="3268800"/>
                <a:ext cx="9360" cy="37800"/>
                <a:chOff x="5102280" y="3268800"/>
                <a:chExt cx="9360" cy="37800"/>
              </a:xfrm>
            </p:grpSpPr>
            <p:sp>
              <p:nvSpPr>
                <p:cNvPr id="1410" name=""/>
                <p:cNvSpPr/>
                <p:nvPr/>
              </p:nvSpPr>
              <p:spPr>
                <a:xfrm>
                  <a:off x="5102280" y="3268800"/>
                  <a:ext cx="9360" cy="37800"/>
                </a:xfrm>
                <a:custGeom>
                  <a:avLst/>
                  <a:gdLst/>
                  <a:ahLst/>
                  <a:rect l="l" t="t" r="r" b="b"/>
                  <a:pathLst>
                    <a:path w="6" h="24">
                      <a:moveTo>
                        <a:pt x="0" y="6"/>
                      </a:move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1" name=""/>
                <p:cNvSpPr/>
                <p:nvPr/>
              </p:nvSpPr>
              <p:spPr>
                <a:xfrm>
                  <a:off x="5102280" y="3268800"/>
                  <a:ext cx="9360" cy="37800"/>
                </a:xfrm>
                <a:custGeom>
                  <a:avLst/>
                  <a:gdLst/>
                  <a:ahLst/>
                  <a:rect l="l" t="t" r="r" b="b"/>
                  <a:pathLst>
                    <a:path w="6" h="24">
                      <a:moveTo>
                        <a:pt x="0" y="6"/>
                      </a:move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12" name=""/>
              <p:cNvSpPr/>
              <p:nvPr/>
            </p:nvSpPr>
            <p:spPr>
              <a:xfrm>
                <a:off x="5121360" y="3249720"/>
                <a:ext cx="47520" cy="28440"/>
              </a:xfrm>
              <a:custGeom>
                <a:avLst/>
                <a:gdLst/>
                <a:ahLst/>
                <a:rect l="l" t="t" r="r" b="b"/>
                <a:pathLst>
                  <a:path w="30" h="18">
                    <a:moveTo>
                      <a:pt x="0" y="12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13" name=""/>
              <p:cNvGrpSpPr/>
              <p:nvPr/>
            </p:nvGrpSpPr>
            <p:grpSpPr>
              <a:xfrm>
                <a:off x="5121360" y="3249720"/>
                <a:ext cx="47520" cy="28440"/>
                <a:chOff x="5121360" y="3249720"/>
                <a:chExt cx="47520" cy="28440"/>
              </a:xfrm>
            </p:grpSpPr>
            <p:sp>
              <p:nvSpPr>
                <p:cNvPr id="1414" name=""/>
                <p:cNvSpPr/>
                <p:nvPr/>
              </p:nvSpPr>
              <p:spPr>
                <a:xfrm>
                  <a:off x="5121360" y="3249720"/>
                  <a:ext cx="47520" cy="28440"/>
                </a:xfrm>
                <a:custGeom>
                  <a:avLst/>
                  <a:gdLst/>
                  <a:ahLst/>
                  <a:rect l="l" t="t" r="r" b="b"/>
                  <a:pathLst>
                    <a:path w="30" h="18">
                      <a:moveTo>
                        <a:pt x="0" y="12"/>
                      </a:moveTo>
                      <a:lnTo>
                        <a:pt x="0" y="18"/>
                      </a:lnTo>
                      <a:lnTo>
                        <a:pt x="30" y="18"/>
                      </a:lnTo>
                      <a:lnTo>
                        <a:pt x="30" y="12"/>
                      </a:lnTo>
                      <a:lnTo>
                        <a:pt x="3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5" name=""/>
                <p:cNvSpPr/>
                <p:nvPr/>
              </p:nvSpPr>
              <p:spPr>
                <a:xfrm>
                  <a:off x="5121360" y="3249720"/>
                  <a:ext cx="47520" cy="28440"/>
                </a:xfrm>
                <a:custGeom>
                  <a:avLst/>
                  <a:gdLst/>
                  <a:ahLst/>
                  <a:rect l="l" t="t" r="r" b="b"/>
                  <a:pathLst>
                    <a:path w="30" h="18">
                      <a:moveTo>
                        <a:pt x="0" y="12"/>
                      </a:moveTo>
                      <a:lnTo>
                        <a:pt x="0" y="18"/>
                      </a:lnTo>
                      <a:lnTo>
                        <a:pt x="30" y="18"/>
                      </a:lnTo>
                      <a:lnTo>
                        <a:pt x="30" y="12"/>
                      </a:lnTo>
                      <a:lnTo>
                        <a:pt x="30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16" name=""/>
              <p:cNvSpPr/>
              <p:nvPr/>
            </p:nvSpPr>
            <p:spPr>
              <a:xfrm>
                <a:off x="5121360" y="3306600"/>
                <a:ext cx="47520" cy="9720"/>
              </a:xfrm>
              <a:custGeom>
                <a:avLst/>
                <a:gdLst/>
                <a:ahLst/>
                <a:rect l="l" t="t" r="r" b="b"/>
                <a:pathLst>
                  <a:path w="30" h="6">
                    <a:moveTo>
                      <a:pt x="0" y="0"/>
                    </a:moveTo>
                    <a:lnTo>
                      <a:pt x="0" y="6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17" name=""/>
              <p:cNvGrpSpPr/>
              <p:nvPr/>
            </p:nvGrpSpPr>
            <p:grpSpPr>
              <a:xfrm>
                <a:off x="5121360" y="3306600"/>
                <a:ext cx="47520" cy="9720"/>
                <a:chOff x="5121360" y="3306600"/>
                <a:chExt cx="47520" cy="9720"/>
              </a:xfrm>
            </p:grpSpPr>
            <p:sp>
              <p:nvSpPr>
                <p:cNvPr id="1418" name=""/>
                <p:cNvSpPr/>
                <p:nvPr/>
              </p:nvSpPr>
              <p:spPr>
                <a:xfrm>
                  <a:off x="5121360" y="3306600"/>
                  <a:ext cx="47520" cy="9720"/>
                </a:xfrm>
                <a:custGeom>
                  <a:avLst/>
                  <a:gdLst/>
                  <a:ahLst/>
                  <a:rect l="l" t="t" r="r" b="b"/>
                  <a:pathLst>
                    <a:path w="30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9" name=""/>
                <p:cNvSpPr/>
                <p:nvPr/>
              </p:nvSpPr>
              <p:spPr>
                <a:xfrm>
                  <a:off x="5121360" y="3306600"/>
                  <a:ext cx="47520" cy="9720"/>
                </a:xfrm>
                <a:custGeom>
                  <a:avLst/>
                  <a:gdLst/>
                  <a:ahLst/>
                  <a:rect l="l" t="t" r="r" b="b"/>
                  <a:pathLst>
                    <a:path w="30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3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20" name=""/>
              <p:cNvSpPr/>
              <p:nvPr/>
            </p:nvSpPr>
            <p:spPr>
              <a:xfrm>
                <a:off x="4683240" y="3135240"/>
                <a:ext cx="209520" cy="362160"/>
              </a:xfrm>
              <a:custGeom>
                <a:avLst/>
                <a:gdLst/>
                <a:ahLst/>
                <a:rect l="l" t="t" r="r" b="b"/>
                <a:pathLst>
                  <a:path w="132" h="228">
                    <a:moveTo>
                      <a:pt x="24" y="228"/>
                    </a:moveTo>
                    <a:lnTo>
                      <a:pt x="30" y="216"/>
                    </a:lnTo>
                    <a:lnTo>
                      <a:pt x="48" y="228"/>
                    </a:lnTo>
                    <a:lnTo>
                      <a:pt x="48" y="216"/>
                    </a:lnTo>
                    <a:lnTo>
                      <a:pt x="66" y="204"/>
                    </a:lnTo>
                    <a:lnTo>
                      <a:pt x="72" y="216"/>
                    </a:lnTo>
                    <a:lnTo>
                      <a:pt x="84" y="204"/>
                    </a:lnTo>
                    <a:lnTo>
                      <a:pt x="120" y="204"/>
                    </a:lnTo>
                    <a:lnTo>
                      <a:pt x="132" y="198"/>
                    </a:lnTo>
                    <a:lnTo>
                      <a:pt x="114" y="198"/>
                    </a:lnTo>
                    <a:lnTo>
                      <a:pt x="132" y="174"/>
                    </a:lnTo>
                    <a:lnTo>
                      <a:pt x="120" y="162"/>
                    </a:lnTo>
                    <a:lnTo>
                      <a:pt x="114" y="162"/>
                    </a:lnTo>
                    <a:lnTo>
                      <a:pt x="96" y="162"/>
                    </a:lnTo>
                    <a:lnTo>
                      <a:pt x="114" y="156"/>
                    </a:lnTo>
                    <a:lnTo>
                      <a:pt x="114" y="150"/>
                    </a:lnTo>
                    <a:lnTo>
                      <a:pt x="96" y="126"/>
                    </a:lnTo>
                    <a:lnTo>
                      <a:pt x="90" y="114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84" y="36"/>
                    </a:lnTo>
                    <a:lnTo>
                      <a:pt x="72" y="24"/>
                    </a:lnTo>
                    <a:lnTo>
                      <a:pt x="42" y="36"/>
                    </a:lnTo>
                    <a:lnTo>
                      <a:pt x="42" y="18"/>
                    </a:lnTo>
                    <a:lnTo>
                      <a:pt x="66" y="0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90"/>
                    </a:lnTo>
                    <a:lnTo>
                      <a:pt x="24" y="108"/>
                    </a:lnTo>
                    <a:lnTo>
                      <a:pt x="30" y="114"/>
                    </a:lnTo>
                    <a:lnTo>
                      <a:pt x="48" y="108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66" y="126"/>
                    </a:lnTo>
                    <a:lnTo>
                      <a:pt x="66" y="150"/>
                    </a:lnTo>
                    <a:lnTo>
                      <a:pt x="30" y="150"/>
                    </a:lnTo>
                    <a:lnTo>
                      <a:pt x="42" y="156"/>
                    </a:lnTo>
                    <a:lnTo>
                      <a:pt x="30" y="162"/>
                    </a:lnTo>
                    <a:lnTo>
                      <a:pt x="42" y="162"/>
                    </a:lnTo>
                    <a:lnTo>
                      <a:pt x="42" y="174"/>
                    </a:lnTo>
                    <a:lnTo>
                      <a:pt x="24" y="180"/>
                    </a:lnTo>
                    <a:lnTo>
                      <a:pt x="30" y="198"/>
                    </a:lnTo>
                    <a:lnTo>
                      <a:pt x="42" y="198"/>
                    </a:lnTo>
                    <a:lnTo>
                      <a:pt x="48" y="198"/>
                    </a:lnTo>
                    <a:lnTo>
                      <a:pt x="66" y="198"/>
                    </a:lnTo>
                    <a:lnTo>
                      <a:pt x="42" y="198"/>
                    </a:lnTo>
                    <a:lnTo>
                      <a:pt x="24" y="22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21" name=""/>
              <p:cNvGrpSpPr/>
              <p:nvPr/>
            </p:nvGrpSpPr>
            <p:grpSpPr>
              <a:xfrm>
                <a:off x="4683240" y="3135240"/>
                <a:ext cx="209520" cy="362160"/>
                <a:chOff x="4683240" y="3135240"/>
                <a:chExt cx="209520" cy="362160"/>
              </a:xfrm>
            </p:grpSpPr>
            <p:sp>
              <p:nvSpPr>
                <p:cNvPr id="1422" name=""/>
                <p:cNvSpPr/>
                <p:nvPr/>
              </p:nvSpPr>
              <p:spPr>
                <a:xfrm>
                  <a:off x="4683240" y="3135240"/>
                  <a:ext cx="209520" cy="362160"/>
                </a:xfrm>
                <a:custGeom>
                  <a:avLst/>
                  <a:gdLst/>
                  <a:ahLst/>
                  <a:rect l="l" t="t" r="r" b="b"/>
                  <a:pathLst>
                    <a:path w="132" h="228">
                      <a:moveTo>
                        <a:pt x="24" y="228"/>
                      </a:moveTo>
                      <a:lnTo>
                        <a:pt x="30" y="216"/>
                      </a:lnTo>
                      <a:lnTo>
                        <a:pt x="48" y="228"/>
                      </a:lnTo>
                      <a:lnTo>
                        <a:pt x="48" y="216"/>
                      </a:lnTo>
                      <a:lnTo>
                        <a:pt x="66" y="204"/>
                      </a:lnTo>
                      <a:lnTo>
                        <a:pt x="72" y="216"/>
                      </a:lnTo>
                      <a:lnTo>
                        <a:pt x="84" y="204"/>
                      </a:lnTo>
                      <a:lnTo>
                        <a:pt x="120" y="204"/>
                      </a:lnTo>
                      <a:lnTo>
                        <a:pt x="132" y="198"/>
                      </a:lnTo>
                      <a:lnTo>
                        <a:pt x="114" y="198"/>
                      </a:lnTo>
                      <a:lnTo>
                        <a:pt x="132" y="174"/>
                      </a:lnTo>
                      <a:lnTo>
                        <a:pt x="120" y="162"/>
                      </a:lnTo>
                      <a:lnTo>
                        <a:pt x="114" y="162"/>
                      </a:lnTo>
                      <a:lnTo>
                        <a:pt x="96" y="162"/>
                      </a:lnTo>
                      <a:lnTo>
                        <a:pt x="114" y="156"/>
                      </a:lnTo>
                      <a:lnTo>
                        <a:pt x="114" y="150"/>
                      </a:lnTo>
                      <a:lnTo>
                        <a:pt x="96" y="126"/>
                      </a:lnTo>
                      <a:lnTo>
                        <a:pt x="90" y="114"/>
                      </a:lnTo>
                      <a:lnTo>
                        <a:pt x="72" y="84"/>
                      </a:lnTo>
                      <a:lnTo>
                        <a:pt x="48" y="72"/>
                      </a:lnTo>
                      <a:lnTo>
                        <a:pt x="84" y="36"/>
                      </a:lnTo>
                      <a:lnTo>
                        <a:pt x="72" y="24"/>
                      </a:lnTo>
                      <a:lnTo>
                        <a:pt x="42" y="36"/>
                      </a:lnTo>
                      <a:lnTo>
                        <a:pt x="42" y="18"/>
                      </a:lnTo>
                      <a:lnTo>
                        <a:pt x="66" y="0"/>
                      </a:lnTo>
                      <a:lnTo>
                        <a:pt x="48" y="0"/>
                      </a:lnTo>
                      <a:lnTo>
                        <a:pt x="30" y="0"/>
                      </a:lnTo>
                      <a:lnTo>
                        <a:pt x="18" y="36"/>
                      </a:lnTo>
                      <a:lnTo>
                        <a:pt x="0" y="36"/>
                      </a:lnTo>
                      <a:lnTo>
                        <a:pt x="18" y="42"/>
                      </a:lnTo>
                      <a:lnTo>
                        <a:pt x="24" y="42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24" y="72"/>
                      </a:lnTo>
                      <a:lnTo>
                        <a:pt x="18" y="84"/>
                      </a:lnTo>
                      <a:lnTo>
                        <a:pt x="24" y="84"/>
                      </a:lnTo>
                      <a:lnTo>
                        <a:pt x="30" y="90"/>
                      </a:lnTo>
                      <a:lnTo>
                        <a:pt x="24" y="108"/>
                      </a:lnTo>
                      <a:lnTo>
                        <a:pt x="30" y="114"/>
                      </a:lnTo>
                      <a:lnTo>
                        <a:pt x="48" y="108"/>
                      </a:lnTo>
                      <a:lnTo>
                        <a:pt x="48" y="114"/>
                      </a:lnTo>
                      <a:lnTo>
                        <a:pt x="48" y="126"/>
                      </a:lnTo>
                      <a:lnTo>
                        <a:pt x="66" y="126"/>
                      </a:lnTo>
                      <a:lnTo>
                        <a:pt x="66" y="150"/>
                      </a:lnTo>
                      <a:lnTo>
                        <a:pt x="30" y="150"/>
                      </a:lnTo>
                      <a:lnTo>
                        <a:pt x="42" y="156"/>
                      </a:lnTo>
                      <a:lnTo>
                        <a:pt x="30" y="162"/>
                      </a:lnTo>
                      <a:lnTo>
                        <a:pt x="42" y="162"/>
                      </a:lnTo>
                      <a:lnTo>
                        <a:pt x="42" y="174"/>
                      </a:lnTo>
                      <a:lnTo>
                        <a:pt x="24" y="180"/>
                      </a:lnTo>
                      <a:lnTo>
                        <a:pt x="30" y="198"/>
                      </a:lnTo>
                      <a:lnTo>
                        <a:pt x="42" y="198"/>
                      </a:lnTo>
                      <a:lnTo>
                        <a:pt x="48" y="198"/>
                      </a:lnTo>
                      <a:lnTo>
                        <a:pt x="66" y="198"/>
                      </a:lnTo>
                      <a:lnTo>
                        <a:pt x="42" y="198"/>
                      </a:lnTo>
                      <a:lnTo>
                        <a:pt x="24" y="22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3" name=""/>
                <p:cNvSpPr/>
                <p:nvPr/>
              </p:nvSpPr>
              <p:spPr>
                <a:xfrm>
                  <a:off x="4683240" y="3135240"/>
                  <a:ext cx="209520" cy="362160"/>
                </a:xfrm>
                <a:custGeom>
                  <a:avLst/>
                  <a:gdLst/>
                  <a:ahLst/>
                  <a:rect l="l" t="t" r="r" b="b"/>
                  <a:pathLst>
                    <a:path w="132" h="228">
                      <a:moveTo>
                        <a:pt x="24" y="228"/>
                      </a:moveTo>
                      <a:lnTo>
                        <a:pt x="30" y="216"/>
                      </a:lnTo>
                      <a:lnTo>
                        <a:pt x="48" y="228"/>
                      </a:lnTo>
                      <a:lnTo>
                        <a:pt x="48" y="216"/>
                      </a:lnTo>
                      <a:lnTo>
                        <a:pt x="66" y="204"/>
                      </a:lnTo>
                      <a:lnTo>
                        <a:pt x="72" y="216"/>
                      </a:lnTo>
                      <a:lnTo>
                        <a:pt x="84" y="204"/>
                      </a:lnTo>
                      <a:lnTo>
                        <a:pt x="120" y="204"/>
                      </a:lnTo>
                      <a:lnTo>
                        <a:pt x="132" y="198"/>
                      </a:lnTo>
                      <a:lnTo>
                        <a:pt x="114" y="198"/>
                      </a:lnTo>
                      <a:lnTo>
                        <a:pt x="132" y="174"/>
                      </a:lnTo>
                      <a:lnTo>
                        <a:pt x="120" y="162"/>
                      </a:lnTo>
                      <a:lnTo>
                        <a:pt x="114" y="162"/>
                      </a:lnTo>
                      <a:lnTo>
                        <a:pt x="96" y="162"/>
                      </a:lnTo>
                      <a:lnTo>
                        <a:pt x="114" y="156"/>
                      </a:lnTo>
                      <a:lnTo>
                        <a:pt x="114" y="150"/>
                      </a:lnTo>
                      <a:lnTo>
                        <a:pt x="96" y="126"/>
                      </a:lnTo>
                      <a:lnTo>
                        <a:pt x="90" y="114"/>
                      </a:lnTo>
                      <a:lnTo>
                        <a:pt x="72" y="84"/>
                      </a:lnTo>
                      <a:lnTo>
                        <a:pt x="48" y="72"/>
                      </a:lnTo>
                      <a:lnTo>
                        <a:pt x="84" y="36"/>
                      </a:lnTo>
                      <a:lnTo>
                        <a:pt x="72" y="24"/>
                      </a:lnTo>
                      <a:lnTo>
                        <a:pt x="42" y="36"/>
                      </a:lnTo>
                      <a:lnTo>
                        <a:pt x="42" y="18"/>
                      </a:lnTo>
                      <a:lnTo>
                        <a:pt x="66" y="0"/>
                      </a:lnTo>
                      <a:lnTo>
                        <a:pt x="48" y="0"/>
                      </a:lnTo>
                      <a:lnTo>
                        <a:pt x="30" y="0"/>
                      </a:lnTo>
                      <a:lnTo>
                        <a:pt x="18" y="36"/>
                      </a:lnTo>
                      <a:lnTo>
                        <a:pt x="0" y="36"/>
                      </a:lnTo>
                      <a:lnTo>
                        <a:pt x="18" y="42"/>
                      </a:lnTo>
                      <a:lnTo>
                        <a:pt x="24" y="42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24" y="72"/>
                      </a:lnTo>
                      <a:lnTo>
                        <a:pt x="18" y="84"/>
                      </a:lnTo>
                      <a:lnTo>
                        <a:pt x="24" y="84"/>
                      </a:lnTo>
                      <a:lnTo>
                        <a:pt x="30" y="90"/>
                      </a:lnTo>
                      <a:lnTo>
                        <a:pt x="24" y="108"/>
                      </a:lnTo>
                      <a:lnTo>
                        <a:pt x="30" y="114"/>
                      </a:lnTo>
                      <a:lnTo>
                        <a:pt x="48" y="108"/>
                      </a:lnTo>
                      <a:lnTo>
                        <a:pt x="48" y="114"/>
                      </a:lnTo>
                      <a:lnTo>
                        <a:pt x="48" y="126"/>
                      </a:lnTo>
                      <a:lnTo>
                        <a:pt x="66" y="126"/>
                      </a:lnTo>
                      <a:lnTo>
                        <a:pt x="66" y="150"/>
                      </a:lnTo>
                      <a:lnTo>
                        <a:pt x="30" y="150"/>
                      </a:lnTo>
                      <a:lnTo>
                        <a:pt x="42" y="156"/>
                      </a:lnTo>
                      <a:lnTo>
                        <a:pt x="30" y="162"/>
                      </a:lnTo>
                      <a:lnTo>
                        <a:pt x="42" y="162"/>
                      </a:lnTo>
                      <a:lnTo>
                        <a:pt x="42" y="174"/>
                      </a:lnTo>
                      <a:lnTo>
                        <a:pt x="24" y="180"/>
                      </a:lnTo>
                      <a:lnTo>
                        <a:pt x="30" y="198"/>
                      </a:lnTo>
                      <a:lnTo>
                        <a:pt x="42" y="198"/>
                      </a:lnTo>
                      <a:lnTo>
                        <a:pt x="48" y="198"/>
                      </a:lnTo>
                      <a:lnTo>
                        <a:pt x="66" y="198"/>
                      </a:lnTo>
                      <a:lnTo>
                        <a:pt x="42" y="198"/>
                      </a:lnTo>
                      <a:lnTo>
                        <a:pt x="24" y="22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24" name=""/>
              <p:cNvSpPr/>
              <p:nvPr/>
            </p:nvSpPr>
            <p:spPr>
              <a:xfrm>
                <a:off x="5064120" y="3745080"/>
                <a:ext cx="19080" cy="66600"/>
              </a:xfrm>
              <a:custGeom>
                <a:avLst/>
                <a:gdLst/>
                <a:ahLst/>
                <a:rect l="l" t="t" r="r" b="b"/>
                <a:pathLst>
                  <a:path w="12" h="42">
                    <a:moveTo>
                      <a:pt x="0" y="12"/>
                    </a:moveTo>
                    <a:lnTo>
                      <a:pt x="0" y="36"/>
                    </a:lnTo>
                    <a:lnTo>
                      <a:pt x="12" y="4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25" name=""/>
              <p:cNvGrpSpPr/>
              <p:nvPr/>
            </p:nvGrpSpPr>
            <p:grpSpPr>
              <a:xfrm>
                <a:off x="5064120" y="3745080"/>
                <a:ext cx="19080" cy="66600"/>
                <a:chOff x="5064120" y="3745080"/>
                <a:chExt cx="19080" cy="66600"/>
              </a:xfrm>
            </p:grpSpPr>
            <p:sp>
              <p:nvSpPr>
                <p:cNvPr id="1426" name=""/>
                <p:cNvSpPr/>
                <p:nvPr/>
              </p:nvSpPr>
              <p:spPr>
                <a:xfrm>
                  <a:off x="5064120" y="3745080"/>
                  <a:ext cx="19080" cy="66600"/>
                </a:xfrm>
                <a:custGeom>
                  <a:avLst/>
                  <a:gdLst/>
                  <a:ahLst/>
                  <a:rect l="l" t="t" r="r" b="b"/>
                  <a:pathLst>
                    <a:path w="12" h="42">
                      <a:moveTo>
                        <a:pt x="0" y="12"/>
                      </a:moveTo>
                      <a:lnTo>
                        <a:pt x="0" y="36"/>
                      </a:lnTo>
                      <a:lnTo>
                        <a:pt x="12" y="42"/>
                      </a:lnTo>
                      <a:lnTo>
                        <a:pt x="12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7" name=""/>
                <p:cNvSpPr/>
                <p:nvPr/>
              </p:nvSpPr>
              <p:spPr>
                <a:xfrm>
                  <a:off x="5064120" y="3745080"/>
                  <a:ext cx="19080" cy="66600"/>
                </a:xfrm>
                <a:custGeom>
                  <a:avLst/>
                  <a:gdLst/>
                  <a:ahLst/>
                  <a:rect l="l" t="t" r="r" b="b"/>
                  <a:pathLst>
                    <a:path w="12" h="42">
                      <a:moveTo>
                        <a:pt x="0" y="12"/>
                      </a:moveTo>
                      <a:lnTo>
                        <a:pt x="0" y="36"/>
                      </a:lnTo>
                      <a:lnTo>
                        <a:pt x="12" y="42"/>
                      </a:lnTo>
                      <a:lnTo>
                        <a:pt x="12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28" name=""/>
              <p:cNvSpPr/>
              <p:nvPr/>
            </p:nvSpPr>
            <p:spPr>
              <a:xfrm>
                <a:off x="5045040" y="3811680"/>
                <a:ext cx="57240" cy="85680"/>
              </a:xfrm>
              <a:custGeom>
                <a:avLst/>
                <a:gdLst/>
                <a:ahLst/>
                <a:rect l="l" t="t" r="r" b="b"/>
                <a:pathLst>
                  <a:path w="36" h="54">
                    <a:moveTo>
                      <a:pt x="0" y="0"/>
                    </a:moveTo>
                    <a:lnTo>
                      <a:pt x="12" y="42"/>
                    </a:lnTo>
                    <a:lnTo>
                      <a:pt x="12" y="54"/>
                    </a:lnTo>
                    <a:lnTo>
                      <a:pt x="24" y="42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29" name=""/>
              <p:cNvGrpSpPr/>
              <p:nvPr/>
            </p:nvGrpSpPr>
            <p:grpSpPr>
              <a:xfrm>
                <a:off x="5045040" y="3811680"/>
                <a:ext cx="57240" cy="85680"/>
                <a:chOff x="5045040" y="3811680"/>
                <a:chExt cx="57240" cy="85680"/>
              </a:xfrm>
            </p:grpSpPr>
            <p:sp>
              <p:nvSpPr>
                <p:cNvPr id="1430" name=""/>
                <p:cNvSpPr/>
                <p:nvPr/>
              </p:nvSpPr>
              <p:spPr>
                <a:xfrm>
                  <a:off x="5045040" y="3811680"/>
                  <a:ext cx="57240" cy="85680"/>
                </a:xfrm>
                <a:custGeom>
                  <a:avLst/>
                  <a:gdLst/>
                  <a:ahLst/>
                  <a:rect l="l" t="t" r="r" b="b"/>
                  <a:pathLst>
                    <a:path w="36" h="54">
                      <a:moveTo>
                        <a:pt x="0" y="0"/>
                      </a:moveTo>
                      <a:lnTo>
                        <a:pt x="12" y="42"/>
                      </a:lnTo>
                      <a:lnTo>
                        <a:pt x="12" y="54"/>
                      </a:lnTo>
                      <a:lnTo>
                        <a:pt x="24" y="42"/>
                      </a:lnTo>
                      <a:lnTo>
                        <a:pt x="36" y="12"/>
                      </a:lnTo>
                      <a:lnTo>
                        <a:pt x="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1" name=""/>
                <p:cNvSpPr/>
                <p:nvPr/>
              </p:nvSpPr>
              <p:spPr>
                <a:xfrm>
                  <a:off x="5045040" y="3811680"/>
                  <a:ext cx="57240" cy="85680"/>
                </a:xfrm>
                <a:custGeom>
                  <a:avLst/>
                  <a:gdLst/>
                  <a:ahLst/>
                  <a:rect l="l" t="t" r="r" b="b"/>
                  <a:pathLst>
                    <a:path w="36" h="54">
                      <a:moveTo>
                        <a:pt x="0" y="0"/>
                      </a:moveTo>
                      <a:lnTo>
                        <a:pt x="12" y="42"/>
                      </a:lnTo>
                      <a:lnTo>
                        <a:pt x="12" y="54"/>
                      </a:lnTo>
                      <a:lnTo>
                        <a:pt x="24" y="42"/>
                      </a:lnTo>
                      <a:lnTo>
                        <a:pt x="36" y="12"/>
                      </a:lnTo>
                      <a:lnTo>
                        <a:pt x="2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32" name=""/>
              <p:cNvSpPr/>
              <p:nvPr/>
            </p:nvSpPr>
            <p:spPr>
              <a:xfrm>
                <a:off x="5168880" y="3916440"/>
                <a:ext cx="7632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0"/>
                    </a:moveTo>
                    <a:lnTo>
                      <a:pt x="0" y="12"/>
                    </a:lnTo>
                    <a:lnTo>
                      <a:pt x="30" y="24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33" name=""/>
              <p:cNvGrpSpPr/>
              <p:nvPr/>
            </p:nvGrpSpPr>
            <p:grpSpPr>
              <a:xfrm>
                <a:off x="5168880" y="3916440"/>
                <a:ext cx="76320" cy="38160"/>
                <a:chOff x="5168880" y="3916440"/>
                <a:chExt cx="76320" cy="38160"/>
              </a:xfrm>
            </p:grpSpPr>
            <p:sp>
              <p:nvSpPr>
                <p:cNvPr id="1434" name=""/>
                <p:cNvSpPr/>
                <p:nvPr/>
              </p:nvSpPr>
              <p:spPr>
                <a:xfrm>
                  <a:off x="5168880" y="3916440"/>
                  <a:ext cx="76320" cy="38160"/>
                </a:xfrm>
                <a:custGeom>
                  <a:avLst/>
                  <a:gdLst/>
                  <a:ahLst/>
                  <a:rect l="l" t="t" r="r" b="b"/>
                  <a:pathLst>
                    <a:path w="48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30" y="24"/>
                      </a:lnTo>
                      <a:lnTo>
                        <a:pt x="48" y="0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5" name=""/>
                <p:cNvSpPr/>
                <p:nvPr/>
              </p:nvSpPr>
              <p:spPr>
                <a:xfrm>
                  <a:off x="5168880" y="3916440"/>
                  <a:ext cx="76320" cy="38160"/>
                </a:xfrm>
                <a:custGeom>
                  <a:avLst/>
                  <a:gdLst/>
                  <a:ahLst/>
                  <a:rect l="l" t="t" r="r" b="b"/>
                  <a:pathLst>
                    <a:path w="48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30" y="24"/>
                      </a:lnTo>
                      <a:lnTo>
                        <a:pt x="48" y="0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36" name=""/>
              <p:cNvSpPr/>
              <p:nvPr/>
            </p:nvSpPr>
            <p:spPr>
              <a:xfrm>
                <a:off x="5369040" y="391644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12"/>
                    </a:lnTo>
                    <a:lnTo>
                      <a:pt x="12" y="24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37" name=""/>
              <p:cNvGrpSpPr/>
              <p:nvPr/>
            </p:nvGrpSpPr>
            <p:grpSpPr>
              <a:xfrm>
                <a:off x="5369040" y="3916440"/>
                <a:ext cx="56880" cy="38160"/>
                <a:chOff x="5369040" y="3916440"/>
                <a:chExt cx="56880" cy="38160"/>
              </a:xfrm>
            </p:grpSpPr>
            <p:sp>
              <p:nvSpPr>
                <p:cNvPr id="1438" name=""/>
                <p:cNvSpPr/>
                <p:nvPr/>
              </p:nvSpPr>
              <p:spPr>
                <a:xfrm>
                  <a:off x="5369040" y="391644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30" y="24"/>
                      </a:lnTo>
                      <a:lnTo>
                        <a:pt x="36" y="24"/>
                      </a:lnTo>
                      <a:lnTo>
                        <a:pt x="30" y="12"/>
                      </a:lnTo>
                      <a:lnTo>
                        <a:pt x="36" y="18"/>
                      </a:lnTo>
                      <a:lnTo>
                        <a:pt x="36" y="12"/>
                      </a:lnTo>
                      <a:lnTo>
                        <a:pt x="12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9" name=""/>
                <p:cNvSpPr/>
                <p:nvPr/>
              </p:nvSpPr>
              <p:spPr>
                <a:xfrm>
                  <a:off x="5369040" y="391644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30" y="24"/>
                      </a:lnTo>
                      <a:lnTo>
                        <a:pt x="36" y="24"/>
                      </a:lnTo>
                      <a:lnTo>
                        <a:pt x="30" y="12"/>
                      </a:lnTo>
                      <a:lnTo>
                        <a:pt x="36" y="18"/>
                      </a:lnTo>
                      <a:lnTo>
                        <a:pt x="36" y="12"/>
                      </a:lnTo>
                      <a:lnTo>
                        <a:pt x="12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40" name=""/>
              <p:cNvSpPr/>
              <p:nvPr/>
            </p:nvSpPr>
            <p:spPr>
              <a:xfrm>
                <a:off x="5635800" y="3992400"/>
                <a:ext cx="47520" cy="28800"/>
              </a:xfrm>
              <a:custGeom>
                <a:avLst/>
                <a:gdLst/>
                <a:ahLst/>
                <a:rect l="l" t="t" r="r" b="b"/>
                <a:pathLst>
                  <a:path w="30" h="18">
                    <a:moveTo>
                      <a:pt x="0" y="12"/>
                    </a:moveTo>
                    <a:lnTo>
                      <a:pt x="6" y="18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41" name=""/>
              <p:cNvGrpSpPr/>
              <p:nvPr/>
            </p:nvGrpSpPr>
            <p:grpSpPr>
              <a:xfrm>
                <a:off x="5635800" y="3992400"/>
                <a:ext cx="47520" cy="28800"/>
                <a:chOff x="5635800" y="3992400"/>
                <a:chExt cx="47520" cy="28800"/>
              </a:xfrm>
            </p:grpSpPr>
            <p:sp>
              <p:nvSpPr>
                <p:cNvPr id="1442" name=""/>
                <p:cNvSpPr/>
                <p:nvPr/>
              </p:nvSpPr>
              <p:spPr>
                <a:xfrm>
                  <a:off x="5635800" y="3992400"/>
                  <a:ext cx="47520" cy="28800"/>
                </a:xfrm>
                <a:custGeom>
                  <a:avLst/>
                  <a:gdLst/>
                  <a:ahLst/>
                  <a:rect l="l" t="t" r="r" b="b"/>
                  <a:pathLst>
                    <a:path w="30" h="18">
                      <a:moveTo>
                        <a:pt x="0" y="12"/>
                      </a:moveTo>
                      <a:lnTo>
                        <a:pt x="6" y="18"/>
                      </a:lnTo>
                      <a:lnTo>
                        <a:pt x="24" y="18"/>
                      </a:lnTo>
                      <a:lnTo>
                        <a:pt x="24" y="12"/>
                      </a:lnTo>
                      <a:lnTo>
                        <a:pt x="3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3" name=""/>
                <p:cNvSpPr/>
                <p:nvPr/>
              </p:nvSpPr>
              <p:spPr>
                <a:xfrm>
                  <a:off x="5635800" y="3992400"/>
                  <a:ext cx="47520" cy="28800"/>
                </a:xfrm>
                <a:custGeom>
                  <a:avLst/>
                  <a:gdLst/>
                  <a:ahLst/>
                  <a:rect l="l" t="t" r="r" b="b"/>
                  <a:pathLst>
                    <a:path w="30" h="18">
                      <a:moveTo>
                        <a:pt x="0" y="12"/>
                      </a:moveTo>
                      <a:lnTo>
                        <a:pt x="6" y="18"/>
                      </a:lnTo>
                      <a:lnTo>
                        <a:pt x="24" y="18"/>
                      </a:lnTo>
                      <a:lnTo>
                        <a:pt x="24" y="12"/>
                      </a:lnTo>
                      <a:lnTo>
                        <a:pt x="30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44" name=""/>
              <p:cNvSpPr/>
              <p:nvPr/>
            </p:nvSpPr>
            <p:spPr>
              <a:xfrm>
                <a:off x="4902120" y="3849840"/>
                <a:ext cx="38160" cy="28440"/>
              </a:xfrm>
              <a:custGeom>
                <a:avLst/>
                <a:gdLst/>
                <a:ahLst/>
                <a:rect l="l" t="t" r="r" b="b"/>
                <a:pathLst>
                  <a:path w="24" h="18">
                    <a:moveTo>
                      <a:pt x="0" y="12"/>
                    </a:moveTo>
                    <a:lnTo>
                      <a:pt x="12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45" name=""/>
              <p:cNvGrpSpPr/>
              <p:nvPr/>
            </p:nvGrpSpPr>
            <p:grpSpPr>
              <a:xfrm>
                <a:off x="4902120" y="3849840"/>
                <a:ext cx="38160" cy="28440"/>
                <a:chOff x="4902120" y="3849840"/>
                <a:chExt cx="38160" cy="28440"/>
              </a:xfrm>
            </p:grpSpPr>
            <p:sp>
              <p:nvSpPr>
                <p:cNvPr id="1446" name=""/>
                <p:cNvSpPr/>
                <p:nvPr/>
              </p:nvSpPr>
              <p:spPr>
                <a:xfrm>
                  <a:off x="4902120" y="3849840"/>
                  <a:ext cx="38160" cy="28440"/>
                </a:xfrm>
                <a:custGeom>
                  <a:avLst/>
                  <a:gdLst/>
                  <a:ahLst/>
                  <a:rect l="l" t="t" r="r" b="b"/>
                  <a:pathLst>
                    <a:path w="24" h="18">
                      <a:moveTo>
                        <a:pt x="0" y="12"/>
                      </a:moveTo>
                      <a:lnTo>
                        <a:pt x="12" y="18"/>
                      </a:lnTo>
                      <a:lnTo>
                        <a:pt x="24" y="12"/>
                      </a:lnTo>
                      <a:lnTo>
                        <a:pt x="12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7" name=""/>
                <p:cNvSpPr/>
                <p:nvPr/>
              </p:nvSpPr>
              <p:spPr>
                <a:xfrm>
                  <a:off x="4902120" y="3849840"/>
                  <a:ext cx="38160" cy="28440"/>
                </a:xfrm>
                <a:custGeom>
                  <a:avLst/>
                  <a:gdLst/>
                  <a:ahLst/>
                  <a:rect l="l" t="t" r="r" b="b"/>
                  <a:pathLst>
                    <a:path w="24" h="18">
                      <a:moveTo>
                        <a:pt x="0" y="12"/>
                      </a:moveTo>
                      <a:lnTo>
                        <a:pt x="12" y="18"/>
                      </a:lnTo>
                      <a:lnTo>
                        <a:pt x="24" y="12"/>
                      </a:lnTo>
                      <a:lnTo>
                        <a:pt x="12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48" name=""/>
              <p:cNvSpPr/>
              <p:nvPr/>
            </p:nvSpPr>
            <p:spPr>
              <a:xfrm>
                <a:off x="5330880" y="3763800"/>
                <a:ext cx="38160" cy="104760"/>
              </a:xfrm>
              <a:custGeom>
                <a:avLst/>
                <a:gdLst/>
                <a:ahLst/>
                <a:rect l="l" t="t" r="r" b="b"/>
                <a:pathLst>
                  <a:path w="24" h="66">
                    <a:moveTo>
                      <a:pt x="0" y="0"/>
                    </a:moveTo>
                    <a:lnTo>
                      <a:pt x="12" y="0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0" y="54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49" name=""/>
              <p:cNvGrpSpPr/>
              <p:nvPr/>
            </p:nvGrpSpPr>
            <p:grpSpPr>
              <a:xfrm>
                <a:off x="5330880" y="3763800"/>
                <a:ext cx="38160" cy="104760"/>
                <a:chOff x="5330880" y="3763800"/>
                <a:chExt cx="38160" cy="104760"/>
              </a:xfrm>
            </p:grpSpPr>
            <p:sp>
              <p:nvSpPr>
                <p:cNvPr id="1450" name=""/>
                <p:cNvSpPr/>
                <p:nvPr/>
              </p:nvSpPr>
              <p:spPr>
                <a:xfrm>
                  <a:off x="5330880" y="3763800"/>
                  <a:ext cx="38160" cy="104760"/>
                </a:xfrm>
                <a:custGeom>
                  <a:avLst/>
                  <a:gdLst/>
                  <a:ahLst/>
                  <a:rect l="l" t="t" r="r" b="b"/>
                  <a:pathLst>
                    <a:path w="24" h="66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8" y="18"/>
                      </a:lnTo>
                      <a:lnTo>
                        <a:pt x="18" y="24"/>
                      </a:lnTo>
                      <a:lnTo>
                        <a:pt x="24" y="30"/>
                      </a:lnTo>
                      <a:lnTo>
                        <a:pt x="24" y="42"/>
                      </a:lnTo>
                      <a:lnTo>
                        <a:pt x="12" y="66"/>
                      </a:lnTo>
                      <a:lnTo>
                        <a:pt x="0" y="54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1" name=""/>
                <p:cNvSpPr/>
                <p:nvPr/>
              </p:nvSpPr>
              <p:spPr>
                <a:xfrm>
                  <a:off x="5330880" y="3763800"/>
                  <a:ext cx="38160" cy="104760"/>
                </a:xfrm>
                <a:custGeom>
                  <a:avLst/>
                  <a:gdLst/>
                  <a:ahLst/>
                  <a:rect l="l" t="t" r="r" b="b"/>
                  <a:pathLst>
                    <a:path w="24" h="66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8" y="18"/>
                      </a:lnTo>
                      <a:lnTo>
                        <a:pt x="18" y="24"/>
                      </a:lnTo>
                      <a:lnTo>
                        <a:pt x="24" y="30"/>
                      </a:lnTo>
                      <a:lnTo>
                        <a:pt x="24" y="42"/>
                      </a:lnTo>
                      <a:lnTo>
                        <a:pt x="12" y="66"/>
                      </a:lnTo>
                      <a:lnTo>
                        <a:pt x="0" y="54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52" name=""/>
              <p:cNvSpPr/>
              <p:nvPr/>
            </p:nvSpPr>
            <p:spPr>
              <a:xfrm>
                <a:off x="5416560" y="3706920"/>
                <a:ext cx="142920" cy="104760"/>
              </a:xfrm>
              <a:custGeom>
                <a:avLst/>
                <a:gdLst/>
                <a:ahLst/>
                <a:rect l="l" t="t" r="r" b="b"/>
                <a:pathLst>
                  <a:path w="90" h="66">
                    <a:moveTo>
                      <a:pt x="90" y="12"/>
                    </a:moveTo>
                    <a:lnTo>
                      <a:pt x="90" y="18"/>
                    </a:lnTo>
                    <a:lnTo>
                      <a:pt x="78" y="18"/>
                    </a:lnTo>
                    <a:lnTo>
                      <a:pt x="72" y="36"/>
                    </a:lnTo>
                    <a:lnTo>
                      <a:pt x="78" y="54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24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36"/>
                    </a:lnTo>
                    <a:lnTo>
                      <a:pt x="6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48" y="18"/>
                    </a:lnTo>
                    <a:lnTo>
                      <a:pt x="66" y="0"/>
                    </a:ln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53" name=""/>
              <p:cNvGrpSpPr/>
              <p:nvPr/>
            </p:nvGrpSpPr>
            <p:grpSpPr>
              <a:xfrm>
                <a:off x="5416560" y="3706920"/>
                <a:ext cx="142920" cy="104760"/>
                <a:chOff x="5416560" y="3706920"/>
                <a:chExt cx="142920" cy="104760"/>
              </a:xfrm>
            </p:grpSpPr>
            <p:sp>
              <p:nvSpPr>
                <p:cNvPr id="1454" name=""/>
                <p:cNvSpPr/>
                <p:nvPr/>
              </p:nvSpPr>
              <p:spPr>
                <a:xfrm>
                  <a:off x="5416560" y="3706920"/>
                  <a:ext cx="142920" cy="104760"/>
                </a:xfrm>
                <a:custGeom>
                  <a:avLst/>
                  <a:gdLst/>
                  <a:ahLst/>
                  <a:rect l="l" t="t" r="r" b="b"/>
                  <a:pathLst>
                    <a:path w="90" h="66">
                      <a:moveTo>
                        <a:pt x="90" y="12"/>
                      </a:moveTo>
                      <a:lnTo>
                        <a:pt x="90" y="18"/>
                      </a:lnTo>
                      <a:lnTo>
                        <a:pt x="78" y="18"/>
                      </a:lnTo>
                      <a:lnTo>
                        <a:pt x="72" y="36"/>
                      </a:lnTo>
                      <a:lnTo>
                        <a:pt x="78" y="54"/>
                      </a:lnTo>
                      <a:lnTo>
                        <a:pt x="66" y="54"/>
                      </a:lnTo>
                      <a:lnTo>
                        <a:pt x="54" y="60"/>
                      </a:lnTo>
                      <a:lnTo>
                        <a:pt x="48" y="66"/>
                      </a:lnTo>
                      <a:lnTo>
                        <a:pt x="24" y="60"/>
                      </a:lnTo>
                      <a:lnTo>
                        <a:pt x="6" y="60"/>
                      </a:lnTo>
                      <a:lnTo>
                        <a:pt x="6" y="54"/>
                      </a:lnTo>
                      <a:lnTo>
                        <a:pt x="0" y="36"/>
                      </a:lnTo>
                      <a:lnTo>
                        <a:pt x="6" y="24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48" y="18"/>
                      </a:lnTo>
                      <a:lnTo>
                        <a:pt x="66" y="0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5" name=""/>
                <p:cNvSpPr/>
                <p:nvPr/>
              </p:nvSpPr>
              <p:spPr>
                <a:xfrm>
                  <a:off x="5416560" y="3706920"/>
                  <a:ext cx="142920" cy="104760"/>
                </a:xfrm>
                <a:custGeom>
                  <a:avLst/>
                  <a:gdLst/>
                  <a:ahLst/>
                  <a:rect l="l" t="t" r="r" b="b"/>
                  <a:pathLst>
                    <a:path w="90" h="66">
                      <a:moveTo>
                        <a:pt x="90" y="12"/>
                      </a:moveTo>
                      <a:lnTo>
                        <a:pt x="90" y="18"/>
                      </a:lnTo>
                      <a:lnTo>
                        <a:pt x="78" y="18"/>
                      </a:lnTo>
                      <a:lnTo>
                        <a:pt x="72" y="36"/>
                      </a:lnTo>
                      <a:lnTo>
                        <a:pt x="78" y="54"/>
                      </a:lnTo>
                      <a:lnTo>
                        <a:pt x="66" y="54"/>
                      </a:lnTo>
                      <a:lnTo>
                        <a:pt x="54" y="60"/>
                      </a:lnTo>
                      <a:lnTo>
                        <a:pt x="48" y="66"/>
                      </a:lnTo>
                      <a:lnTo>
                        <a:pt x="24" y="60"/>
                      </a:lnTo>
                      <a:lnTo>
                        <a:pt x="6" y="60"/>
                      </a:lnTo>
                      <a:lnTo>
                        <a:pt x="6" y="54"/>
                      </a:lnTo>
                      <a:lnTo>
                        <a:pt x="0" y="36"/>
                      </a:lnTo>
                      <a:lnTo>
                        <a:pt x="6" y="24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48" y="18"/>
                      </a:lnTo>
                      <a:lnTo>
                        <a:pt x="66" y="0"/>
                      </a:lnTo>
                      <a:lnTo>
                        <a:pt x="9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56" name=""/>
              <p:cNvSpPr/>
              <p:nvPr/>
            </p:nvSpPr>
            <p:spPr>
              <a:xfrm>
                <a:off x="5254560" y="3544920"/>
                <a:ext cx="162000" cy="114120"/>
              </a:xfrm>
              <a:custGeom>
                <a:avLst/>
                <a:gdLst/>
                <a:ahLst/>
                <a:rect l="l" t="t" r="r" b="b"/>
                <a:pathLst>
                  <a:path w="102" h="72">
                    <a:moveTo>
                      <a:pt x="36" y="72"/>
                    </a:moveTo>
                    <a:lnTo>
                      <a:pt x="60" y="54"/>
                    </a:lnTo>
                    <a:lnTo>
                      <a:pt x="72" y="54"/>
                    </a:lnTo>
                    <a:lnTo>
                      <a:pt x="84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24" y="72"/>
                    </a:lnTo>
                    <a:lnTo>
                      <a:pt x="36" y="7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57" name=""/>
              <p:cNvGrpSpPr/>
              <p:nvPr/>
            </p:nvGrpSpPr>
            <p:grpSpPr>
              <a:xfrm>
                <a:off x="5254560" y="3544920"/>
                <a:ext cx="162000" cy="114120"/>
                <a:chOff x="5254560" y="3544920"/>
                <a:chExt cx="162000" cy="114120"/>
              </a:xfrm>
            </p:grpSpPr>
            <p:sp>
              <p:nvSpPr>
                <p:cNvPr id="1458" name=""/>
                <p:cNvSpPr/>
                <p:nvPr/>
              </p:nvSpPr>
              <p:spPr>
                <a:xfrm>
                  <a:off x="5254560" y="3544920"/>
                  <a:ext cx="162000" cy="114120"/>
                </a:xfrm>
                <a:custGeom>
                  <a:avLst/>
                  <a:gdLst/>
                  <a:ahLst/>
                  <a:rect l="l" t="t" r="r" b="b"/>
                  <a:pathLst>
                    <a:path w="102" h="72">
                      <a:moveTo>
                        <a:pt x="36" y="72"/>
                      </a:moveTo>
                      <a:lnTo>
                        <a:pt x="60" y="54"/>
                      </a:lnTo>
                      <a:lnTo>
                        <a:pt x="72" y="54"/>
                      </a:lnTo>
                      <a:lnTo>
                        <a:pt x="84" y="24"/>
                      </a:lnTo>
                      <a:lnTo>
                        <a:pt x="102" y="24"/>
                      </a:lnTo>
                      <a:lnTo>
                        <a:pt x="84" y="6"/>
                      </a:lnTo>
                      <a:lnTo>
                        <a:pt x="66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24" y="72"/>
                      </a:lnTo>
                      <a:lnTo>
                        <a:pt x="36" y="7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9" name=""/>
                <p:cNvSpPr/>
                <p:nvPr/>
              </p:nvSpPr>
              <p:spPr>
                <a:xfrm>
                  <a:off x="5254560" y="3544920"/>
                  <a:ext cx="162000" cy="114120"/>
                </a:xfrm>
                <a:custGeom>
                  <a:avLst/>
                  <a:gdLst/>
                  <a:ahLst/>
                  <a:rect l="l" t="t" r="r" b="b"/>
                  <a:pathLst>
                    <a:path w="102" h="72">
                      <a:moveTo>
                        <a:pt x="36" y="72"/>
                      </a:moveTo>
                      <a:lnTo>
                        <a:pt x="60" y="54"/>
                      </a:lnTo>
                      <a:lnTo>
                        <a:pt x="72" y="54"/>
                      </a:lnTo>
                      <a:lnTo>
                        <a:pt x="84" y="24"/>
                      </a:lnTo>
                      <a:lnTo>
                        <a:pt x="102" y="24"/>
                      </a:lnTo>
                      <a:lnTo>
                        <a:pt x="84" y="6"/>
                      </a:lnTo>
                      <a:lnTo>
                        <a:pt x="66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24" y="72"/>
                      </a:lnTo>
                      <a:lnTo>
                        <a:pt x="36" y="7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60" name=""/>
              <p:cNvSpPr/>
              <p:nvPr/>
            </p:nvSpPr>
            <p:spPr>
              <a:xfrm>
                <a:off x="5187960" y="3602160"/>
                <a:ext cx="66600" cy="56880"/>
              </a:xfrm>
              <a:custGeom>
                <a:avLst/>
                <a:gdLst/>
                <a:ahLst/>
                <a:rect l="l" t="t" r="r" b="b"/>
                <a:pathLst>
                  <a:path w="42" h="36">
                    <a:moveTo>
                      <a:pt x="42" y="12"/>
                    </a:moveTo>
                    <a:lnTo>
                      <a:pt x="36" y="12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2" y="0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61" name=""/>
              <p:cNvGrpSpPr/>
              <p:nvPr/>
            </p:nvGrpSpPr>
            <p:grpSpPr>
              <a:xfrm>
                <a:off x="5187960" y="3602160"/>
                <a:ext cx="66600" cy="56880"/>
                <a:chOff x="5187960" y="3602160"/>
                <a:chExt cx="66600" cy="56880"/>
              </a:xfrm>
            </p:grpSpPr>
            <p:sp>
              <p:nvSpPr>
                <p:cNvPr id="1462" name=""/>
                <p:cNvSpPr/>
                <p:nvPr/>
              </p:nvSpPr>
              <p:spPr>
                <a:xfrm>
                  <a:off x="5187960" y="3602160"/>
                  <a:ext cx="66600" cy="56880"/>
                </a:xfrm>
                <a:custGeom>
                  <a:avLst/>
                  <a:gdLst/>
                  <a:ahLst/>
                  <a:rect l="l" t="t" r="r" b="b"/>
                  <a:pathLst>
                    <a:path w="42" h="36">
                      <a:moveTo>
                        <a:pt x="42" y="12"/>
                      </a:moveTo>
                      <a:lnTo>
                        <a:pt x="36" y="12"/>
                      </a:lnTo>
                      <a:lnTo>
                        <a:pt x="18" y="36"/>
                      </a:lnTo>
                      <a:lnTo>
                        <a:pt x="12" y="36"/>
                      </a:lnTo>
                      <a:lnTo>
                        <a:pt x="0" y="36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42" y="0"/>
                      </a:lnTo>
                      <a:lnTo>
                        <a:pt x="42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3" name=""/>
                <p:cNvSpPr/>
                <p:nvPr/>
              </p:nvSpPr>
              <p:spPr>
                <a:xfrm>
                  <a:off x="5187960" y="3602160"/>
                  <a:ext cx="66600" cy="56880"/>
                </a:xfrm>
                <a:custGeom>
                  <a:avLst/>
                  <a:gdLst/>
                  <a:ahLst/>
                  <a:rect l="l" t="t" r="r" b="b"/>
                  <a:pathLst>
                    <a:path w="42" h="36">
                      <a:moveTo>
                        <a:pt x="42" y="12"/>
                      </a:moveTo>
                      <a:lnTo>
                        <a:pt x="36" y="12"/>
                      </a:lnTo>
                      <a:lnTo>
                        <a:pt x="18" y="36"/>
                      </a:lnTo>
                      <a:lnTo>
                        <a:pt x="12" y="36"/>
                      </a:lnTo>
                      <a:lnTo>
                        <a:pt x="0" y="36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42" y="0"/>
                      </a:lnTo>
                      <a:lnTo>
                        <a:pt x="42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64" name=""/>
              <p:cNvSpPr/>
              <p:nvPr/>
            </p:nvSpPr>
            <p:spPr>
              <a:xfrm>
                <a:off x="5187960" y="3621240"/>
                <a:ext cx="142920" cy="142560"/>
              </a:xfrm>
              <a:custGeom>
                <a:avLst/>
                <a:gdLst/>
                <a:ahLst/>
                <a:rect l="l" t="t" r="r" b="b"/>
                <a:pathLst>
                  <a:path w="90" h="90">
                    <a:moveTo>
                      <a:pt x="42" y="0"/>
                    </a:moveTo>
                    <a:lnTo>
                      <a:pt x="66" y="24"/>
                    </a:lnTo>
                    <a:lnTo>
                      <a:pt x="78" y="24"/>
                    </a:lnTo>
                    <a:lnTo>
                      <a:pt x="90" y="30"/>
                    </a:lnTo>
                    <a:lnTo>
                      <a:pt x="90" y="42"/>
                    </a:lnTo>
                    <a:lnTo>
                      <a:pt x="78" y="42"/>
                    </a:lnTo>
                    <a:lnTo>
                      <a:pt x="78" y="30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66" y="90"/>
                    </a:lnTo>
                    <a:lnTo>
                      <a:pt x="54" y="72"/>
                    </a:lnTo>
                    <a:lnTo>
                      <a:pt x="42" y="72"/>
                    </a:lnTo>
                    <a:lnTo>
                      <a:pt x="18" y="5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36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65" name=""/>
              <p:cNvGrpSpPr/>
              <p:nvPr/>
            </p:nvGrpSpPr>
            <p:grpSpPr>
              <a:xfrm>
                <a:off x="5187960" y="3621240"/>
                <a:ext cx="142920" cy="142560"/>
                <a:chOff x="5187960" y="3621240"/>
                <a:chExt cx="142920" cy="142560"/>
              </a:xfrm>
            </p:grpSpPr>
            <p:sp>
              <p:nvSpPr>
                <p:cNvPr id="1466" name=""/>
                <p:cNvSpPr/>
                <p:nvPr/>
              </p:nvSpPr>
              <p:spPr>
                <a:xfrm>
                  <a:off x="5187960" y="3621240"/>
                  <a:ext cx="142920" cy="142560"/>
                </a:xfrm>
                <a:custGeom>
                  <a:avLst/>
                  <a:gdLst/>
                  <a:ahLst/>
                  <a:rect l="l" t="t" r="r" b="b"/>
                  <a:pathLst>
                    <a:path w="90" h="90">
                      <a:moveTo>
                        <a:pt x="42" y="0"/>
                      </a:moveTo>
                      <a:lnTo>
                        <a:pt x="66" y="24"/>
                      </a:lnTo>
                      <a:lnTo>
                        <a:pt x="78" y="24"/>
                      </a:lnTo>
                      <a:lnTo>
                        <a:pt x="90" y="30"/>
                      </a:lnTo>
                      <a:lnTo>
                        <a:pt x="90" y="42"/>
                      </a:lnTo>
                      <a:lnTo>
                        <a:pt x="78" y="42"/>
                      </a:lnTo>
                      <a:lnTo>
                        <a:pt x="78" y="30"/>
                      </a:lnTo>
                      <a:lnTo>
                        <a:pt x="54" y="24"/>
                      </a:lnTo>
                      <a:lnTo>
                        <a:pt x="42" y="30"/>
                      </a:lnTo>
                      <a:lnTo>
                        <a:pt x="42" y="24"/>
                      </a:lnTo>
                      <a:lnTo>
                        <a:pt x="36" y="30"/>
                      </a:lnTo>
                      <a:lnTo>
                        <a:pt x="42" y="42"/>
                      </a:lnTo>
                      <a:lnTo>
                        <a:pt x="60" y="72"/>
                      </a:lnTo>
                      <a:lnTo>
                        <a:pt x="66" y="78"/>
                      </a:lnTo>
                      <a:lnTo>
                        <a:pt x="66" y="90"/>
                      </a:lnTo>
                      <a:lnTo>
                        <a:pt x="54" y="72"/>
                      </a:lnTo>
                      <a:lnTo>
                        <a:pt x="42" y="72"/>
                      </a:lnTo>
                      <a:lnTo>
                        <a:pt x="18" y="54"/>
                      </a:lnTo>
                      <a:lnTo>
                        <a:pt x="18" y="30"/>
                      </a:lnTo>
                      <a:lnTo>
                        <a:pt x="12" y="30"/>
                      </a:lnTo>
                      <a:lnTo>
                        <a:pt x="0" y="42"/>
                      </a:lnTo>
                      <a:lnTo>
                        <a:pt x="0" y="24"/>
                      </a:lnTo>
                      <a:lnTo>
                        <a:pt x="18" y="24"/>
                      </a:lnTo>
                      <a:lnTo>
                        <a:pt x="36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7" name=""/>
                <p:cNvSpPr/>
                <p:nvPr/>
              </p:nvSpPr>
              <p:spPr>
                <a:xfrm>
                  <a:off x="5187960" y="3621240"/>
                  <a:ext cx="142920" cy="142560"/>
                </a:xfrm>
                <a:custGeom>
                  <a:avLst/>
                  <a:gdLst/>
                  <a:ahLst/>
                  <a:rect l="l" t="t" r="r" b="b"/>
                  <a:pathLst>
                    <a:path w="90" h="90">
                      <a:moveTo>
                        <a:pt x="42" y="0"/>
                      </a:moveTo>
                      <a:lnTo>
                        <a:pt x="66" y="24"/>
                      </a:lnTo>
                      <a:lnTo>
                        <a:pt x="78" y="24"/>
                      </a:lnTo>
                      <a:lnTo>
                        <a:pt x="90" y="30"/>
                      </a:lnTo>
                      <a:lnTo>
                        <a:pt x="90" y="42"/>
                      </a:lnTo>
                      <a:lnTo>
                        <a:pt x="78" y="42"/>
                      </a:lnTo>
                      <a:lnTo>
                        <a:pt x="78" y="30"/>
                      </a:lnTo>
                      <a:lnTo>
                        <a:pt x="54" y="24"/>
                      </a:lnTo>
                      <a:lnTo>
                        <a:pt x="42" y="30"/>
                      </a:lnTo>
                      <a:lnTo>
                        <a:pt x="42" y="24"/>
                      </a:lnTo>
                      <a:lnTo>
                        <a:pt x="36" y="30"/>
                      </a:lnTo>
                      <a:lnTo>
                        <a:pt x="42" y="42"/>
                      </a:lnTo>
                      <a:lnTo>
                        <a:pt x="60" y="72"/>
                      </a:lnTo>
                      <a:lnTo>
                        <a:pt x="66" y="78"/>
                      </a:lnTo>
                      <a:lnTo>
                        <a:pt x="66" y="90"/>
                      </a:lnTo>
                      <a:lnTo>
                        <a:pt x="54" y="72"/>
                      </a:lnTo>
                      <a:lnTo>
                        <a:pt x="42" y="72"/>
                      </a:lnTo>
                      <a:lnTo>
                        <a:pt x="18" y="54"/>
                      </a:lnTo>
                      <a:lnTo>
                        <a:pt x="18" y="30"/>
                      </a:lnTo>
                      <a:lnTo>
                        <a:pt x="12" y="30"/>
                      </a:lnTo>
                      <a:lnTo>
                        <a:pt x="0" y="42"/>
                      </a:lnTo>
                      <a:lnTo>
                        <a:pt x="0" y="24"/>
                      </a:lnTo>
                      <a:lnTo>
                        <a:pt x="18" y="24"/>
                      </a:lnTo>
                      <a:lnTo>
                        <a:pt x="36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68" name=""/>
              <p:cNvSpPr/>
              <p:nvPr/>
            </p:nvSpPr>
            <p:spPr>
              <a:xfrm>
                <a:off x="5292720" y="373536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18"/>
                    </a:moveTo>
                    <a:lnTo>
                      <a:pt x="24" y="36"/>
                    </a:lnTo>
                    <a:lnTo>
                      <a:pt x="24" y="18"/>
                    </a:lnTo>
                    <a:lnTo>
                      <a:pt x="36" y="18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69" name=""/>
              <p:cNvGrpSpPr/>
              <p:nvPr/>
            </p:nvGrpSpPr>
            <p:grpSpPr>
              <a:xfrm>
                <a:off x="5292720" y="3735360"/>
                <a:ext cx="57240" cy="57240"/>
                <a:chOff x="5292720" y="3735360"/>
                <a:chExt cx="57240" cy="57240"/>
              </a:xfrm>
            </p:grpSpPr>
            <p:sp>
              <p:nvSpPr>
                <p:cNvPr id="1470" name=""/>
                <p:cNvSpPr/>
                <p:nvPr/>
              </p:nvSpPr>
              <p:spPr>
                <a:xfrm>
                  <a:off x="5292720" y="373536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18"/>
                      </a:moveTo>
                      <a:lnTo>
                        <a:pt x="24" y="36"/>
                      </a:lnTo>
                      <a:lnTo>
                        <a:pt x="24" y="18"/>
                      </a:lnTo>
                      <a:lnTo>
                        <a:pt x="36" y="18"/>
                      </a:lnTo>
                      <a:lnTo>
                        <a:pt x="36" y="6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1" name=""/>
                <p:cNvSpPr/>
                <p:nvPr/>
              </p:nvSpPr>
              <p:spPr>
                <a:xfrm>
                  <a:off x="5292720" y="373536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18"/>
                      </a:moveTo>
                      <a:lnTo>
                        <a:pt x="24" y="36"/>
                      </a:lnTo>
                      <a:lnTo>
                        <a:pt x="24" y="18"/>
                      </a:lnTo>
                      <a:lnTo>
                        <a:pt x="36" y="18"/>
                      </a:lnTo>
                      <a:lnTo>
                        <a:pt x="36" y="6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72" name=""/>
              <p:cNvSpPr/>
              <p:nvPr/>
            </p:nvSpPr>
            <p:spPr>
              <a:xfrm>
                <a:off x="5311800" y="3630600"/>
                <a:ext cx="114120" cy="162000"/>
              </a:xfrm>
              <a:custGeom>
                <a:avLst/>
                <a:gdLst/>
                <a:ahLst/>
                <a:rect l="l" t="t" r="r" b="b"/>
                <a:pathLst>
                  <a:path w="72" h="102">
                    <a:moveTo>
                      <a:pt x="12" y="36"/>
                    </a:moveTo>
                    <a:lnTo>
                      <a:pt x="12" y="24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36"/>
                    </a:lnTo>
                    <a:lnTo>
                      <a:pt x="66" y="36"/>
                    </a:lnTo>
                    <a:lnTo>
                      <a:pt x="66" y="48"/>
                    </a:lnTo>
                    <a:lnTo>
                      <a:pt x="66" y="60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36" y="84"/>
                    </a:lnTo>
                    <a:lnTo>
                      <a:pt x="30" y="102"/>
                    </a:lnTo>
                    <a:lnTo>
                      <a:pt x="24" y="84"/>
                    </a:lnTo>
                    <a:lnTo>
                      <a:pt x="24" y="72"/>
                    </a:lnTo>
                    <a:lnTo>
                      <a:pt x="12" y="66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73" name=""/>
              <p:cNvGrpSpPr/>
              <p:nvPr/>
            </p:nvGrpSpPr>
            <p:grpSpPr>
              <a:xfrm>
                <a:off x="5311800" y="3630600"/>
                <a:ext cx="114120" cy="162000"/>
                <a:chOff x="5311800" y="3630600"/>
                <a:chExt cx="114120" cy="162000"/>
              </a:xfrm>
            </p:grpSpPr>
            <p:sp>
              <p:nvSpPr>
                <p:cNvPr id="1474" name=""/>
                <p:cNvSpPr/>
                <p:nvPr/>
              </p:nvSpPr>
              <p:spPr>
                <a:xfrm>
                  <a:off x="5311800" y="3630600"/>
                  <a:ext cx="114120" cy="162000"/>
                </a:xfrm>
                <a:custGeom>
                  <a:avLst/>
                  <a:gdLst/>
                  <a:ahLst/>
                  <a:rect l="l" t="t" r="r" b="b"/>
                  <a:pathLst>
                    <a:path w="72" h="102">
                      <a:moveTo>
                        <a:pt x="12" y="36"/>
                      </a:moveTo>
                      <a:lnTo>
                        <a:pt x="12" y="24"/>
                      </a:lnTo>
                      <a:lnTo>
                        <a:pt x="0" y="18"/>
                      </a:lnTo>
                      <a:lnTo>
                        <a:pt x="24" y="0"/>
                      </a:lnTo>
                      <a:lnTo>
                        <a:pt x="36" y="36"/>
                      </a:lnTo>
                      <a:lnTo>
                        <a:pt x="66" y="36"/>
                      </a:lnTo>
                      <a:lnTo>
                        <a:pt x="66" y="48"/>
                      </a:lnTo>
                      <a:lnTo>
                        <a:pt x="66" y="60"/>
                      </a:lnTo>
                      <a:lnTo>
                        <a:pt x="72" y="72"/>
                      </a:lnTo>
                      <a:lnTo>
                        <a:pt x="66" y="84"/>
                      </a:lnTo>
                      <a:lnTo>
                        <a:pt x="36" y="84"/>
                      </a:lnTo>
                      <a:lnTo>
                        <a:pt x="30" y="102"/>
                      </a:lnTo>
                      <a:lnTo>
                        <a:pt x="24" y="84"/>
                      </a:lnTo>
                      <a:lnTo>
                        <a:pt x="24" y="72"/>
                      </a:lnTo>
                      <a:lnTo>
                        <a:pt x="12" y="66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5" name=""/>
                <p:cNvSpPr/>
                <p:nvPr/>
              </p:nvSpPr>
              <p:spPr>
                <a:xfrm>
                  <a:off x="5311800" y="3630600"/>
                  <a:ext cx="114120" cy="162000"/>
                </a:xfrm>
                <a:custGeom>
                  <a:avLst/>
                  <a:gdLst/>
                  <a:ahLst/>
                  <a:rect l="l" t="t" r="r" b="b"/>
                  <a:pathLst>
                    <a:path w="72" h="102">
                      <a:moveTo>
                        <a:pt x="12" y="36"/>
                      </a:moveTo>
                      <a:lnTo>
                        <a:pt x="12" y="24"/>
                      </a:lnTo>
                      <a:lnTo>
                        <a:pt x="0" y="18"/>
                      </a:lnTo>
                      <a:lnTo>
                        <a:pt x="24" y="0"/>
                      </a:lnTo>
                      <a:lnTo>
                        <a:pt x="36" y="36"/>
                      </a:lnTo>
                      <a:lnTo>
                        <a:pt x="66" y="36"/>
                      </a:lnTo>
                      <a:lnTo>
                        <a:pt x="66" y="48"/>
                      </a:lnTo>
                      <a:lnTo>
                        <a:pt x="66" y="60"/>
                      </a:lnTo>
                      <a:lnTo>
                        <a:pt x="72" y="72"/>
                      </a:lnTo>
                      <a:lnTo>
                        <a:pt x="66" y="84"/>
                      </a:lnTo>
                      <a:lnTo>
                        <a:pt x="36" y="84"/>
                      </a:lnTo>
                      <a:lnTo>
                        <a:pt x="30" y="102"/>
                      </a:lnTo>
                      <a:lnTo>
                        <a:pt x="24" y="84"/>
                      </a:lnTo>
                      <a:lnTo>
                        <a:pt x="24" y="72"/>
                      </a:lnTo>
                      <a:lnTo>
                        <a:pt x="12" y="66"/>
                      </a:lnTo>
                      <a:lnTo>
                        <a:pt x="12" y="3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76" name=""/>
              <p:cNvSpPr/>
              <p:nvPr/>
            </p:nvSpPr>
            <p:spPr>
              <a:xfrm>
                <a:off x="5359320" y="3763800"/>
                <a:ext cx="66600" cy="47880"/>
              </a:xfrm>
              <a:custGeom>
                <a:avLst/>
                <a:gdLst/>
                <a:ahLst/>
                <a:rect l="l" t="t" r="r" b="b"/>
                <a:pathLst>
                  <a:path w="42" h="30">
                    <a:moveTo>
                      <a:pt x="6" y="30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36" y="0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77" name=""/>
              <p:cNvGrpSpPr/>
              <p:nvPr/>
            </p:nvGrpSpPr>
            <p:grpSpPr>
              <a:xfrm>
                <a:off x="5359320" y="3763800"/>
                <a:ext cx="66600" cy="47880"/>
                <a:chOff x="5359320" y="3763800"/>
                <a:chExt cx="66600" cy="47880"/>
              </a:xfrm>
            </p:grpSpPr>
            <p:sp>
              <p:nvSpPr>
                <p:cNvPr id="1478" name=""/>
                <p:cNvSpPr/>
                <p:nvPr/>
              </p:nvSpPr>
              <p:spPr>
                <a:xfrm>
                  <a:off x="5359320" y="3763800"/>
                  <a:ext cx="66600" cy="47880"/>
                </a:xfrm>
                <a:custGeom>
                  <a:avLst/>
                  <a:gdLst/>
                  <a:ahLst/>
                  <a:rect l="l" t="t" r="r" b="b"/>
                  <a:pathLst>
                    <a:path w="42" h="30">
                      <a:moveTo>
                        <a:pt x="6" y="30"/>
                      </a:move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6" y="0"/>
                      </a:lnTo>
                      <a:lnTo>
                        <a:pt x="36" y="0"/>
                      </a:lnTo>
                      <a:lnTo>
                        <a:pt x="42" y="18"/>
                      </a:lnTo>
                      <a:lnTo>
                        <a:pt x="42" y="24"/>
                      </a:lnTo>
                      <a:lnTo>
                        <a:pt x="6" y="3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" bIns="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9" name=""/>
                <p:cNvSpPr/>
                <p:nvPr/>
              </p:nvSpPr>
              <p:spPr>
                <a:xfrm>
                  <a:off x="5359320" y="3763800"/>
                  <a:ext cx="66600" cy="47880"/>
                </a:xfrm>
                <a:custGeom>
                  <a:avLst/>
                  <a:gdLst/>
                  <a:ahLst/>
                  <a:rect l="l" t="t" r="r" b="b"/>
                  <a:pathLst>
                    <a:path w="42" h="30">
                      <a:moveTo>
                        <a:pt x="6" y="30"/>
                      </a:move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6" y="0"/>
                      </a:lnTo>
                      <a:lnTo>
                        <a:pt x="36" y="0"/>
                      </a:lnTo>
                      <a:lnTo>
                        <a:pt x="42" y="18"/>
                      </a:lnTo>
                      <a:lnTo>
                        <a:pt x="42" y="24"/>
                      </a:lnTo>
                      <a:lnTo>
                        <a:pt x="6" y="3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" bIns="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80" name=""/>
              <p:cNvSpPr/>
              <p:nvPr/>
            </p:nvSpPr>
            <p:spPr>
              <a:xfrm>
                <a:off x="5245200" y="3659040"/>
                <a:ext cx="85680" cy="86040"/>
              </a:xfrm>
              <a:custGeom>
                <a:avLst/>
                <a:gdLst/>
                <a:ahLst/>
                <a:rect l="l" t="t" r="r" b="b"/>
                <a:pathLst>
                  <a:path w="54" h="54">
                    <a:moveTo>
                      <a:pt x="6" y="18"/>
                    </a:moveTo>
                    <a:lnTo>
                      <a:pt x="24" y="48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54" y="48"/>
                    </a:lnTo>
                    <a:lnTo>
                      <a:pt x="54" y="18"/>
                    </a:lnTo>
                    <a:lnTo>
                      <a:pt x="42" y="18"/>
                    </a:lnTo>
                    <a:lnTo>
                      <a:pt x="42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81" name=""/>
              <p:cNvGrpSpPr/>
              <p:nvPr/>
            </p:nvGrpSpPr>
            <p:grpSpPr>
              <a:xfrm>
                <a:off x="5245200" y="3659040"/>
                <a:ext cx="85680" cy="86040"/>
                <a:chOff x="5245200" y="3659040"/>
                <a:chExt cx="85680" cy="86040"/>
              </a:xfrm>
            </p:grpSpPr>
            <p:sp>
              <p:nvSpPr>
                <p:cNvPr id="1482" name=""/>
                <p:cNvSpPr/>
                <p:nvPr/>
              </p:nvSpPr>
              <p:spPr>
                <a:xfrm>
                  <a:off x="5245200" y="3659040"/>
                  <a:ext cx="85680" cy="86040"/>
                </a:xfrm>
                <a:custGeom>
                  <a:avLst/>
                  <a:gdLst/>
                  <a:ahLst/>
                  <a:rect l="l" t="t" r="r" b="b"/>
                  <a:pathLst>
                    <a:path w="54" h="54">
                      <a:moveTo>
                        <a:pt x="6" y="18"/>
                      </a:moveTo>
                      <a:lnTo>
                        <a:pt x="24" y="48"/>
                      </a:lnTo>
                      <a:lnTo>
                        <a:pt x="30" y="54"/>
                      </a:lnTo>
                      <a:lnTo>
                        <a:pt x="42" y="48"/>
                      </a:lnTo>
                      <a:lnTo>
                        <a:pt x="54" y="48"/>
                      </a:lnTo>
                      <a:lnTo>
                        <a:pt x="54" y="18"/>
                      </a:lnTo>
                      <a:lnTo>
                        <a:pt x="42" y="18"/>
                      </a:lnTo>
                      <a:lnTo>
                        <a:pt x="42" y="6"/>
                      </a:lnTo>
                      <a:lnTo>
                        <a:pt x="18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240" bIns="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3" name=""/>
                <p:cNvSpPr/>
                <p:nvPr/>
              </p:nvSpPr>
              <p:spPr>
                <a:xfrm>
                  <a:off x="5245200" y="3659040"/>
                  <a:ext cx="85680" cy="86040"/>
                </a:xfrm>
                <a:custGeom>
                  <a:avLst/>
                  <a:gdLst/>
                  <a:ahLst/>
                  <a:rect l="l" t="t" r="r" b="b"/>
                  <a:pathLst>
                    <a:path w="54" h="54">
                      <a:moveTo>
                        <a:pt x="6" y="18"/>
                      </a:moveTo>
                      <a:lnTo>
                        <a:pt x="24" y="48"/>
                      </a:lnTo>
                      <a:lnTo>
                        <a:pt x="30" y="54"/>
                      </a:lnTo>
                      <a:lnTo>
                        <a:pt x="42" y="48"/>
                      </a:lnTo>
                      <a:lnTo>
                        <a:pt x="54" y="48"/>
                      </a:lnTo>
                      <a:lnTo>
                        <a:pt x="54" y="18"/>
                      </a:lnTo>
                      <a:lnTo>
                        <a:pt x="42" y="18"/>
                      </a:lnTo>
                      <a:lnTo>
                        <a:pt x="42" y="6"/>
                      </a:lnTo>
                      <a:lnTo>
                        <a:pt x="18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240" bIns="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84" name=""/>
              <p:cNvSpPr/>
              <p:nvPr/>
            </p:nvSpPr>
            <p:spPr>
              <a:xfrm>
                <a:off x="5140440" y="3449520"/>
                <a:ext cx="171360" cy="95400"/>
              </a:xfrm>
              <a:custGeom>
                <a:avLst/>
                <a:gdLst/>
                <a:ahLst/>
                <a:rect l="l" t="t" r="r" b="b"/>
                <a:pathLst>
                  <a:path w="108" h="60">
                    <a:moveTo>
                      <a:pt x="108" y="42"/>
                    </a:moveTo>
                    <a:lnTo>
                      <a:pt x="90" y="18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24" y="6"/>
                    </a:lnTo>
                    <a:lnTo>
                      <a:pt x="0" y="18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48" y="60"/>
                    </a:lnTo>
                    <a:lnTo>
                      <a:pt x="48" y="48"/>
                    </a:lnTo>
                    <a:lnTo>
                      <a:pt x="84" y="60"/>
                    </a:lnTo>
                    <a:lnTo>
                      <a:pt x="108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85" name=""/>
              <p:cNvGrpSpPr/>
              <p:nvPr/>
            </p:nvGrpSpPr>
            <p:grpSpPr>
              <a:xfrm>
                <a:off x="5140440" y="3449520"/>
                <a:ext cx="171360" cy="95400"/>
                <a:chOff x="5140440" y="3449520"/>
                <a:chExt cx="171360" cy="95400"/>
              </a:xfrm>
            </p:grpSpPr>
            <p:sp>
              <p:nvSpPr>
                <p:cNvPr id="1486" name=""/>
                <p:cNvSpPr/>
                <p:nvPr/>
              </p:nvSpPr>
              <p:spPr>
                <a:xfrm>
                  <a:off x="5140440" y="3449520"/>
                  <a:ext cx="171360" cy="95400"/>
                </a:xfrm>
                <a:custGeom>
                  <a:avLst/>
                  <a:gdLst/>
                  <a:ahLst/>
                  <a:rect l="l" t="t" r="r" b="b"/>
                  <a:pathLst>
                    <a:path w="108" h="60">
                      <a:moveTo>
                        <a:pt x="108" y="42"/>
                      </a:moveTo>
                      <a:lnTo>
                        <a:pt x="90" y="18"/>
                      </a:lnTo>
                      <a:lnTo>
                        <a:pt x="84" y="18"/>
                      </a:lnTo>
                      <a:lnTo>
                        <a:pt x="66" y="6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24" y="6"/>
                      </a:lnTo>
                      <a:lnTo>
                        <a:pt x="0" y="18"/>
                      </a:lnTo>
                      <a:lnTo>
                        <a:pt x="18" y="42"/>
                      </a:lnTo>
                      <a:lnTo>
                        <a:pt x="30" y="60"/>
                      </a:lnTo>
                      <a:lnTo>
                        <a:pt x="48" y="60"/>
                      </a:lnTo>
                      <a:lnTo>
                        <a:pt x="48" y="48"/>
                      </a:lnTo>
                      <a:lnTo>
                        <a:pt x="84" y="60"/>
                      </a:lnTo>
                      <a:lnTo>
                        <a:pt x="108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7" name=""/>
                <p:cNvSpPr/>
                <p:nvPr/>
              </p:nvSpPr>
              <p:spPr>
                <a:xfrm>
                  <a:off x="5140440" y="3449520"/>
                  <a:ext cx="171360" cy="95400"/>
                </a:xfrm>
                <a:custGeom>
                  <a:avLst/>
                  <a:gdLst/>
                  <a:ahLst/>
                  <a:rect l="l" t="t" r="r" b="b"/>
                  <a:pathLst>
                    <a:path w="108" h="60">
                      <a:moveTo>
                        <a:pt x="108" y="42"/>
                      </a:moveTo>
                      <a:lnTo>
                        <a:pt x="90" y="18"/>
                      </a:lnTo>
                      <a:lnTo>
                        <a:pt x="84" y="18"/>
                      </a:lnTo>
                      <a:lnTo>
                        <a:pt x="66" y="6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24" y="6"/>
                      </a:lnTo>
                      <a:lnTo>
                        <a:pt x="0" y="18"/>
                      </a:lnTo>
                      <a:lnTo>
                        <a:pt x="18" y="42"/>
                      </a:lnTo>
                      <a:lnTo>
                        <a:pt x="30" y="60"/>
                      </a:lnTo>
                      <a:lnTo>
                        <a:pt x="48" y="60"/>
                      </a:lnTo>
                      <a:lnTo>
                        <a:pt x="48" y="48"/>
                      </a:lnTo>
                      <a:lnTo>
                        <a:pt x="84" y="60"/>
                      </a:lnTo>
                      <a:lnTo>
                        <a:pt x="108" y="4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488" name=""/>
            <p:cNvSpPr/>
            <p:nvPr/>
          </p:nvSpPr>
          <p:spPr>
            <a:xfrm>
              <a:off x="6665760" y="3373560"/>
              <a:ext cx="1476360" cy="1057320"/>
            </a:xfrm>
            <a:custGeom>
              <a:avLst/>
              <a:gdLst/>
              <a:ahLst/>
              <a:rect l="l" t="t" r="r" b="b"/>
              <a:pathLst>
                <a:path w="930" h="666">
                  <a:moveTo>
                    <a:pt x="192" y="108"/>
                  </a:moveTo>
                  <a:lnTo>
                    <a:pt x="204" y="96"/>
                  </a:lnTo>
                  <a:lnTo>
                    <a:pt x="222" y="132"/>
                  </a:lnTo>
                  <a:lnTo>
                    <a:pt x="246" y="132"/>
                  </a:lnTo>
                  <a:lnTo>
                    <a:pt x="258" y="144"/>
                  </a:lnTo>
                  <a:lnTo>
                    <a:pt x="258" y="186"/>
                  </a:lnTo>
                  <a:lnTo>
                    <a:pt x="312" y="210"/>
                  </a:lnTo>
                  <a:lnTo>
                    <a:pt x="348" y="234"/>
                  </a:lnTo>
                  <a:lnTo>
                    <a:pt x="402" y="234"/>
                  </a:lnTo>
                  <a:lnTo>
                    <a:pt x="438" y="264"/>
                  </a:lnTo>
                  <a:lnTo>
                    <a:pt x="480" y="270"/>
                  </a:lnTo>
                  <a:lnTo>
                    <a:pt x="510" y="246"/>
                  </a:lnTo>
                  <a:lnTo>
                    <a:pt x="552" y="246"/>
                  </a:lnTo>
                  <a:lnTo>
                    <a:pt x="582" y="222"/>
                  </a:lnTo>
                  <a:lnTo>
                    <a:pt x="576" y="210"/>
                  </a:lnTo>
                  <a:lnTo>
                    <a:pt x="594" y="186"/>
                  </a:lnTo>
                  <a:lnTo>
                    <a:pt x="612" y="198"/>
                  </a:lnTo>
                  <a:lnTo>
                    <a:pt x="642" y="180"/>
                  </a:lnTo>
                  <a:lnTo>
                    <a:pt x="660" y="156"/>
                  </a:lnTo>
                  <a:lnTo>
                    <a:pt x="702" y="156"/>
                  </a:lnTo>
                  <a:lnTo>
                    <a:pt x="690" y="138"/>
                  </a:lnTo>
                  <a:lnTo>
                    <a:pt x="684" y="132"/>
                  </a:lnTo>
                  <a:lnTo>
                    <a:pt x="660" y="138"/>
                  </a:lnTo>
                  <a:lnTo>
                    <a:pt x="642" y="138"/>
                  </a:lnTo>
                  <a:lnTo>
                    <a:pt x="642" y="96"/>
                  </a:lnTo>
                  <a:lnTo>
                    <a:pt x="648" y="78"/>
                  </a:lnTo>
                  <a:lnTo>
                    <a:pt x="672" y="90"/>
                  </a:lnTo>
                  <a:lnTo>
                    <a:pt x="702" y="78"/>
                  </a:lnTo>
                  <a:lnTo>
                    <a:pt x="708" y="48"/>
                  </a:lnTo>
                  <a:lnTo>
                    <a:pt x="726" y="30"/>
                  </a:lnTo>
                  <a:lnTo>
                    <a:pt x="726" y="24"/>
                  </a:lnTo>
                  <a:lnTo>
                    <a:pt x="708" y="24"/>
                  </a:lnTo>
                  <a:lnTo>
                    <a:pt x="726" y="6"/>
                  </a:lnTo>
                  <a:lnTo>
                    <a:pt x="756" y="0"/>
                  </a:lnTo>
                  <a:lnTo>
                    <a:pt x="792" y="6"/>
                  </a:lnTo>
                  <a:lnTo>
                    <a:pt x="804" y="24"/>
                  </a:lnTo>
                  <a:lnTo>
                    <a:pt x="834" y="90"/>
                  </a:lnTo>
                  <a:lnTo>
                    <a:pt x="846" y="90"/>
                  </a:lnTo>
                  <a:lnTo>
                    <a:pt x="882" y="108"/>
                  </a:lnTo>
                  <a:lnTo>
                    <a:pt x="882" y="132"/>
                  </a:lnTo>
                  <a:lnTo>
                    <a:pt x="888" y="132"/>
                  </a:lnTo>
                  <a:lnTo>
                    <a:pt x="930" y="114"/>
                  </a:lnTo>
                  <a:lnTo>
                    <a:pt x="930" y="138"/>
                  </a:lnTo>
                  <a:lnTo>
                    <a:pt x="906" y="198"/>
                  </a:lnTo>
                  <a:lnTo>
                    <a:pt x="888" y="186"/>
                  </a:lnTo>
                  <a:lnTo>
                    <a:pt x="882" y="198"/>
                  </a:lnTo>
                  <a:lnTo>
                    <a:pt x="888" y="228"/>
                  </a:lnTo>
                  <a:lnTo>
                    <a:pt x="882" y="246"/>
                  </a:lnTo>
                  <a:lnTo>
                    <a:pt x="864" y="246"/>
                  </a:lnTo>
                  <a:lnTo>
                    <a:pt x="846" y="264"/>
                  </a:lnTo>
                  <a:lnTo>
                    <a:pt x="840" y="264"/>
                  </a:lnTo>
                  <a:lnTo>
                    <a:pt x="834" y="270"/>
                  </a:lnTo>
                  <a:lnTo>
                    <a:pt x="822" y="270"/>
                  </a:lnTo>
                  <a:lnTo>
                    <a:pt x="780" y="300"/>
                  </a:lnTo>
                  <a:lnTo>
                    <a:pt x="780" y="312"/>
                  </a:lnTo>
                  <a:lnTo>
                    <a:pt x="756" y="312"/>
                  </a:lnTo>
                  <a:lnTo>
                    <a:pt x="732" y="330"/>
                  </a:lnTo>
                  <a:lnTo>
                    <a:pt x="732" y="318"/>
                  </a:lnTo>
                  <a:lnTo>
                    <a:pt x="732" y="312"/>
                  </a:lnTo>
                  <a:lnTo>
                    <a:pt x="738" y="288"/>
                  </a:lnTo>
                  <a:lnTo>
                    <a:pt x="732" y="276"/>
                  </a:lnTo>
                  <a:lnTo>
                    <a:pt x="702" y="312"/>
                  </a:lnTo>
                  <a:lnTo>
                    <a:pt x="690" y="318"/>
                  </a:lnTo>
                  <a:lnTo>
                    <a:pt x="684" y="318"/>
                  </a:lnTo>
                  <a:lnTo>
                    <a:pt x="672" y="330"/>
                  </a:lnTo>
                  <a:lnTo>
                    <a:pt x="702" y="360"/>
                  </a:lnTo>
                  <a:lnTo>
                    <a:pt x="726" y="354"/>
                  </a:lnTo>
                  <a:lnTo>
                    <a:pt x="750" y="360"/>
                  </a:lnTo>
                  <a:lnTo>
                    <a:pt x="750" y="366"/>
                  </a:lnTo>
                  <a:lnTo>
                    <a:pt x="738" y="360"/>
                  </a:lnTo>
                  <a:lnTo>
                    <a:pt x="726" y="366"/>
                  </a:lnTo>
                  <a:lnTo>
                    <a:pt x="702" y="402"/>
                  </a:lnTo>
                  <a:lnTo>
                    <a:pt x="708" y="408"/>
                  </a:lnTo>
                  <a:lnTo>
                    <a:pt x="726" y="450"/>
                  </a:lnTo>
                  <a:lnTo>
                    <a:pt x="738" y="456"/>
                  </a:lnTo>
                  <a:lnTo>
                    <a:pt x="732" y="456"/>
                  </a:lnTo>
                  <a:lnTo>
                    <a:pt x="738" y="486"/>
                  </a:lnTo>
                  <a:lnTo>
                    <a:pt x="708" y="492"/>
                  </a:lnTo>
                  <a:lnTo>
                    <a:pt x="738" y="492"/>
                  </a:lnTo>
                  <a:lnTo>
                    <a:pt x="732" y="534"/>
                  </a:lnTo>
                  <a:lnTo>
                    <a:pt x="708" y="552"/>
                  </a:lnTo>
                  <a:lnTo>
                    <a:pt x="702" y="552"/>
                  </a:lnTo>
                  <a:lnTo>
                    <a:pt x="702" y="576"/>
                  </a:lnTo>
                  <a:lnTo>
                    <a:pt x="690" y="588"/>
                  </a:lnTo>
                  <a:lnTo>
                    <a:pt x="684" y="588"/>
                  </a:lnTo>
                  <a:lnTo>
                    <a:pt x="684" y="600"/>
                  </a:lnTo>
                  <a:lnTo>
                    <a:pt x="648" y="624"/>
                  </a:lnTo>
                  <a:lnTo>
                    <a:pt x="624" y="624"/>
                  </a:lnTo>
                  <a:lnTo>
                    <a:pt x="624" y="630"/>
                  </a:lnTo>
                  <a:lnTo>
                    <a:pt x="612" y="624"/>
                  </a:lnTo>
                  <a:lnTo>
                    <a:pt x="612" y="630"/>
                  </a:lnTo>
                  <a:lnTo>
                    <a:pt x="600" y="630"/>
                  </a:lnTo>
                  <a:lnTo>
                    <a:pt x="558" y="648"/>
                  </a:lnTo>
                  <a:lnTo>
                    <a:pt x="552" y="666"/>
                  </a:lnTo>
                  <a:lnTo>
                    <a:pt x="552" y="642"/>
                  </a:lnTo>
                  <a:lnTo>
                    <a:pt x="534" y="642"/>
                  </a:lnTo>
                  <a:lnTo>
                    <a:pt x="528" y="642"/>
                  </a:lnTo>
                  <a:lnTo>
                    <a:pt x="504" y="642"/>
                  </a:lnTo>
                  <a:lnTo>
                    <a:pt x="504" y="624"/>
                  </a:lnTo>
                  <a:lnTo>
                    <a:pt x="486" y="624"/>
                  </a:lnTo>
                  <a:lnTo>
                    <a:pt x="444" y="630"/>
                  </a:lnTo>
                  <a:lnTo>
                    <a:pt x="438" y="624"/>
                  </a:lnTo>
                  <a:lnTo>
                    <a:pt x="438" y="630"/>
                  </a:lnTo>
                  <a:lnTo>
                    <a:pt x="426" y="630"/>
                  </a:lnTo>
                  <a:lnTo>
                    <a:pt x="426" y="648"/>
                  </a:lnTo>
                  <a:lnTo>
                    <a:pt x="414" y="648"/>
                  </a:lnTo>
                  <a:lnTo>
                    <a:pt x="414" y="642"/>
                  </a:lnTo>
                  <a:lnTo>
                    <a:pt x="402" y="642"/>
                  </a:lnTo>
                  <a:lnTo>
                    <a:pt x="390" y="630"/>
                  </a:lnTo>
                  <a:lnTo>
                    <a:pt x="390" y="624"/>
                  </a:lnTo>
                  <a:lnTo>
                    <a:pt x="390" y="612"/>
                  </a:lnTo>
                  <a:lnTo>
                    <a:pt x="378" y="600"/>
                  </a:lnTo>
                  <a:lnTo>
                    <a:pt x="360" y="600"/>
                  </a:lnTo>
                  <a:lnTo>
                    <a:pt x="378" y="552"/>
                  </a:lnTo>
                  <a:lnTo>
                    <a:pt x="360" y="534"/>
                  </a:lnTo>
                  <a:lnTo>
                    <a:pt x="354" y="534"/>
                  </a:lnTo>
                  <a:lnTo>
                    <a:pt x="336" y="510"/>
                  </a:lnTo>
                  <a:lnTo>
                    <a:pt x="312" y="510"/>
                  </a:lnTo>
                  <a:lnTo>
                    <a:pt x="264" y="534"/>
                  </a:lnTo>
                  <a:lnTo>
                    <a:pt x="240" y="534"/>
                  </a:lnTo>
                  <a:lnTo>
                    <a:pt x="222" y="540"/>
                  </a:lnTo>
                  <a:lnTo>
                    <a:pt x="216" y="534"/>
                  </a:lnTo>
                  <a:lnTo>
                    <a:pt x="204" y="534"/>
                  </a:lnTo>
                  <a:lnTo>
                    <a:pt x="174" y="534"/>
                  </a:lnTo>
                  <a:lnTo>
                    <a:pt x="156" y="516"/>
                  </a:lnTo>
                  <a:lnTo>
                    <a:pt x="150" y="510"/>
                  </a:lnTo>
                  <a:lnTo>
                    <a:pt x="126" y="492"/>
                  </a:lnTo>
                  <a:lnTo>
                    <a:pt x="108" y="492"/>
                  </a:lnTo>
                  <a:lnTo>
                    <a:pt x="72" y="486"/>
                  </a:lnTo>
                  <a:lnTo>
                    <a:pt x="66" y="450"/>
                  </a:lnTo>
                  <a:lnTo>
                    <a:pt x="84" y="450"/>
                  </a:lnTo>
                  <a:lnTo>
                    <a:pt x="72" y="432"/>
                  </a:lnTo>
                  <a:lnTo>
                    <a:pt x="102" y="408"/>
                  </a:lnTo>
                  <a:lnTo>
                    <a:pt x="102" y="390"/>
                  </a:lnTo>
                  <a:lnTo>
                    <a:pt x="84" y="378"/>
                  </a:lnTo>
                  <a:lnTo>
                    <a:pt x="60" y="390"/>
                  </a:lnTo>
                  <a:lnTo>
                    <a:pt x="42" y="378"/>
                  </a:lnTo>
                  <a:lnTo>
                    <a:pt x="24" y="366"/>
                  </a:lnTo>
                  <a:lnTo>
                    <a:pt x="12" y="360"/>
                  </a:lnTo>
                  <a:lnTo>
                    <a:pt x="18" y="360"/>
                  </a:lnTo>
                  <a:lnTo>
                    <a:pt x="18" y="330"/>
                  </a:lnTo>
                  <a:lnTo>
                    <a:pt x="0" y="330"/>
                  </a:lnTo>
                  <a:lnTo>
                    <a:pt x="0" y="300"/>
                  </a:lnTo>
                  <a:lnTo>
                    <a:pt x="18" y="288"/>
                  </a:lnTo>
                  <a:lnTo>
                    <a:pt x="42" y="288"/>
                  </a:lnTo>
                  <a:lnTo>
                    <a:pt x="48" y="276"/>
                  </a:lnTo>
                  <a:lnTo>
                    <a:pt x="66" y="276"/>
                  </a:lnTo>
                  <a:lnTo>
                    <a:pt x="102" y="264"/>
                  </a:lnTo>
                  <a:lnTo>
                    <a:pt x="108" y="234"/>
                  </a:lnTo>
                  <a:lnTo>
                    <a:pt x="102" y="198"/>
                  </a:lnTo>
                  <a:lnTo>
                    <a:pt x="102" y="186"/>
                  </a:lnTo>
                  <a:lnTo>
                    <a:pt x="126" y="186"/>
                  </a:lnTo>
                  <a:lnTo>
                    <a:pt x="132" y="144"/>
                  </a:lnTo>
                  <a:lnTo>
                    <a:pt x="156" y="144"/>
                  </a:lnTo>
                  <a:lnTo>
                    <a:pt x="168" y="144"/>
                  </a:lnTo>
                  <a:lnTo>
                    <a:pt x="174" y="114"/>
                  </a:lnTo>
                  <a:lnTo>
                    <a:pt x="192" y="10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89" name=""/>
            <p:cNvGrpSpPr/>
            <p:nvPr/>
          </p:nvGrpSpPr>
          <p:grpSpPr>
            <a:xfrm>
              <a:off x="6665760" y="3373560"/>
              <a:ext cx="1476360" cy="1057320"/>
              <a:chOff x="6665760" y="3373560"/>
              <a:chExt cx="1476360" cy="1057320"/>
            </a:xfrm>
          </p:grpSpPr>
          <p:sp>
            <p:nvSpPr>
              <p:cNvPr id="1490" name=""/>
              <p:cNvSpPr/>
              <p:nvPr/>
            </p:nvSpPr>
            <p:spPr>
              <a:xfrm>
                <a:off x="6665760" y="3373560"/>
                <a:ext cx="1476360" cy="1057320"/>
              </a:xfrm>
              <a:custGeom>
                <a:avLst/>
                <a:gdLst/>
                <a:ahLst/>
                <a:rect l="l" t="t" r="r" b="b"/>
                <a:pathLst>
                  <a:path w="930" h="666">
                    <a:moveTo>
                      <a:pt x="192" y="108"/>
                    </a:moveTo>
                    <a:lnTo>
                      <a:pt x="204" y="96"/>
                    </a:lnTo>
                    <a:lnTo>
                      <a:pt x="222" y="132"/>
                    </a:lnTo>
                    <a:lnTo>
                      <a:pt x="246" y="132"/>
                    </a:lnTo>
                    <a:lnTo>
                      <a:pt x="258" y="144"/>
                    </a:lnTo>
                    <a:lnTo>
                      <a:pt x="258" y="186"/>
                    </a:lnTo>
                    <a:lnTo>
                      <a:pt x="312" y="210"/>
                    </a:lnTo>
                    <a:lnTo>
                      <a:pt x="348" y="234"/>
                    </a:lnTo>
                    <a:lnTo>
                      <a:pt x="402" y="234"/>
                    </a:lnTo>
                    <a:lnTo>
                      <a:pt x="438" y="264"/>
                    </a:lnTo>
                    <a:lnTo>
                      <a:pt x="480" y="270"/>
                    </a:lnTo>
                    <a:lnTo>
                      <a:pt x="510" y="246"/>
                    </a:lnTo>
                    <a:lnTo>
                      <a:pt x="552" y="246"/>
                    </a:lnTo>
                    <a:lnTo>
                      <a:pt x="582" y="222"/>
                    </a:lnTo>
                    <a:lnTo>
                      <a:pt x="576" y="210"/>
                    </a:lnTo>
                    <a:lnTo>
                      <a:pt x="594" y="186"/>
                    </a:lnTo>
                    <a:lnTo>
                      <a:pt x="612" y="198"/>
                    </a:lnTo>
                    <a:lnTo>
                      <a:pt x="642" y="180"/>
                    </a:lnTo>
                    <a:lnTo>
                      <a:pt x="660" y="156"/>
                    </a:lnTo>
                    <a:lnTo>
                      <a:pt x="702" y="156"/>
                    </a:lnTo>
                    <a:lnTo>
                      <a:pt x="690" y="138"/>
                    </a:lnTo>
                    <a:lnTo>
                      <a:pt x="684" y="132"/>
                    </a:lnTo>
                    <a:lnTo>
                      <a:pt x="660" y="138"/>
                    </a:lnTo>
                    <a:lnTo>
                      <a:pt x="642" y="138"/>
                    </a:lnTo>
                    <a:lnTo>
                      <a:pt x="642" y="96"/>
                    </a:lnTo>
                    <a:lnTo>
                      <a:pt x="648" y="78"/>
                    </a:lnTo>
                    <a:lnTo>
                      <a:pt x="672" y="90"/>
                    </a:lnTo>
                    <a:lnTo>
                      <a:pt x="702" y="78"/>
                    </a:lnTo>
                    <a:lnTo>
                      <a:pt x="708" y="48"/>
                    </a:lnTo>
                    <a:lnTo>
                      <a:pt x="726" y="30"/>
                    </a:lnTo>
                    <a:lnTo>
                      <a:pt x="726" y="24"/>
                    </a:lnTo>
                    <a:lnTo>
                      <a:pt x="708" y="24"/>
                    </a:lnTo>
                    <a:lnTo>
                      <a:pt x="726" y="6"/>
                    </a:lnTo>
                    <a:lnTo>
                      <a:pt x="756" y="0"/>
                    </a:lnTo>
                    <a:lnTo>
                      <a:pt x="792" y="6"/>
                    </a:lnTo>
                    <a:lnTo>
                      <a:pt x="804" y="24"/>
                    </a:lnTo>
                    <a:lnTo>
                      <a:pt x="834" y="90"/>
                    </a:lnTo>
                    <a:lnTo>
                      <a:pt x="846" y="90"/>
                    </a:lnTo>
                    <a:lnTo>
                      <a:pt x="882" y="108"/>
                    </a:lnTo>
                    <a:lnTo>
                      <a:pt x="882" y="132"/>
                    </a:lnTo>
                    <a:lnTo>
                      <a:pt x="888" y="132"/>
                    </a:lnTo>
                    <a:lnTo>
                      <a:pt x="930" y="114"/>
                    </a:lnTo>
                    <a:lnTo>
                      <a:pt x="930" y="138"/>
                    </a:lnTo>
                    <a:lnTo>
                      <a:pt x="906" y="198"/>
                    </a:lnTo>
                    <a:lnTo>
                      <a:pt x="888" y="186"/>
                    </a:lnTo>
                    <a:lnTo>
                      <a:pt x="882" y="198"/>
                    </a:lnTo>
                    <a:lnTo>
                      <a:pt x="888" y="228"/>
                    </a:lnTo>
                    <a:lnTo>
                      <a:pt x="882" y="246"/>
                    </a:lnTo>
                    <a:lnTo>
                      <a:pt x="864" y="246"/>
                    </a:lnTo>
                    <a:lnTo>
                      <a:pt x="846" y="264"/>
                    </a:lnTo>
                    <a:lnTo>
                      <a:pt x="840" y="264"/>
                    </a:lnTo>
                    <a:lnTo>
                      <a:pt x="834" y="270"/>
                    </a:lnTo>
                    <a:lnTo>
                      <a:pt x="822" y="270"/>
                    </a:lnTo>
                    <a:lnTo>
                      <a:pt x="780" y="300"/>
                    </a:lnTo>
                    <a:lnTo>
                      <a:pt x="780" y="312"/>
                    </a:lnTo>
                    <a:lnTo>
                      <a:pt x="756" y="312"/>
                    </a:lnTo>
                    <a:lnTo>
                      <a:pt x="732" y="330"/>
                    </a:lnTo>
                    <a:lnTo>
                      <a:pt x="732" y="318"/>
                    </a:lnTo>
                    <a:lnTo>
                      <a:pt x="732" y="312"/>
                    </a:lnTo>
                    <a:lnTo>
                      <a:pt x="738" y="288"/>
                    </a:lnTo>
                    <a:lnTo>
                      <a:pt x="732" y="276"/>
                    </a:lnTo>
                    <a:lnTo>
                      <a:pt x="702" y="312"/>
                    </a:lnTo>
                    <a:lnTo>
                      <a:pt x="690" y="318"/>
                    </a:lnTo>
                    <a:lnTo>
                      <a:pt x="684" y="318"/>
                    </a:lnTo>
                    <a:lnTo>
                      <a:pt x="672" y="330"/>
                    </a:lnTo>
                    <a:lnTo>
                      <a:pt x="702" y="360"/>
                    </a:lnTo>
                    <a:lnTo>
                      <a:pt x="726" y="354"/>
                    </a:lnTo>
                    <a:lnTo>
                      <a:pt x="750" y="360"/>
                    </a:lnTo>
                    <a:lnTo>
                      <a:pt x="750" y="366"/>
                    </a:lnTo>
                    <a:lnTo>
                      <a:pt x="738" y="360"/>
                    </a:lnTo>
                    <a:lnTo>
                      <a:pt x="726" y="366"/>
                    </a:lnTo>
                    <a:lnTo>
                      <a:pt x="702" y="402"/>
                    </a:lnTo>
                    <a:lnTo>
                      <a:pt x="708" y="408"/>
                    </a:lnTo>
                    <a:lnTo>
                      <a:pt x="726" y="450"/>
                    </a:lnTo>
                    <a:lnTo>
                      <a:pt x="738" y="456"/>
                    </a:lnTo>
                    <a:lnTo>
                      <a:pt x="732" y="456"/>
                    </a:lnTo>
                    <a:lnTo>
                      <a:pt x="738" y="486"/>
                    </a:lnTo>
                    <a:lnTo>
                      <a:pt x="708" y="492"/>
                    </a:lnTo>
                    <a:lnTo>
                      <a:pt x="738" y="492"/>
                    </a:lnTo>
                    <a:lnTo>
                      <a:pt x="732" y="534"/>
                    </a:lnTo>
                    <a:lnTo>
                      <a:pt x="708" y="552"/>
                    </a:lnTo>
                    <a:lnTo>
                      <a:pt x="702" y="552"/>
                    </a:lnTo>
                    <a:lnTo>
                      <a:pt x="702" y="576"/>
                    </a:lnTo>
                    <a:lnTo>
                      <a:pt x="690" y="588"/>
                    </a:lnTo>
                    <a:lnTo>
                      <a:pt x="684" y="588"/>
                    </a:lnTo>
                    <a:lnTo>
                      <a:pt x="684" y="600"/>
                    </a:lnTo>
                    <a:lnTo>
                      <a:pt x="648" y="624"/>
                    </a:lnTo>
                    <a:lnTo>
                      <a:pt x="624" y="624"/>
                    </a:lnTo>
                    <a:lnTo>
                      <a:pt x="624" y="630"/>
                    </a:lnTo>
                    <a:lnTo>
                      <a:pt x="612" y="624"/>
                    </a:lnTo>
                    <a:lnTo>
                      <a:pt x="612" y="630"/>
                    </a:lnTo>
                    <a:lnTo>
                      <a:pt x="600" y="630"/>
                    </a:lnTo>
                    <a:lnTo>
                      <a:pt x="558" y="648"/>
                    </a:lnTo>
                    <a:lnTo>
                      <a:pt x="552" y="666"/>
                    </a:lnTo>
                    <a:lnTo>
                      <a:pt x="552" y="642"/>
                    </a:lnTo>
                    <a:lnTo>
                      <a:pt x="534" y="642"/>
                    </a:lnTo>
                    <a:lnTo>
                      <a:pt x="528" y="642"/>
                    </a:lnTo>
                    <a:lnTo>
                      <a:pt x="504" y="642"/>
                    </a:lnTo>
                    <a:lnTo>
                      <a:pt x="504" y="624"/>
                    </a:lnTo>
                    <a:lnTo>
                      <a:pt x="486" y="624"/>
                    </a:lnTo>
                    <a:lnTo>
                      <a:pt x="444" y="630"/>
                    </a:lnTo>
                    <a:lnTo>
                      <a:pt x="438" y="624"/>
                    </a:lnTo>
                    <a:lnTo>
                      <a:pt x="438" y="630"/>
                    </a:lnTo>
                    <a:lnTo>
                      <a:pt x="426" y="630"/>
                    </a:lnTo>
                    <a:lnTo>
                      <a:pt x="426" y="648"/>
                    </a:lnTo>
                    <a:lnTo>
                      <a:pt x="414" y="648"/>
                    </a:lnTo>
                    <a:lnTo>
                      <a:pt x="414" y="642"/>
                    </a:lnTo>
                    <a:lnTo>
                      <a:pt x="402" y="642"/>
                    </a:lnTo>
                    <a:lnTo>
                      <a:pt x="390" y="630"/>
                    </a:lnTo>
                    <a:lnTo>
                      <a:pt x="390" y="624"/>
                    </a:lnTo>
                    <a:lnTo>
                      <a:pt x="390" y="612"/>
                    </a:lnTo>
                    <a:lnTo>
                      <a:pt x="378" y="600"/>
                    </a:lnTo>
                    <a:lnTo>
                      <a:pt x="360" y="600"/>
                    </a:lnTo>
                    <a:lnTo>
                      <a:pt x="378" y="552"/>
                    </a:lnTo>
                    <a:lnTo>
                      <a:pt x="360" y="534"/>
                    </a:lnTo>
                    <a:lnTo>
                      <a:pt x="354" y="534"/>
                    </a:lnTo>
                    <a:lnTo>
                      <a:pt x="336" y="510"/>
                    </a:lnTo>
                    <a:lnTo>
                      <a:pt x="312" y="510"/>
                    </a:lnTo>
                    <a:lnTo>
                      <a:pt x="264" y="534"/>
                    </a:lnTo>
                    <a:lnTo>
                      <a:pt x="240" y="534"/>
                    </a:lnTo>
                    <a:lnTo>
                      <a:pt x="222" y="540"/>
                    </a:lnTo>
                    <a:lnTo>
                      <a:pt x="216" y="534"/>
                    </a:lnTo>
                    <a:lnTo>
                      <a:pt x="204" y="534"/>
                    </a:lnTo>
                    <a:lnTo>
                      <a:pt x="174" y="534"/>
                    </a:lnTo>
                    <a:lnTo>
                      <a:pt x="156" y="516"/>
                    </a:lnTo>
                    <a:lnTo>
                      <a:pt x="150" y="510"/>
                    </a:lnTo>
                    <a:lnTo>
                      <a:pt x="126" y="492"/>
                    </a:lnTo>
                    <a:lnTo>
                      <a:pt x="108" y="492"/>
                    </a:lnTo>
                    <a:lnTo>
                      <a:pt x="72" y="486"/>
                    </a:lnTo>
                    <a:lnTo>
                      <a:pt x="66" y="450"/>
                    </a:lnTo>
                    <a:lnTo>
                      <a:pt x="84" y="450"/>
                    </a:lnTo>
                    <a:lnTo>
                      <a:pt x="72" y="432"/>
                    </a:lnTo>
                    <a:lnTo>
                      <a:pt x="102" y="408"/>
                    </a:lnTo>
                    <a:lnTo>
                      <a:pt x="102" y="390"/>
                    </a:lnTo>
                    <a:lnTo>
                      <a:pt x="84" y="378"/>
                    </a:lnTo>
                    <a:lnTo>
                      <a:pt x="60" y="390"/>
                    </a:lnTo>
                    <a:lnTo>
                      <a:pt x="42" y="378"/>
                    </a:lnTo>
                    <a:lnTo>
                      <a:pt x="24" y="366"/>
                    </a:lnTo>
                    <a:lnTo>
                      <a:pt x="12" y="360"/>
                    </a:lnTo>
                    <a:lnTo>
                      <a:pt x="18" y="360"/>
                    </a:lnTo>
                    <a:lnTo>
                      <a:pt x="18" y="330"/>
                    </a:lnTo>
                    <a:lnTo>
                      <a:pt x="0" y="330"/>
                    </a:lnTo>
                    <a:lnTo>
                      <a:pt x="0" y="300"/>
                    </a:lnTo>
                    <a:lnTo>
                      <a:pt x="18" y="288"/>
                    </a:lnTo>
                    <a:lnTo>
                      <a:pt x="42" y="288"/>
                    </a:lnTo>
                    <a:lnTo>
                      <a:pt x="48" y="276"/>
                    </a:lnTo>
                    <a:lnTo>
                      <a:pt x="66" y="276"/>
                    </a:lnTo>
                    <a:lnTo>
                      <a:pt x="102" y="264"/>
                    </a:lnTo>
                    <a:lnTo>
                      <a:pt x="108" y="234"/>
                    </a:lnTo>
                    <a:lnTo>
                      <a:pt x="102" y="198"/>
                    </a:lnTo>
                    <a:lnTo>
                      <a:pt x="102" y="186"/>
                    </a:lnTo>
                    <a:lnTo>
                      <a:pt x="126" y="186"/>
                    </a:lnTo>
                    <a:lnTo>
                      <a:pt x="132" y="144"/>
                    </a:lnTo>
                    <a:lnTo>
                      <a:pt x="156" y="144"/>
                    </a:lnTo>
                    <a:lnTo>
                      <a:pt x="168" y="144"/>
                    </a:lnTo>
                    <a:lnTo>
                      <a:pt x="174" y="114"/>
                    </a:lnTo>
                    <a:lnTo>
                      <a:pt x="192" y="10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91" name=""/>
              <p:cNvGrpSpPr/>
              <p:nvPr/>
            </p:nvGrpSpPr>
            <p:grpSpPr>
              <a:xfrm>
                <a:off x="6665760" y="3373560"/>
                <a:ext cx="1476360" cy="1057320"/>
                <a:chOff x="6665760" y="3373560"/>
                <a:chExt cx="1476360" cy="1057320"/>
              </a:xfrm>
            </p:grpSpPr>
            <p:sp>
              <p:nvSpPr>
                <p:cNvPr id="1492" name=""/>
                <p:cNvSpPr/>
                <p:nvPr/>
              </p:nvSpPr>
              <p:spPr>
                <a:xfrm>
                  <a:off x="6665760" y="3373560"/>
                  <a:ext cx="1476360" cy="1057320"/>
                </a:xfrm>
                <a:custGeom>
                  <a:avLst/>
                  <a:gdLst/>
                  <a:ahLst/>
                  <a:rect l="l" t="t" r="r" b="b"/>
                  <a:pathLst>
                    <a:path w="930" h="666">
                      <a:moveTo>
                        <a:pt x="192" y="108"/>
                      </a:moveTo>
                      <a:lnTo>
                        <a:pt x="204" y="96"/>
                      </a:lnTo>
                      <a:lnTo>
                        <a:pt x="222" y="132"/>
                      </a:lnTo>
                      <a:lnTo>
                        <a:pt x="246" y="132"/>
                      </a:lnTo>
                      <a:lnTo>
                        <a:pt x="258" y="144"/>
                      </a:lnTo>
                      <a:lnTo>
                        <a:pt x="258" y="186"/>
                      </a:lnTo>
                      <a:lnTo>
                        <a:pt x="312" y="210"/>
                      </a:lnTo>
                      <a:lnTo>
                        <a:pt x="348" y="234"/>
                      </a:lnTo>
                      <a:lnTo>
                        <a:pt x="402" y="234"/>
                      </a:lnTo>
                      <a:lnTo>
                        <a:pt x="438" y="264"/>
                      </a:lnTo>
                      <a:lnTo>
                        <a:pt x="480" y="270"/>
                      </a:lnTo>
                      <a:lnTo>
                        <a:pt x="510" y="246"/>
                      </a:lnTo>
                      <a:lnTo>
                        <a:pt x="552" y="246"/>
                      </a:lnTo>
                      <a:lnTo>
                        <a:pt x="582" y="222"/>
                      </a:lnTo>
                      <a:lnTo>
                        <a:pt x="576" y="210"/>
                      </a:lnTo>
                      <a:lnTo>
                        <a:pt x="594" y="186"/>
                      </a:lnTo>
                      <a:lnTo>
                        <a:pt x="612" y="198"/>
                      </a:lnTo>
                      <a:lnTo>
                        <a:pt x="642" y="180"/>
                      </a:lnTo>
                      <a:lnTo>
                        <a:pt x="660" y="156"/>
                      </a:lnTo>
                      <a:lnTo>
                        <a:pt x="702" y="156"/>
                      </a:lnTo>
                      <a:lnTo>
                        <a:pt x="690" y="138"/>
                      </a:lnTo>
                      <a:lnTo>
                        <a:pt x="684" y="132"/>
                      </a:lnTo>
                      <a:lnTo>
                        <a:pt x="660" y="138"/>
                      </a:lnTo>
                      <a:lnTo>
                        <a:pt x="642" y="138"/>
                      </a:lnTo>
                      <a:lnTo>
                        <a:pt x="642" y="96"/>
                      </a:lnTo>
                      <a:lnTo>
                        <a:pt x="648" y="78"/>
                      </a:lnTo>
                      <a:lnTo>
                        <a:pt x="672" y="90"/>
                      </a:lnTo>
                      <a:lnTo>
                        <a:pt x="702" y="78"/>
                      </a:lnTo>
                      <a:lnTo>
                        <a:pt x="708" y="48"/>
                      </a:lnTo>
                      <a:lnTo>
                        <a:pt x="726" y="30"/>
                      </a:lnTo>
                      <a:lnTo>
                        <a:pt x="726" y="24"/>
                      </a:lnTo>
                      <a:lnTo>
                        <a:pt x="708" y="24"/>
                      </a:lnTo>
                      <a:lnTo>
                        <a:pt x="726" y="6"/>
                      </a:lnTo>
                      <a:lnTo>
                        <a:pt x="756" y="0"/>
                      </a:lnTo>
                      <a:lnTo>
                        <a:pt x="792" y="6"/>
                      </a:lnTo>
                      <a:lnTo>
                        <a:pt x="804" y="24"/>
                      </a:lnTo>
                      <a:lnTo>
                        <a:pt x="834" y="90"/>
                      </a:lnTo>
                      <a:lnTo>
                        <a:pt x="846" y="90"/>
                      </a:lnTo>
                      <a:lnTo>
                        <a:pt x="882" y="108"/>
                      </a:lnTo>
                      <a:lnTo>
                        <a:pt x="882" y="132"/>
                      </a:lnTo>
                      <a:lnTo>
                        <a:pt x="888" y="132"/>
                      </a:lnTo>
                      <a:lnTo>
                        <a:pt x="930" y="114"/>
                      </a:lnTo>
                      <a:lnTo>
                        <a:pt x="930" y="138"/>
                      </a:lnTo>
                      <a:lnTo>
                        <a:pt x="906" y="198"/>
                      </a:lnTo>
                      <a:lnTo>
                        <a:pt x="888" y="186"/>
                      </a:lnTo>
                      <a:lnTo>
                        <a:pt x="882" y="198"/>
                      </a:lnTo>
                      <a:lnTo>
                        <a:pt x="888" y="228"/>
                      </a:lnTo>
                      <a:lnTo>
                        <a:pt x="882" y="246"/>
                      </a:lnTo>
                      <a:lnTo>
                        <a:pt x="864" y="246"/>
                      </a:lnTo>
                      <a:lnTo>
                        <a:pt x="846" y="264"/>
                      </a:lnTo>
                      <a:lnTo>
                        <a:pt x="840" y="264"/>
                      </a:lnTo>
                      <a:lnTo>
                        <a:pt x="834" y="270"/>
                      </a:lnTo>
                      <a:lnTo>
                        <a:pt x="822" y="270"/>
                      </a:lnTo>
                      <a:lnTo>
                        <a:pt x="780" y="300"/>
                      </a:lnTo>
                      <a:lnTo>
                        <a:pt x="780" y="312"/>
                      </a:lnTo>
                      <a:lnTo>
                        <a:pt x="756" y="312"/>
                      </a:lnTo>
                      <a:lnTo>
                        <a:pt x="732" y="330"/>
                      </a:lnTo>
                      <a:lnTo>
                        <a:pt x="732" y="318"/>
                      </a:lnTo>
                      <a:lnTo>
                        <a:pt x="732" y="312"/>
                      </a:lnTo>
                      <a:lnTo>
                        <a:pt x="738" y="288"/>
                      </a:lnTo>
                      <a:lnTo>
                        <a:pt x="732" y="276"/>
                      </a:lnTo>
                      <a:lnTo>
                        <a:pt x="702" y="312"/>
                      </a:lnTo>
                      <a:lnTo>
                        <a:pt x="690" y="318"/>
                      </a:lnTo>
                      <a:lnTo>
                        <a:pt x="684" y="318"/>
                      </a:lnTo>
                      <a:lnTo>
                        <a:pt x="672" y="330"/>
                      </a:lnTo>
                      <a:lnTo>
                        <a:pt x="702" y="360"/>
                      </a:lnTo>
                      <a:lnTo>
                        <a:pt x="726" y="354"/>
                      </a:lnTo>
                      <a:lnTo>
                        <a:pt x="750" y="360"/>
                      </a:lnTo>
                      <a:lnTo>
                        <a:pt x="750" y="366"/>
                      </a:lnTo>
                      <a:lnTo>
                        <a:pt x="738" y="360"/>
                      </a:lnTo>
                      <a:lnTo>
                        <a:pt x="726" y="366"/>
                      </a:lnTo>
                      <a:lnTo>
                        <a:pt x="702" y="402"/>
                      </a:lnTo>
                      <a:lnTo>
                        <a:pt x="708" y="408"/>
                      </a:lnTo>
                      <a:lnTo>
                        <a:pt x="726" y="450"/>
                      </a:lnTo>
                      <a:lnTo>
                        <a:pt x="738" y="456"/>
                      </a:lnTo>
                      <a:lnTo>
                        <a:pt x="732" y="456"/>
                      </a:lnTo>
                      <a:lnTo>
                        <a:pt x="738" y="486"/>
                      </a:lnTo>
                      <a:lnTo>
                        <a:pt x="708" y="492"/>
                      </a:lnTo>
                      <a:lnTo>
                        <a:pt x="738" y="492"/>
                      </a:lnTo>
                      <a:lnTo>
                        <a:pt x="732" y="534"/>
                      </a:lnTo>
                      <a:lnTo>
                        <a:pt x="708" y="552"/>
                      </a:lnTo>
                      <a:lnTo>
                        <a:pt x="702" y="552"/>
                      </a:lnTo>
                      <a:lnTo>
                        <a:pt x="702" y="576"/>
                      </a:lnTo>
                      <a:lnTo>
                        <a:pt x="690" y="588"/>
                      </a:lnTo>
                      <a:lnTo>
                        <a:pt x="684" y="588"/>
                      </a:lnTo>
                      <a:lnTo>
                        <a:pt x="684" y="600"/>
                      </a:lnTo>
                      <a:lnTo>
                        <a:pt x="648" y="624"/>
                      </a:lnTo>
                      <a:lnTo>
                        <a:pt x="624" y="624"/>
                      </a:lnTo>
                      <a:lnTo>
                        <a:pt x="624" y="630"/>
                      </a:lnTo>
                      <a:lnTo>
                        <a:pt x="612" y="624"/>
                      </a:lnTo>
                      <a:lnTo>
                        <a:pt x="612" y="630"/>
                      </a:lnTo>
                      <a:lnTo>
                        <a:pt x="600" y="630"/>
                      </a:lnTo>
                      <a:lnTo>
                        <a:pt x="558" y="648"/>
                      </a:lnTo>
                      <a:lnTo>
                        <a:pt x="552" y="666"/>
                      </a:lnTo>
                      <a:lnTo>
                        <a:pt x="552" y="642"/>
                      </a:lnTo>
                      <a:lnTo>
                        <a:pt x="534" y="642"/>
                      </a:lnTo>
                      <a:lnTo>
                        <a:pt x="528" y="642"/>
                      </a:lnTo>
                      <a:lnTo>
                        <a:pt x="504" y="642"/>
                      </a:lnTo>
                      <a:lnTo>
                        <a:pt x="504" y="624"/>
                      </a:lnTo>
                      <a:lnTo>
                        <a:pt x="486" y="624"/>
                      </a:lnTo>
                      <a:lnTo>
                        <a:pt x="444" y="630"/>
                      </a:lnTo>
                      <a:lnTo>
                        <a:pt x="438" y="624"/>
                      </a:lnTo>
                      <a:lnTo>
                        <a:pt x="438" y="630"/>
                      </a:lnTo>
                      <a:lnTo>
                        <a:pt x="426" y="630"/>
                      </a:lnTo>
                      <a:lnTo>
                        <a:pt x="426" y="648"/>
                      </a:lnTo>
                      <a:lnTo>
                        <a:pt x="414" y="648"/>
                      </a:lnTo>
                      <a:lnTo>
                        <a:pt x="414" y="642"/>
                      </a:lnTo>
                      <a:lnTo>
                        <a:pt x="402" y="642"/>
                      </a:lnTo>
                      <a:lnTo>
                        <a:pt x="390" y="630"/>
                      </a:lnTo>
                      <a:lnTo>
                        <a:pt x="390" y="624"/>
                      </a:lnTo>
                      <a:lnTo>
                        <a:pt x="390" y="612"/>
                      </a:lnTo>
                      <a:lnTo>
                        <a:pt x="378" y="600"/>
                      </a:lnTo>
                      <a:lnTo>
                        <a:pt x="360" y="600"/>
                      </a:lnTo>
                      <a:lnTo>
                        <a:pt x="378" y="552"/>
                      </a:lnTo>
                      <a:lnTo>
                        <a:pt x="360" y="534"/>
                      </a:lnTo>
                      <a:lnTo>
                        <a:pt x="354" y="534"/>
                      </a:lnTo>
                      <a:lnTo>
                        <a:pt x="336" y="510"/>
                      </a:lnTo>
                      <a:lnTo>
                        <a:pt x="312" y="510"/>
                      </a:lnTo>
                      <a:lnTo>
                        <a:pt x="264" y="534"/>
                      </a:lnTo>
                      <a:lnTo>
                        <a:pt x="240" y="534"/>
                      </a:lnTo>
                      <a:lnTo>
                        <a:pt x="222" y="540"/>
                      </a:lnTo>
                      <a:lnTo>
                        <a:pt x="216" y="534"/>
                      </a:lnTo>
                      <a:lnTo>
                        <a:pt x="204" y="534"/>
                      </a:lnTo>
                      <a:lnTo>
                        <a:pt x="174" y="534"/>
                      </a:lnTo>
                      <a:lnTo>
                        <a:pt x="156" y="516"/>
                      </a:lnTo>
                      <a:lnTo>
                        <a:pt x="150" y="510"/>
                      </a:lnTo>
                      <a:lnTo>
                        <a:pt x="126" y="492"/>
                      </a:lnTo>
                      <a:lnTo>
                        <a:pt x="108" y="492"/>
                      </a:lnTo>
                      <a:lnTo>
                        <a:pt x="72" y="486"/>
                      </a:lnTo>
                      <a:lnTo>
                        <a:pt x="66" y="450"/>
                      </a:lnTo>
                      <a:lnTo>
                        <a:pt x="84" y="450"/>
                      </a:lnTo>
                      <a:lnTo>
                        <a:pt x="72" y="432"/>
                      </a:lnTo>
                      <a:lnTo>
                        <a:pt x="102" y="408"/>
                      </a:lnTo>
                      <a:lnTo>
                        <a:pt x="102" y="390"/>
                      </a:lnTo>
                      <a:lnTo>
                        <a:pt x="84" y="378"/>
                      </a:lnTo>
                      <a:lnTo>
                        <a:pt x="60" y="390"/>
                      </a:lnTo>
                      <a:lnTo>
                        <a:pt x="42" y="378"/>
                      </a:lnTo>
                      <a:lnTo>
                        <a:pt x="24" y="366"/>
                      </a:lnTo>
                      <a:lnTo>
                        <a:pt x="12" y="360"/>
                      </a:lnTo>
                      <a:lnTo>
                        <a:pt x="18" y="360"/>
                      </a:lnTo>
                      <a:lnTo>
                        <a:pt x="18" y="330"/>
                      </a:lnTo>
                      <a:lnTo>
                        <a:pt x="0" y="330"/>
                      </a:lnTo>
                      <a:lnTo>
                        <a:pt x="0" y="300"/>
                      </a:lnTo>
                      <a:lnTo>
                        <a:pt x="18" y="288"/>
                      </a:lnTo>
                      <a:lnTo>
                        <a:pt x="42" y="288"/>
                      </a:lnTo>
                      <a:lnTo>
                        <a:pt x="48" y="276"/>
                      </a:lnTo>
                      <a:lnTo>
                        <a:pt x="66" y="276"/>
                      </a:lnTo>
                      <a:lnTo>
                        <a:pt x="102" y="264"/>
                      </a:lnTo>
                      <a:lnTo>
                        <a:pt x="108" y="234"/>
                      </a:lnTo>
                      <a:lnTo>
                        <a:pt x="102" y="198"/>
                      </a:lnTo>
                      <a:lnTo>
                        <a:pt x="102" y="186"/>
                      </a:lnTo>
                      <a:lnTo>
                        <a:pt x="126" y="186"/>
                      </a:lnTo>
                      <a:lnTo>
                        <a:pt x="132" y="144"/>
                      </a:lnTo>
                      <a:lnTo>
                        <a:pt x="156" y="144"/>
                      </a:lnTo>
                      <a:lnTo>
                        <a:pt x="168" y="144"/>
                      </a:lnTo>
                      <a:lnTo>
                        <a:pt x="174" y="114"/>
                      </a:lnTo>
                      <a:lnTo>
                        <a:pt x="192" y="10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3" name=""/>
                <p:cNvSpPr/>
                <p:nvPr/>
              </p:nvSpPr>
              <p:spPr>
                <a:xfrm>
                  <a:off x="6665760" y="3373560"/>
                  <a:ext cx="1476360" cy="1057320"/>
                </a:xfrm>
                <a:custGeom>
                  <a:avLst/>
                  <a:gdLst/>
                  <a:ahLst/>
                  <a:rect l="l" t="t" r="r" b="b"/>
                  <a:pathLst>
                    <a:path w="930" h="666">
                      <a:moveTo>
                        <a:pt x="192" y="108"/>
                      </a:moveTo>
                      <a:lnTo>
                        <a:pt x="204" y="96"/>
                      </a:lnTo>
                      <a:lnTo>
                        <a:pt x="222" y="132"/>
                      </a:lnTo>
                      <a:lnTo>
                        <a:pt x="246" y="132"/>
                      </a:lnTo>
                      <a:lnTo>
                        <a:pt x="258" y="144"/>
                      </a:lnTo>
                      <a:lnTo>
                        <a:pt x="258" y="186"/>
                      </a:lnTo>
                      <a:lnTo>
                        <a:pt x="312" y="210"/>
                      </a:lnTo>
                      <a:lnTo>
                        <a:pt x="348" y="234"/>
                      </a:lnTo>
                      <a:lnTo>
                        <a:pt x="402" y="234"/>
                      </a:lnTo>
                      <a:lnTo>
                        <a:pt x="438" y="264"/>
                      </a:lnTo>
                      <a:lnTo>
                        <a:pt x="480" y="270"/>
                      </a:lnTo>
                      <a:lnTo>
                        <a:pt x="510" y="246"/>
                      </a:lnTo>
                      <a:lnTo>
                        <a:pt x="552" y="246"/>
                      </a:lnTo>
                      <a:lnTo>
                        <a:pt x="582" y="222"/>
                      </a:lnTo>
                      <a:lnTo>
                        <a:pt x="576" y="210"/>
                      </a:lnTo>
                      <a:lnTo>
                        <a:pt x="594" y="186"/>
                      </a:lnTo>
                      <a:lnTo>
                        <a:pt x="612" y="198"/>
                      </a:lnTo>
                      <a:lnTo>
                        <a:pt x="642" y="180"/>
                      </a:lnTo>
                      <a:lnTo>
                        <a:pt x="660" y="156"/>
                      </a:lnTo>
                      <a:lnTo>
                        <a:pt x="702" y="156"/>
                      </a:lnTo>
                      <a:lnTo>
                        <a:pt x="690" y="138"/>
                      </a:lnTo>
                      <a:lnTo>
                        <a:pt x="684" y="132"/>
                      </a:lnTo>
                      <a:lnTo>
                        <a:pt x="660" y="138"/>
                      </a:lnTo>
                      <a:lnTo>
                        <a:pt x="642" y="138"/>
                      </a:lnTo>
                      <a:lnTo>
                        <a:pt x="642" y="96"/>
                      </a:lnTo>
                      <a:lnTo>
                        <a:pt x="648" y="78"/>
                      </a:lnTo>
                      <a:lnTo>
                        <a:pt x="672" y="90"/>
                      </a:lnTo>
                      <a:lnTo>
                        <a:pt x="702" y="78"/>
                      </a:lnTo>
                      <a:lnTo>
                        <a:pt x="708" y="48"/>
                      </a:lnTo>
                      <a:lnTo>
                        <a:pt x="726" y="30"/>
                      </a:lnTo>
                      <a:lnTo>
                        <a:pt x="726" y="24"/>
                      </a:lnTo>
                      <a:lnTo>
                        <a:pt x="708" y="24"/>
                      </a:lnTo>
                      <a:lnTo>
                        <a:pt x="726" y="6"/>
                      </a:lnTo>
                      <a:lnTo>
                        <a:pt x="756" y="0"/>
                      </a:lnTo>
                      <a:lnTo>
                        <a:pt x="792" y="6"/>
                      </a:lnTo>
                      <a:lnTo>
                        <a:pt x="804" y="24"/>
                      </a:lnTo>
                      <a:lnTo>
                        <a:pt x="834" y="90"/>
                      </a:lnTo>
                      <a:lnTo>
                        <a:pt x="846" y="90"/>
                      </a:lnTo>
                      <a:lnTo>
                        <a:pt x="882" y="108"/>
                      </a:lnTo>
                      <a:lnTo>
                        <a:pt x="882" y="132"/>
                      </a:lnTo>
                      <a:lnTo>
                        <a:pt x="888" y="132"/>
                      </a:lnTo>
                      <a:lnTo>
                        <a:pt x="930" y="114"/>
                      </a:lnTo>
                      <a:lnTo>
                        <a:pt x="930" y="138"/>
                      </a:lnTo>
                      <a:lnTo>
                        <a:pt x="906" y="198"/>
                      </a:lnTo>
                      <a:lnTo>
                        <a:pt x="888" y="186"/>
                      </a:lnTo>
                      <a:lnTo>
                        <a:pt x="882" y="198"/>
                      </a:lnTo>
                      <a:lnTo>
                        <a:pt x="888" y="228"/>
                      </a:lnTo>
                      <a:lnTo>
                        <a:pt x="882" y="246"/>
                      </a:lnTo>
                      <a:lnTo>
                        <a:pt x="864" y="246"/>
                      </a:lnTo>
                      <a:lnTo>
                        <a:pt x="846" y="264"/>
                      </a:lnTo>
                      <a:lnTo>
                        <a:pt x="840" y="264"/>
                      </a:lnTo>
                      <a:lnTo>
                        <a:pt x="834" y="270"/>
                      </a:lnTo>
                      <a:lnTo>
                        <a:pt x="822" y="270"/>
                      </a:lnTo>
                      <a:lnTo>
                        <a:pt x="780" y="300"/>
                      </a:lnTo>
                      <a:lnTo>
                        <a:pt x="780" y="312"/>
                      </a:lnTo>
                      <a:lnTo>
                        <a:pt x="756" y="312"/>
                      </a:lnTo>
                      <a:lnTo>
                        <a:pt x="732" y="330"/>
                      </a:lnTo>
                      <a:lnTo>
                        <a:pt x="732" y="318"/>
                      </a:lnTo>
                      <a:lnTo>
                        <a:pt x="732" y="312"/>
                      </a:lnTo>
                      <a:lnTo>
                        <a:pt x="738" y="288"/>
                      </a:lnTo>
                      <a:lnTo>
                        <a:pt x="732" y="276"/>
                      </a:lnTo>
                      <a:lnTo>
                        <a:pt x="702" y="312"/>
                      </a:lnTo>
                      <a:lnTo>
                        <a:pt x="690" y="318"/>
                      </a:lnTo>
                      <a:lnTo>
                        <a:pt x="684" y="318"/>
                      </a:lnTo>
                      <a:lnTo>
                        <a:pt x="672" y="330"/>
                      </a:lnTo>
                      <a:lnTo>
                        <a:pt x="702" y="360"/>
                      </a:lnTo>
                      <a:lnTo>
                        <a:pt x="726" y="354"/>
                      </a:lnTo>
                      <a:lnTo>
                        <a:pt x="750" y="360"/>
                      </a:lnTo>
                      <a:lnTo>
                        <a:pt x="750" y="366"/>
                      </a:lnTo>
                      <a:lnTo>
                        <a:pt x="738" y="360"/>
                      </a:lnTo>
                      <a:lnTo>
                        <a:pt x="726" y="366"/>
                      </a:lnTo>
                      <a:lnTo>
                        <a:pt x="702" y="402"/>
                      </a:lnTo>
                      <a:lnTo>
                        <a:pt x="708" y="408"/>
                      </a:lnTo>
                      <a:lnTo>
                        <a:pt x="726" y="450"/>
                      </a:lnTo>
                      <a:lnTo>
                        <a:pt x="738" y="456"/>
                      </a:lnTo>
                      <a:lnTo>
                        <a:pt x="732" y="456"/>
                      </a:lnTo>
                      <a:lnTo>
                        <a:pt x="738" y="486"/>
                      </a:lnTo>
                      <a:lnTo>
                        <a:pt x="708" y="492"/>
                      </a:lnTo>
                      <a:lnTo>
                        <a:pt x="738" y="492"/>
                      </a:lnTo>
                      <a:lnTo>
                        <a:pt x="732" y="534"/>
                      </a:lnTo>
                      <a:lnTo>
                        <a:pt x="708" y="552"/>
                      </a:lnTo>
                      <a:lnTo>
                        <a:pt x="702" y="552"/>
                      </a:lnTo>
                      <a:lnTo>
                        <a:pt x="702" y="576"/>
                      </a:lnTo>
                      <a:lnTo>
                        <a:pt x="690" y="588"/>
                      </a:lnTo>
                      <a:lnTo>
                        <a:pt x="684" y="588"/>
                      </a:lnTo>
                      <a:lnTo>
                        <a:pt x="684" y="600"/>
                      </a:lnTo>
                      <a:lnTo>
                        <a:pt x="648" y="624"/>
                      </a:lnTo>
                      <a:lnTo>
                        <a:pt x="624" y="624"/>
                      </a:lnTo>
                      <a:lnTo>
                        <a:pt x="624" y="630"/>
                      </a:lnTo>
                      <a:lnTo>
                        <a:pt x="612" y="624"/>
                      </a:lnTo>
                      <a:lnTo>
                        <a:pt x="612" y="630"/>
                      </a:lnTo>
                      <a:lnTo>
                        <a:pt x="600" y="630"/>
                      </a:lnTo>
                      <a:lnTo>
                        <a:pt x="558" y="648"/>
                      </a:lnTo>
                      <a:lnTo>
                        <a:pt x="552" y="666"/>
                      </a:lnTo>
                      <a:lnTo>
                        <a:pt x="552" y="642"/>
                      </a:lnTo>
                      <a:lnTo>
                        <a:pt x="534" y="642"/>
                      </a:lnTo>
                      <a:lnTo>
                        <a:pt x="528" y="642"/>
                      </a:lnTo>
                      <a:lnTo>
                        <a:pt x="504" y="642"/>
                      </a:lnTo>
                      <a:lnTo>
                        <a:pt x="504" y="624"/>
                      </a:lnTo>
                      <a:lnTo>
                        <a:pt x="486" y="624"/>
                      </a:lnTo>
                      <a:lnTo>
                        <a:pt x="444" y="630"/>
                      </a:lnTo>
                      <a:lnTo>
                        <a:pt x="438" y="624"/>
                      </a:lnTo>
                      <a:lnTo>
                        <a:pt x="438" y="630"/>
                      </a:lnTo>
                      <a:lnTo>
                        <a:pt x="426" y="630"/>
                      </a:lnTo>
                      <a:lnTo>
                        <a:pt x="426" y="648"/>
                      </a:lnTo>
                      <a:lnTo>
                        <a:pt x="414" y="648"/>
                      </a:lnTo>
                      <a:lnTo>
                        <a:pt x="414" y="642"/>
                      </a:lnTo>
                      <a:lnTo>
                        <a:pt x="402" y="642"/>
                      </a:lnTo>
                      <a:lnTo>
                        <a:pt x="390" y="630"/>
                      </a:lnTo>
                      <a:lnTo>
                        <a:pt x="390" y="624"/>
                      </a:lnTo>
                      <a:lnTo>
                        <a:pt x="390" y="612"/>
                      </a:lnTo>
                      <a:lnTo>
                        <a:pt x="378" y="600"/>
                      </a:lnTo>
                      <a:lnTo>
                        <a:pt x="360" y="600"/>
                      </a:lnTo>
                      <a:lnTo>
                        <a:pt x="378" y="552"/>
                      </a:lnTo>
                      <a:lnTo>
                        <a:pt x="360" y="534"/>
                      </a:lnTo>
                      <a:lnTo>
                        <a:pt x="354" y="534"/>
                      </a:lnTo>
                      <a:lnTo>
                        <a:pt x="336" y="510"/>
                      </a:lnTo>
                      <a:lnTo>
                        <a:pt x="312" y="510"/>
                      </a:lnTo>
                      <a:lnTo>
                        <a:pt x="264" y="534"/>
                      </a:lnTo>
                      <a:lnTo>
                        <a:pt x="240" y="534"/>
                      </a:lnTo>
                      <a:lnTo>
                        <a:pt x="222" y="540"/>
                      </a:lnTo>
                      <a:lnTo>
                        <a:pt x="216" y="534"/>
                      </a:lnTo>
                      <a:lnTo>
                        <a:pt x="204" y="534"/>
                      </a:lnTo>
                      <a:lnTo>
                        <a:pt x="174" y="534"/>
                      </a:lnTo>
                      <a:lnTo>
                        <a:pt x="156" y="516"/>
                      </a:lnTo>
                      <a:lnTo>
                        <a:pt x="150" y="510"/>
                      </a:lnTo>
                      <a:lnTo>
                        <a:pt x="126" y="492"/>
                      </a:lnTo>
                      <a:lnTo>
                        <a:pt x="108" y="492"/>
                      </a:lnTo>
                      <a:lnTo>
                        <a:pt x="72" y="486"/>
                      </a:lnTo>
                      <a:lnTo>
                        <a:pt x="66" y="450"/>
                      </a:lnTo>
                      <a:lnTo>
                        <a:pt x="84" y="450"/>
                      </a:lnTo>
                      <a:lnTo>
                        <a:pt x="72" y="432"/>
                      </a:lnTo>
                      <a:lnTo>
                        <a:pt x="102" y="408"/>
                      </a:lnTo>
                      <a:lnTo>
                        <a:pt x="102" y="390"/>
                      </a:lnTo>
                      <a:lnTo>
                        <a:pt x="84" y="378"/>
                      </a:lnTo>
                      <a:lnTo>
                        <a:pt x="60" y="390"/>
                      </a:lnTo>
                      <a:lnTo>
                        <a:pt x="42" y="378"/>
                      </a:lnTo>
                      <a:lnTo>
                        <a:pt x="24" y="366"/>
                      </a:lnTo>
                      <a:lnTo>
                        <a:pt x="12" y="360"/>
                      </a:lnTo>
                      <a:lnTo>
                        <a:pt x="18" y="360"/>
                      </a:lnTo>
                      <a:lnTo>
                        <a:pt x="18" y="330"/>
                      </a:lnTo>
                      <a:lnTo>
                        <a:pt x="0" y="330"/>
                      </a:lnTo>
                      <a:lnTo>
                        <a:pt x="0" y="300"/>
                      </a:lnTo>
                      <a:lnTo>
                        <a:pt x="18" y="288"/>
                      </a:lnTo>
                      <a:lnTo>
                        <a:pt x="42" y="288"/>
                      </a:lnTo>
                      <a:lnTo>
                        <a:pt x="48" y="276"/>
                      </a:lnTo>
                      <a:lnTo>
                        <a:pt x="66" y="276"/>
                      </a:lnTo>
                      <a:lnTo>
                        <a:pt x="102" y="264"/>
                      </a:lnTo>
                      <a:lnTo>
                        <a:pt x="108" y="234"/>
                      </a:lnTo>
                      <a:lnTo>
                        <a:pt x="102" y="198"/>
                      </a:lnTo>
                      <a:lnTo>
                        <a:pt x="102" y="186"/>
                      </a:lnTo>
                      <a:lnTo>
                        <a:pt x="126" y="186"/>
                      </a:lnTo>
                      <a:lnTo>
                        <a:pt x="132" y="144"/>
                      </a:lnTo>
                      <a:lnTo>
                        <a:pt x="156" y="144"/>
                      </a:lnTo>
                      <a:lnTo>
                        <a:pt x="168" y="144"/>
                      </a:lnTo>
                      <a:lnTo>
                        <a:pt x="174" y="114"/>
                      </a:lnTo>
                      <a:lnTo>
                        <a:pt x="192" y="10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1494" name=""/>
            <p:cNvGrpSpPr/>
            <p:nvPr/>
          </p:nvGrpSpPr>
          <p:grpSpPr>
            <a:xfrm>
              <a:off x="6351480" y="3944880"/>
              <a:ext cx="409680" cy="399960"/>
              <a:chOff x="6351480" y="3944880"/>
              <a:chExt cx="409680" cy="399960"/>
            </a:xfrm>
          </p:grpSpPr>
          <p:sp>
            <p:nvSpPr>
              <p:cNvPr id="1495" name=""/>
              <p:cNvSpPr/>
              <p:nvPr/>
            </p:nvSpPr>
            <p:spPr>
              <a:xfrm>
                <a:off x="6351480" y="3944880"/>
                <a:ext cx="409680" cy="399960"/>
              </a:xfrm>
              <a:custGeom>
                <a:avLst/>
                <a:gdLst/>
                <a:ahLst/>
                <a:rect l="l" t="t" r="r" b="b"/>
                <a:pathLst>
                  <a:path w="258" h="252">
                    <a:moveTo>
                      <a:pt x="12" y="222"/>
                    </a:moveTo>
                    <a:lnTo>
                      <a:pt x="12" y="204"/>
                    </a:lnTo>
                    <a:lnTo>
                      <a:pt x="24" y="192"/>
                    </a:lnTo>
                    <a:lnTo>
                      <a:pt x="18" y="174"/>
                    </a:lnTo>
                    <a:lnTo>
                      <a:pt x="12" y="156"/>
                    </a:lnTo>
                    <a:lnTo>
                      <a:pt x="0" y="138"/>
                    </a:lnTo>
                    <a:lnTo>
                      <a:pt x="18" y="150"/>
                    </a:lnTo>
                    <a:lnTo>
                      <a:pt x="84" y="138"/>
                    </a:lnTo>
                    <a:lnTo>
                      <a:pt x="84" y="126"/>
                    </a:lnTo>
                    <a:lnTo>
                      <a:pt x="90" y="114"/>
                    </a:lnTo>
                    <a:lnTo>
                      <a:pt x="126" y="96"/>
                    </a:lnTo>
                    <a:lnTo>
                      <a:pt x="126" y="84"/>
                    </a:lnTo>
                    <a:lnTo>
                      <a:pt x="144" y="72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6" y="42"/>
                    </a:lnTo>
                    <a:lnTo>
                      <a:pt x="156" y="18"/>
                    </a:lnTo>
                    <a:lnTo>
                      <a:pt x="174" y="6"/>
                    </a:lnTo>
                    <a:lnTo>
                      <a:pt x="198" y="0"/>
                    </a:lnTo>
                    <a:lnTo>
                      <a:pt x="210" y="0"/>
                    </a:lnTo>
                    <a:lnTo>
                      <a:pt x="222" y="6"/>
                    </a:lnTo>
                    <a:lnTo>
                      <a:pt x="240" y="18"/>
                    </a:lnTo>
                    <a:lnTo>
                      <a:pt x="258" y="30"/>
                    </a:lnTo>
                    <a:lnTo>
                      <a:pt x="246" y="42"/>
                    </a:lnTo>
                    <a:lnTo>
                      <a:pt x="222" y="48"/>
                    </a:lnTo>
                    <a:lnTo>
                      <a:pt x="210" y="42"/>
                    </a:lnTo>
                    <a:lnTo>
                      <a:pt x="198" y="48"/>
                    </a:lnTo>
                    <a:lnTo>
                      <a:pt x="210" y="60"/>
                    </a:lnTo>
                    <a:lnTo>
                      <a:pt x="198" y="84"/>
                    </a:lnTo>
                    <a:lnTo>
                      <a:pt x="216" y="90"/>
                    </a:lnTo>
                    <a:lnTo>
                      <a:pt x="216" y="96"/>
                    </a:lnTo>
                    <a:lnTo>
                      <a:pt x="210" y="96"/>
                    </a:lnTo>
                    <a:lnTo>
                      <a:pt x="216" y="114"/>
                    </a:lnTo>
                    <a:lnTo>
                      <a:pt x="168" y="174"/>
                    </a:lnTo>
                    <a:lnTo>
                      <a:pt x="150" y="180"/>
                    </a:lnTo>
                    <a:lnTo>
                      <a:pt x="144" y="174"/>
                    </a:lnTo>
                    <a:lnTo>
                      <a:pt x="126" y="180"/>
                    </a:lnTo>
                    <a:lnTo>
                      <a:pt x="126" y="204"/>
                    </a:lnTo>
                    <a:lnTo>
                      <a:pt x="144" y="204"/>
                    </a:lnTo>
                    <a:lnTo>
                      <a:pt x="144" y="216"/>
                    </a:lnTo>
                    <a:lnTo>
                      <a:pt x="150" y="216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14" y="240"/>
                    </a:lnTo>
                    <a:lnTo>
                      <a:pt x="108" y="252"/>
                    </a:lnTo>
                    <a:lnTo>
                      <a:pt x="102" y="240"/>
                    </a:lnTo>
                    <a:lnTo>
                      <a:pt x="90" y="222"/>
                    </a:lnTo>
                    <a:lnTo>
                      <a:pt x="60" y="222"/>
                    </a:lnTo>
                    <a:lnTo>
                      <a:pt x="42" y="222"/>
                    </a:lnTo>
                    <a:lnTo>
                      <a:pt x="12" y="22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96" name=""/>
              <p:cNvGrpSpPr/>
              <p:nvPr/>
            </p:nvGrpSpPr>
            <p:grpSpPr>
              <a:xfrm>
                <a:off x="6351480" y="3944880"/>
                <a:ext cx="409680" cy="399960"/>
                <a:chOff x="6351480" y="3944880"/>
                <a:chExt cx="409680" cy="399960"/>
              </a:xfrm>
            </p:grpSpPr>
            <p:sp>
              <p:nvSpPr>
                <p:cNvPr id="1497" name=""/>
                <p:cNvSpPr/>
                <p:nvPr/>
              </p:nvSpPr>
              <p:spPr>
                <a:xfrm>
                  <a:off x="6351480" y="3944880"/>
                  <a:ext cx="409680" cy="399960"/>
                </a:xfrm>
                <a:custGeom>
                  <a:avLst/>
                  <a:gdLst/>
                  <a:ahLst/>
                  <a:rect l="l" t="t" r="r" b="b"/>
                  <a:pathLst>
                    <a:path w="258" h="252">
                      <a:moveTo>
                        <a:pt x="12" y="222"/>
                      </a:moveTo>
                      <a:lnTo>
                        <a:pt x="12" y="204"/>
                      </a:lnTo>
                      <a:lnTo>
                        <a:pt x="24" y="192"/>
                      </a:lnTo>
                      <a:lnTo>
                        <a:pt x="18" y="174"/>
                      </a:lnTo>
                      <a:lnTo>
                        <a:pt x="12" y="156"/>
                      </a:lnTo>
                      <a:lnTo>
                        <a:pt x="0" y="138"/>
                      </a:lnTo>
                      <a:lnTo>
                        <a:pt x="18" y="150"/>
                      </a:lnTo>
                      <a:lnTo>
                        <a:pt x="84" y="138"/>
                      </a:lnTo>
                      <a:lnTo>
                        <a:pt x="84" y="126"/>
                      </a:lnTo>
                      <a:lnTo>
                        <a:pt x="90" y="114"/>
                      </a:lnTo>
                      <a:lnTo>
                        <a:pt x="126" y="96"/>
                      </a:lnTo>
                      <a:lnTo>
                        <a:pt x="126" y="84"/>
                      </a:lnTo>
                      <a:lnTo>
                        <a:pt x="144" y="72"/>
                      </a:lnTo>
                      <a:lnTo>
                        <a:pt x="144" y="60"/>
                      </a:lnTo>
                      <a:lnTo>
                        <a:pt x="150" y="60"/>
                      </a:lnTo>
                      <a:lnTo>
                        <a:pt x="156" y="42"/>
                      </a:lnTo>
                      <a:lnTo>
                        <a:pt x="156" y="18"/>
                      </a:lnTo>
                      <a:lnTo>
                        <a:pt x="174" y="6"/>
                      </a:lnTo>
                      <a:lnTo>
                        <a:pt x="198" y="0"/>
                      </a:lnTo>
                      <a:lnTo>
                        <a:pt x="210" y="0"/>
                      </a:lnTo>
                      <a:lnTo>
                        <a:pt x="222" y="6"/>
                      </a:lnTo>
                      <a:lnTo>
                        <a:pt x="240" y="18"/>
                      </a:lnTo>
                      <a:lnTo>
                        <a:pt x="258" y="30"/>
                      </a:lnTo>
                      <a:lnTo>
                        <a:pt x="246" y="42"/>
                      </a:lnTo>
                      <a:lnTo>
                        <a:pt x="222" y="48"/>
                      </a:lnTo>
                      <a:lnTo>
                        <a:pt x="210" y="42"/>
                      </a:lnTo>
                      <a:lnTo>
                        <a:pt x="198" y="48"/>
                      </a:lnTo>
                      <a:lnTo>
                        <a:pt x="210" y="60"/>
                      </a:lnTo>
                      <a:lnTo>
                        <a:pt x="198" y="84"/>
                      </a:lnTo>
                      <a:lnTo>
                        <a:pt x="216" y="90"/>
                      </a:lnTo>
                      <a:lnTo>
                        <a:pt x="216" y="96"/>
                      </a:lnTo>
                      <a:lnTo>
                        <a:pt x="210" y="96"/>
                      </a:lnTo>
                      <a:lnTo>
                        <a:pt x="216" y="114"/>
                      </a:lnTo>
                      <a:lnTo>
                        <a:pt x="168" y="174"/>
                      </a:lnTo>
                      <a:lnTo>
                        <a:pt x="150" y="180"/>
                      </a:lnTo>
                      <a:lnTo>
                        <a:pt x="144" y="174"/>
                      </a:lnTo>
                      <a:lnTo>
                        <a:pt x="126" y="180"/>
                      </a:lnTo>
                      <a:lnTo>
                        <a:pt x="126" y="204"/>
                      </a:lnTo>
                      <a:lnTo>
                        <a:pt x="144" y="204"/>
                      </a:lnTo>
                      <a:lnTo>
                        <a:pt x="144" y="216"/>
                      </a:lnTo>
                      <a:lnTo>
                        <a:pt x="150" y="216"/>
                      </a:lnTo>
                      <a:lnTo>
                        <a:pt x="150" y="228"/>
                      </a:lnTo>
                      <a:lnTo>
                        <a:pt x="150" y="240"/>
                      </a:lnTo>
                      <a:lnTo>
                        <a:pt x="114" y="240"/>
                      </a:lnTo>
                      <a:lnTo>
                        <a:pt x="108" y="252"/>
                      </a:lnTo>
                      <a:lnTo>
                        <a:pt x="102" y="240"/>
                      </a:lnTo>
                      <a:lnTo>
                        <a:pt x="90" y="222"/>
                      </a:lnTo>
                      <a:lnTo>
                        <a:pt x="60" y="222"/>
                      </a:lnTo>
                      <a:lnTo>
                        <a:pt x="42" y="222"/>
                      </a:lnTo>
                      <a:lnTo>
                        <a:pt x="12" y="22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8" name=""/>
                <p:cNvSpPr/>
                <p:nvPr/>
              </p:nvSpPr>
              <p:spPr>
                <a:xfrm>
                  <a:off x="6351480" y="3944880"/>
                  <a:ext cx="409680" cy="399960"/>
                </a:xfrm>
                <a:custGeom>
                  <a:avLst/>
                  <a:gdLst/>
                  <a:ahLst/>
                  <a:rect l="l" t="t" r="r" b="b"/>
                  <a:pathLst>
                    <a:path w="258" h="252">
                      <a:moveTo>
                        <a:pt x="12" y="222"/>
                      </a:moveTo>
                      <a:lnTo>
                        <a:pt x="12" y="204"/>
                      </a:lnTo>
                      <a:lnTo>
                        <a:pt x="24" y="192"/>
                      </a:lnTo>
                      <a:lnTo>
                        <a:pt x="18" y="174"/>
                      </a:lnTo>
                      <a:lnTo>
                        <a:pt x="12" y="156"/>
                      </a:lnTo>
                      <a:lnTo>
                        <a:pt x="0" y="138"/>
                      </a:lnTo>
                      <a:lnTo>
                        <a:pt x="18" y="150"/>
                      </a:lnTo>
                      <a:lnTo>
                        <a:pt x="84" y="138"/>
                      </a:lnTo>
                      <a:lnTo>
                        <a:pt x="84" y="126"/>
                      </a:lnTo>
                      <a:lnTo>
                        <a:pt x="90" y="114"/>
                      </a:lnTo>
                      <a:lnTo>
                        <a:pt x="126" y="96"/>
                      </a:lnTo>
                      <a:lnTo>
                        <a:pt x="126" y="84"/>
                      </a:lnTo>
                      <a:lnTo>
                        <a:pt x="144" y="72"/>
                      </a:lnTo>
                      <a:lnTo>
                        <a:pt x="144" y="60"/>
                      </a:lnTo>
                      <a:lnTo>
                        <a:pt x="150" y="60"/>
                      </a:lnTo>
                      <a:lnTo>
                        <a:pt x="156" y="42"/>
                      </a:lnTo>
                      <a:lnTo>
                        <a:pt x="156" y="18"/>
                      </a:lnTo>
                      <a:lnTo>
                        <a:pt x="174" y="6"/>
                      </a:lnTo>
                      <a:lnTo>
                        <a:pt x="198" y="0"/>
                      </a:lnTo>
                      <a:lnTo>
                        <a:pt x="210" y="0"/>
                      </a:lnTo>
                      <a:lnTo>
                        <a:pt x="222" y="6"/>
                      </a:lnTo>
                      <a:lnTo>
                        <a:pt x="240" y="18"/>
                      </a:lnTo>
                      <a:lnTo>
                        <a:pt x="258" y="30"/>
                      </a:lnTo>
                      <a:lnTo>
                        <a:pt x="246" y="42"/>
                      </a:lnTo>
                      <a:lnTo>
                        <a:pt x="222" y="48"/>
                      </a:lnTo>
                      <a:lnTo>
                        <a:pt x="210" y="42"/>
                      </a:lnTo>
                      <a:lnTo>
                        <a:pt x="198" y="48"/>
                      </a:lnTo>
                      <a:lnTo>
                        <a:pt x="210" y="60"/>
                      </a:lnTo>
                      <a:lnTo>
                        <a:pt x="198" y="84"/>
                      </a:lnTo>
                      <a:lnTo>
                        <a:pt x="216" y="90"/>
                      </a:lnTo>
                      <a:lnTo>
                        <a:pt x="216" y="96"/>
                      </a:lnTo>
                      <a:lnTo>
                        <a:pt x="210" y="96"/>
                      </a:lnTo>
                      <a:lnTo>
                        <a:pt x="216" y="114"/>
                      </a:lnTo>
                      <a:lnTo>
                        <a:pt x="168" y="174"/>
                      </a:lnTo>
                      <a:lnTo>
                        <a:pt x="150" y="180"/>
                      </a:lnTo>
                      <a:lnTo>
                        <a:pt x="144" y="174"/>
                      </a:lnTo>
                      <a:lnTo>
                        <a:pt x="126" y="180"/>
                      </a:lnTo>
                      <a:lnTo>
                        <a:pt x="126" y="204"/>
                      </a:lnTo>
                      <a:lnTo>
                        <a:pt x="144" y="204"/>
                      </a:lnTo>
                      <a:lnTo>
                        <a:pt x="144" y="216"/>
                      </a:lnTo>
                      <a:lnTo>
                        <a:pt x="150" y="216"/>
                      </a:lnTo>
                      <a:lnTo>
                        <a:pt x="150" y="228"/>
                      </a:lnTo>
                      <a:lnTo>
                        <a:pt x="150" y="240"/>
                      </a:lnTo>
                      <a:lnTo>
                        <a:pt x="114" y="240"/>
                      </a:lnTo>
                      <a:lnTo>
                        <a:pt x="108" y="252"/>
                      </a:lnTo>
                      <a:lnTo>
                        <a:pt x="102" y="240"/>
                      </a:lnTo>
                      <a:lnTo>
                        <a:pt x="90" y="222"/>
                      </a:lnTo>
                      <a:lnTo>
                        <a:pt x="60" y="222"/>
                      </a:lnTo>
                      <a:lnTo>
                        <a:pt x="42" y="222"/>
                      </a:lnTo>
                      <a:lnTo>
                        <a:pt x="12" y="22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499" name=""/>
            <p:cNvSpPr/>
            <p:nvPr/>
          </p:nvSpPr>
          <p:spPr>
            <a:xfrm>
              <a:off x="6342120" y="3897360"/>
              <a:ext cx="352440" cy="285840"/>
            </a:xfrm>
            <a:custGeom>
              <a:avLst/>
              <a:gdLst/>
              <a:ahLst/>
              <a:rect l="l" t="t" r="r" b="b"/>
              <a:pathLst>
                <a:path w="222" h="180">
                  <a:moveTo>
                    <a:pt x="216" y="30"/>
                  </a:moveTo>
                  <a:lnTo>
                    <a:pt x="204" y="30"/>
                  </a:lnTo>
                  <a:lnTo>
                    <a:pt x="180" y="36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0" y="102"/>
                  </a:lnTo>
                  <a:lnTo>
                    <a:pt x="132" y="114"/>
                  </a:lnTo>
                  <a:lnTo>
                    <a:pt x="132" y="126"/>
                  </a:lnTo>
                  <a:lnTo>
                    <a:pt x="96" y="144"/>
                  </a:lnTo>
                  <a:lnTo>
                    <a:pt x="90" y="156"/>
                  </a:lnTo>
                  <a:lnTo>
                    <a:pt x="90" y="168"/>
                  </a:lnTo>
                  <a:lnTo>
                    <a:pt x="24" y="180"/>
                  </a:lnTo>
                  <a:lnTo>
                    <a:pt x="6" y="168"/>
                  </a:lnTo>
                  <a:lnTo>
                    <a:pt x="18" y="156"/>
                  </a:lnTo>
                  <a:lnTo>
                    <a:pt x="18" y="144"/>
                  </a:lnTo>
                  <a:lnTo>
                    <a:pt x="0" y="126"/>
                  </a:lnTo>
                  <a:lnTo>
                    <a:pt x="0" y="90"/>
                  </a:lnTo>
                  <a:lnTo>
                    <a:pt x="6" y="72"/>
                  </a:lnTo>
                  <a:lnTo>
                    <a:pt x="6" y="60"/>
                  </a:lnTo>
                  <a:lnTo>
                    <a:pt x="30" y="60"/>
                  </a:lnTo>
                  <a:lnTo>
                    <a:pt x="30" y="48"/>
                  </a:lnTo>
                  <a:lnTo>
                    <a:pt x="54" y="48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114" y="30"/>
                  </a:lnTo>
                  <a:lnTo>
                    <a:pt x="132" y="30"/>
                  </a:lnTo>
                  <a:lnTo>
                    <a:pt x="132" y="24"/>
                  </a:lnTo>
                  <a:lnTo>
                    <a:pt x="150" y="24"/>
                  </a:lnTo>
                  <a:lnTo>
                    <a:pt x="156" y="0"/>
                  </a:lnTo>
                  <a:lnTo>
                    <a:pt x="162" y="12"/>
                  </a:lnTo>
                  <a:lnTo>
                    <a:pt x="174" y="36"/>
                  </a:lnTo>
                  <a:lnTo>
                    <a:pt x="198" y="24"/>
                  </a:lnTo>
                  <a:lnTo>
                    <a:pt x="222" y="30"/>
                  </a:lnTo>
                  <a:lnTo>
                    <a:pt x="216" y="3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00" name=""/>
            <p:cNvGrpSpPr/>
            <p:nvPr/>
          </p:nvGrpSpPr>
          <p:grpSpPr>
            <a:xfrm>
              <a:off x="6342120" y="3897360"/>
              <a:ext cx="352440" cy="285840"/>
              <a:chOff x="6342120" y="3897360"/>
              <a:chExt cx="352440" cy="285840"/>
            </a:xfrm>
          </p:grpSpPr>
          <p:sp>
            <p:nvSpPr>
              <p:cNvPr id="1501" name=""/>
              <p:cNvSpPr/>
              <p:nvPr/>
            </p:nvSpPr>
            <p:spPr>
              <a:xfrm>
                <a:off x="6342120" y="3897360"/>
                <a:ext cx="352440" cy="285840"/>
              </a:xfrm>
              <a:custGeom>
                <a:avLst/>
                <a:gdLst/>
                <a:ahLst/>
                <a:rect l="l" t="t" r="r" b="b"/>
                <a:pathLst>
                  <a:path w="222" h="180">
                    <a:moveTo>
                      <a:pt x="216" y="30"/>
                    </a:moveTo>
                    <a:lnTo>
                      <a:pt x="204" y="30"/>
                    </a:lnTo>
                    <a:lnTo>
                      <a:pt x="180" y="36"/>
                    </a:lnTo>
                    <a:lnTo>
                      <a:pt x="162" y="48"/>
                    </a:lnTo>
                    <a:lnTo>
                      <a:pt x="162" y="72"/>
                    </a:lnTo>
                    <a:lnTo>
                      <a:pt x="156" y="90"/>
                    </a:lnTo>
                    <a:lnTo>
                      <a:pt x="150" y="90"/>
                    </a:lnTo>
                    <a:lnTo>
                      <a:pt x="150" y="102"/>
                    </a:lnTo>
                    <a:lnTo>
                      <a:pt x="132" y="114"/>
                    </a:lnTo>
                    <a:lnTo>
                      <a:pt x="132" y="126"/>
                    </a:lnTo>
                    <a:lnTo>
                      <a:pt x="96" y="144"/>
                    </a:lnTo>
                    <a:lnTo>
                      <a:pt x="90" y="156"/>
                    </a:lnTo>
                    <a:lnTo>
                      <a:pt x="90" y="168"/>
                    </a:lnTo>
                    <a:lnTo>
                      <a:pt x="24" y="180"/>
                    </a:lnTo>
                    <a:lnTo>
                      <a:pt x="6" y="168"/>
                    </a:lnTo>
                    <a:lnTo>
                      <a:pt x="18" y="156"/>
                    </a:lnTo>
                    <a:lnTo>
                      <a:pt x="18" y="144"/>
                    </a:lnTo>
                    <a:lnTo>
                      <a:pt x="0" y="126"/>
                    </a:lnTo>
                    <a:lnTo>
                      <a:pt x="0" y="90"/>
                    </a:lnTo>
                    <a:lnTo>
                      <a:pt x="6" y="72"/>
                    </a:lnTo>
                    <a:lnTo>
                      <a:pt x="6" y="60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54" y="48"/>
                    </a:lnTo>
                    <a:lnTo>
                      <a:pt x="66" y="30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114" y="30"/>
                    </a:lnTo>
                    <a:lnTo>
                      <a:pt x="132" y="30"/>
                    </a:lnTo>
                    <a:lnTo>
                      <a:pt x="132" y="24"/>
                    </a:lnTo>
                    <a:lnTo>
                      <a:pt x="150" y="24"/>
                    </a:lnTo>
                    <a:lnTo>
                      <a:pt x="156" y="0"/>
                    </a:lnTo>
                    <a:lnTo>
                      <a:pt x="162" y="12"/>
                    </a:lnTo>
                    <a:lnTo>
                      <a:pt x="174" y="36"/>
                    </a:lnTo>
                    <a:lnTo>
                      <a:pt x="198" y="24"/>
                    </a:lnTo>
                    <a:lnTo>
                      <a:pt x="222" y="30"/>
                    </a:lnTo>
                    <a:lnTo>
                      <a:pt x="216" y="3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02" name=""/>
              <p:cNvGrpSpPr/>
              <p:nvPr/>
            </p:nvGrpSpPr>
            <p:grpSpPr>
              <a:xfrm>
                <a:off x="6342120" y="3897360"/>
                <a:ext cx="352440" cy="285840"/>
                <a:chOff x="6342120" y="3897360"/>
                <a:chExt cx="352440" cy="285840"/>
              </a:xfrm>
            </p:grpSpPr>
            <p:sp>
              <p:nvSpPr>
                <p:cNvPr id="1503" name=""/>
                <p:cNvSpPr/>
                <p:nvPr/>
              </p:nvSpPr>
              <p:spPr>
                <a:xfrm>
                  <a:off x="6342120" y="3897360"/>
                  <a:ext cx="352440" cy="285840"/>
                </a:xfrm>
                <a:custGeom>
                  <a:avLst/>
                  <a:gdLst/>
                  <a:ahLst/>
                  <a:rect l="l" t="t" r="r" b="b"/>
                  <a:pathLst>
                    <a:path w="222" h="180">
                      <a:moveTo>
                        <a:pt x="216" y="30"/>
                      </a:moveTo>
                      <a:lnTo>
                        <a:pt x="204" y="30"/>
                      </a:lnTo>
                      <a:lnTo>
                        <a:pt x="180" y="36"/>
                      </a:lnTo>
                      <a:lnTo>
                        <a:pt x="162" y="48"/>
                      </a:lnTo>
                      <a:lnTo>
                        <a:pt x="162" y="72"/>
                      </a:lnTo>
                      <a:lnTo>
                        <a:pt x="156" y="90"/>
                      </a:lnTo>
                      <a:lnTo>
                        <a:pt x="150" y="90"/>
                      </a:lnTo>
                      <a:lnTo>
                        <a:pt x="150" y="102"/>
                      </a:lnTo>
                      <a:lnTo>
                        <a:pt x="132" y="114"/>
                      </a:lnTo>
                      <a:lnTo>
                        <a:pt x="132" y="126"/>
                      </a:lnTo>
                      <a:lnTo>
                        <a:pt x="96" y="144"/>
                      </a:lnTo>
                      <a:lnTo>
                        <a:pt x="90" y="156"/>
                      </a:lnTo>
                      <a:lnTo>
                        <a:pt x="90" y="168"/>
                      </a:lnTo>
                      <a:lnTo>
                        <a:pt x="24" y="180"/>
                      </a:lnTo>
                      <a:lnTo>
                        <a:pt x="6" y="168"/>
                      </a:lnTo>
                      <a:lnTo>
                        <a:pt x="18" y="156"/>
                      </a:lnTo>
                      <a:lnTo>
                        <a:pt x="18" y="144"/>
                      </a:lnTo>
                      <a:lnTo>
                        <a:pt x="0" y="126"/>
                      </a:lnTo>
                      <a:lnTo>
                        <a:pt x="0" y="90"/>
                      </a:lnTo>
                      <a:lnTo>
                        <a:pt x="6" y="72"/>
                      </a:lnTo>
                      <a:lnTo>
                        <a:pt x="6" y="60"/>
                      </a:lnTo>
                      <a:lnTo>
                        <a:pt x="30" y="60"/>
                      </a:lnTo>
                      <a:lnTo>
                        <a:pt x="30" y="48"/>
                      </a:lnTo>
                      <a:lnTo>
                        <a:pt x="54" y="48"/>
                      </a:lnTo>
                      <a:lnTo>
                        <a:pt x="66" y="30"/>
                      </a:lnTo>
                      <a:lnTo>
                        <a:pt x="72" y="30"/>
                      </a:lnTo>
                      <a:lnTo>
                        <a:pt x="72" y="24"/>
                      </a:lnTo>
                      <a:lnTo>
                        <a:pt x="114" y="30"/>
                      </a:lnTo>
                      <a:lnTo>
                        <a:pt x="132" y="30"/>
                      </a:lnTo>
                      <a:lnTo>
                        <a:pt x="132" y="24"/>
                      </a:lnTo>
                      <a:lnTo>
                        <a:pt x="150" y="24"/>
                      </a:lnTo>
                      <a:lnTo>
                        <a:pt x="156" y="0"/>
                      </a:lnTo>
                      <a:lnTo>
                        <a:pt x="162" y="12"/>
                      </a:lnTo>
                      <a:lnTo>
                        <a:pt x="174" y="36"/>
                      </a:lnTo>
                      <a:lnTo>
                        <a:pt x="198" y="24"/>
                      </a:lnTo>
                      <a:lnTo>
                        <a:pt x="222" y="30"/>
                      </a:lnTo>
                      <a:lnTo>
                        <a:pt x="216" y="3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4" name=""/>
                <p:cNvSpPr/>
                <p:nvPr/>
              </p:nvSpPr>
              <p:spPr>
                <a:xfrm>
                  <a:off x="6342120" y="3897360"/>
                  <a:ext cx="352440" cy="285840"/>
                </a:xfrm>
                <a:custGeom>
                  <a:avLst/>
                  <a:gdLst/>
                  <a:ahLst/>
                  <a:rect l="l" t="t" r="r" b="b"/>
                  <a:pathLst>
                    <a:path w="222" h="180">
                      <a:moveTo>
                        <a:pt x="216" y="30"/>
                      </a:moveTo>
                      <a:lnTo>
                        <a:pt x="204" y="30"/>
                      </a:lnTo>
                      <a:lnTo>
                        <a:pt x="180" y="36"/>
                      </a:lnTo>
                      <a:lnTo>
                        <a:pt x="162" y="48"/>
                      </a:lnTo>
                      <a:lnTo>
                        <a:pt x="162" y="72"/>
                      </a:lnTo>
                      <a:lnTo>
                        <a:pt x="156" y="90"/>
                      </a:lnTo>
                      <a:lnTo>
                        <a:pt x="150" y="90"/>
                      </a:lnTo>
                      <a:lnTo>
                        <a:pt x="150" y="102"/>
                      </a:lnTo>
                      <a:lnTo>
                        <a:pt x="132" y="114"/>
                      </a:lnTo>
                      <a:lnTo>
                        <a:pt x="132" y="126"/>
                      </a:lnTo>
                      <a:lnTo>
                        <a:pt x="96" y="144"/>
                      </a:lnTo>
                      <a:lnTo>
                        <a:pt x="90" y="156"/>
                      </a:lnTo>
                      <a:lnTo>
                        <a:pt x="90" y="168"/>
                      </a:lnTo>
                      <a:lnTo>
                        <a:pt x="24" y="180"/>
                      </a:lnTo>
                      <a:lnTo>
                        <a:pt x="6" y="168"/>
                      </a:lnTo>
                      <a:lnTo>
                        <a:pt x="18" y="156"/>
                      </a:lnTo>
                      <a:lnTo>
                        <a:pt x="18" y="144"/>
                      </a:lnTo>
                      <a:lnTo>
                        <a:pt x="0" y="126"/>
                      </a:lnTo>
                      <a:lnTo>
                        <a:pt x="0" y="90"/>
                      </a:lnTo>
                      <a:lnTo>
                        <a:pt x="6" y="72"/>
                      </a:lnTo>
                      <a:lnTo>
                        <a:pt x="6" y="60"/>
                      </a:lnTo>
                      <a:lnTo>
                        <a:pt x="30" y="60"/>
                      </a:lnTo>
                      <a:lnTo>
                        <a:pt x="30" y="48"/>
                      </a:lnTo>
                      <a:lnTo>
                        <a:pt x="54" y="48"/>
                      </a:lnTo>
                      <a:lnTo>
                        <a:pt x="66" y="30"/>
                      </a:lnTo>
                      <a:lnTo>
                        <a:pt x="72" y="30"/>
                      </a:lnTo>
                      <a:lnTo>
                        <a:pt x="72" y="24"/>
                      </a:lnTo>
                      <a:lnTo>
                        <a:pt x="114" y="30"/>
                      </a:lnTo>
                      <a:lnTo>
                        <a:pt x="132" y="30"/>
                      </a:lnTo>
                      <a:lnTo>
                        <a:pt x="132" y="24"/>
                      </a:lnTo>
                      <a:lnTo>
                        <a:pt x="150" y="24"/>
                      </a:lnTo>
                      <a:lnTo>
                        <a:pt x="156" y="0"/>
                      </a:lnTo>
                      <a:lnTo>
                        <a:pt x="162" y="12"/>
                      </a:lnTo>
                      <a:lnTo>
                        <a:pt x="174" y="36"/>
                      </a:lnTo>
                      <a:lnTo>
                        <a:pt x="198" y="24"/>
                      </a:lnTo>
                      <a:lnTo>
                        <a:pt x="222" y="30"/>
                      </a:lnTo>
                      <a:lnTo>
                        <a:pt x="216" y="3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05" name=""/>
            <p:cNvSpPr/>
            <p:nvPr/>
          </p:nvSpPr>
          <p:spPr>
            <a:xfrm>
              <a:off x="5921280" y="3849840"/>
              <a:ext cx="468360" cy="447480"/>
            </a:xfrm>
            <a:custGeom>
              <a:avLst/>
              <a:gdLst/>
              <a:ahLst/>
              <a:rect l="l" t="t" r="r" b="b"/>
              <a:pathLst>
                <a:path w="295" h="282">
                  <a:moveTo>
                    <a:pt x="283" y="282"/>
                  </a:moveTo>
                  <a:lnTo>
                    <a:pt x="217" y="276"/>
                  </a:lnTo>
                  <a:lnTo>
                    <a:pt x="198" y="252"/>
                  </a:lnTo>
                  <a:lnTo>
                    <a:pt x="174" y="264"/>
                  </a:lnTo>
                  <a:lnTo>
                    <a:pt x="150" y="264"/>
                  </a:lnTo>
                  <a:lnTo>
                    <a:pt x="126" y="234"/>
                  </a:lnTo>
                  <a:lnTo>
                    <a:pt x="96" y="198"/>
                  </a:lnTo>
                  <a:lnTo>
                    <a:pt x="84" y="192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48" y="150"/>
                  </a:lnTo>
                  <a:lnTo>
                    <a:pt x="36" y="144"/>
                  </a:lnTo>
                  <a:lnTo>
                    <a:pt x="24" y="120"/>
                  </a:lnTo>
                  <a:lnTo>
                    <a:pt x="36" y="102"/>
                  </a:lnTo>
                  <a:lnTo>
                    <a:pt x="36" y="78"/>
                  </a:lnTo>
                  <a:lnTo>
                    <a:pt x="24" y="78"/>
                  </a:lnTo>
                  <a:lnTo>
                    <a:pt x="18" y="6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84" y="30"/>
                  </a:lnTo>
                  <a:lnTo>
                    <a:pt x="84" y="54"/>
                  </a:lnTo>
                  <a:lnTo>
                    <a:pt x="126" y="66"/>
                  </a:lnTo>
                  <a:lnTo>
                    <a:pt x="162" y="66"/>
                  </a:lnTo>
                  <a:lnTo>
                    <a:pt x="162" y="54"/>
                  </a:lnTo>
                  <a:lnTo>
                    <a:pt x="180" y="42"/>
                  </a:lnTo>
                  <a:lnTo>
                    <a:pt x="217" y="42"/>
                  </a:lnTo>
                  <a:lnTo>
                    <a:pt x="271" y="66"/>
                  </a:lnTo>
                  <a:lnTo>
                    <a:pt x="271" y="78"/>
                  </a:lnTo>
                  <a:lnTo>
                    <a:pt x="271" y="90"/>
                  </a:lnTo>
                  <a:lnTo>
                    <a:pt x="271" y="102"/>
                  </a:lnTo>
                  <a:lnTo>
                    <a:pt x="265" y="120"/>
                  </a:lnTo>
                  <a:lnTo>
                    <a:pt x="265" y="156"/>
                  </a:lnTo>
                  <a:lnTo>
                    <a:pt x="283" y="174"/>
                  </a:lnTo>
                  <a:lnTo>
                    <a:pt x="283" y="186"/>
                  </a:lnTo>
                  <a:lnTo>
                    <a:pt x="271" y="198"/>
                  </a:lnTo>
                  <a:lnTo>
                    <a:pt x="283" y="216"/>
                  </a:lnTo>
                  <a:lnTo>
                    <a:pt x="289" y="234"/>
                  </a:lnTo>
                  <a:lnTo>
                    <a:pt x="295" y="252"/>
                  </a:lnTo>
                  <a:lnTo>
                    <a:pt x="283" y="264"/>
                  </a:lnTo>
                  <a:lnTo>
                    <a:pt x="283" y="28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06" name=""/>
            <p:cNvGrpSpPr/>
            <p:nvPr/>
          </p:nvGrpSpPr>
          <p:grpSpPr>
            <a:xfrm>
              <a:off x="5921280" y="3849840"/>
              <a:ext cx="468360" cy="447480"/>
              <a:chOff x="5921280" y="3849840"/>
              <a:chExt cx="468360" cy="447480"/>
            </a:xfrm>
          </p:grpSpPr>
          <p:sp>
            <p:nvSpPr>
              <p:cNvPr id="1507" name=""/>
              <p:cNvSpPr/>
              <p:nvPr/>
            </p:nvSpPr>
            <p:spPr>
              <a:xfrm>
                <a:off x="5921280" y="3849840"/>
                <a:ext cx="468360" cy="447480"/>
              </a:xfrm>
              <a:custGeom>
                <a:avLst/>
                <a:gdLst/>
                <a:ahLst/>
                <a:rect l="l" t="t" r="r" b="b"/>
                <a:pathLst>
                  <a:path w="295" h="282">
                    <a:moveTo>
                      <a:pt x="283" y="282"/>
                    </a:moveTo>
                    <a:lnTo>
                      <a:pt x="217" y="276"/>
                    </a:lnTo>
                    <a:lnTo>
                      <a:pt x="198" y="252"/>
                    </a:lnTo>
                    <a:lnTo>
                      <a:pt x="174" y="264"/>
                    </a:lnTo>
                    <a:lnTo>
                      <a:pt x="150" y="264"/>
                    </a:lnTo>
                    <a:lnTo>
                      <a:pt x="126" y="234"/>
                    </a:lnTo>
                    <a:lnTo>
                      <a:pt x="96" y="198"/>
                    </a:lnTo>
                    <a:lnTo>
                      <a:pt x="84" y="192"/>
                    </a:lnTo>
                    <a:lnTo>
                      <a:pt x="72" y="192"/>
                    </a:lnTo>
                    <a:lnTo>
                      <a:pt x="66" y="186"/>
                    </a:lnTo>
                    <a:lnTo>
                      <a:pt x="48" y="150"/>
                    </a:lnTo>
                    <a:lnTo>
                      <a:pt x="36" y="144"/>
                    </a:lnTo>
                    <a:lnTo>
                      <a:pt x="24" y="120"/>
                    </a:lnTo>
                    <a:lnTo>
                      <a:pt x="36" y="102"/>
                    </a:lnTo>
                    <a:lnTo>
                      <a:pt x="36" y="78"/>
                    </a:lnTo>
                    <a:lnTo>
                      <a:pt x="24" y="78"/>
                    </a:lnTo>
                    <a:lnTo>
                      <a:pt x="18" y="60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24" y="18"/>
                    </a:lnTo>
                    <a:lnTo>
                      <a:pt x="36" y="18"/>
                    </a:lnTo>
                    <a:lnTo>
                      <a:pt x="42" y="18"/>
                    </a:lnTo>
                    <a:lnTo>
                      <a:pt x="66" y="12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84" y="30"/>
                    </a:lnTo>
                    <a:lnTo>
                      <a:pt x="84" y="54"/>
                    </a:lnTo>
                    <a:lnTo>
                      <a:pt x="126" y="66"/>
                    </a:lnTo>
                    <a:lnTo>
                      <a:pt x="162" y="66"/>
                    </a:lnTo>
                    <a:lnTo>
                      <a:pt x="162" y="54"/>
                    </a:lnTo>
                    <a:lnTo>
                      <a:pt x="180" y="42"/>
                    </a:lnTo>
                    <a:lnTo>
                      <a:pt x="217" y="42"/>
                    </a:lnTo>
                    <a:lnTo>
                      <a:pt x="271" y="66"/>
                    </a:lnTo>
                    <a:lnTo>
                      <a:pt x="271" y="78"/>
                    </a:lnTo>
                    <a:lnTo>
                      <a:pt x="271" y="90"/>
                    </a:lnTo>
                    <a:lnTo>
                      <a:pt x="271" y="102"/>
                    </a:lnTo>
                    <a:lnTo>
                      <a:pt x="265" y="120"/>
                    </a:lnTo>
                    <a:lnTo>
                      <a:pt x="265" y="156"/>
                    </a:lnTo>
                    <a:lnTo>
                      <a:pt x="283" y="174"/>
                    </a:lnTo>
                    <a:lnTo>
                      <a:pt x="283" y="186"/>
                    </a:lnTo>
                    <a:lnTo>
                      <a:pt x="271" y="198"/>
                    </a:lnTo>
                    <a:lnTo>
                      <a:pt x="283" y="216"/>
                    </a:lnTo>
                    <a:lnTo>
                      <a:pt x="289" y="234"/>
                    </a:lnTo>
                    <a:lnTo>
                      <a:pt x="295" y="252"/>
                    </a:lnTo>
                    <a:lnTo>
                      <a:pt x="283" y="264"/>
                    </a:lnTo>
                    <a:lnTo>
                      <a:pt x="283" y="28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08" name=""/>
              <p:cNvGrpSpPr/>
              <p:nvPr/>
            </p:nvGrpSpPr>
            <p:grpSpPr>
              <a:xfrm>
                <a:off x="5921280" y="3849840"/>
                <a:ext cx="468360" cy="447480"/>
                <a:chOff x="5921280" y="3849840"/>
                <a:chExt cx="468360" cy="447480"/>
              </a:xfrm>
            </p:grpSpPr>
            <p:sp>
              <p:nvSpPr>
                <p:cNvPr id="1509" name=""/>
                <p:cNvSpPr/>
                <p:nvPr/>
              </p:nvSpPr>
              <p:spPr>
                <a:xfrm>
                  <a:off x="5921280" y="3849840"/>
                  <a:ext cx="468360" cy="447480"/>
                </a:xfrm>
                <a:custGeom>
                  <a:avLst/>
                  <a:gdLst/>
                  <a:ahLst/>
                  <a:rect l="l" t="t" r="r" b="b"/>
                  <a:pathLst>
                    <a:path w="295" h="282">
                      <a:moveTo>
                        <a:pt x="283" y="282"/>
                      </a:moveTo>
                      <a:lnTo>
                        <a:pt x="217" y="276"/>
                      </a:lnTo>
                      <a:lnTo>
                        <a:pt x="198" y="252"/>
                      </a:lnTo>
                      <a:lnTo>
                        <a:pt x="174" y="264"/>
                      </a:lnTo>
                      <a:lnTo>
                        <a:pt x="150" y="264"/>
                      </a:lnTo>
                      <a:lnTo>
                        <a:pt x="126" y="234"/>
                      </a:lnTo>
                      <a:lnTo>
                        <a:pt x="96" y="198"/>
                      </a:lnTo>
                      <a:lnTo>
                        <a:pt x="84" y="192"/>
                      </a:lnTo>
                      <a:lnTo>
                        <a:pt x="72" y="192"/>
                      </a:lnTo>
                      <a:lnTo>
                        <a:pt x="66" y="186"/>
                      </a:lnTo>
                      <a:lnTo>
                        <a:pt x="48" y="150"/>
                      </a:lnTo>
                      <a:lnTo>
                        <a:pt x="36" y="144"/>
                      </a:lnTo>
                      <a:lnTo>
                        <a:pt x="24" y="120"/>
                      </a:lnTo>
                      <a:lnTo>
                        <a:pt x="36" y="102"/>
                      </a:lnTo>
                      <a:lnTo>
                        <a:pt x="36" y="78"/>
                      </a:lnTo>
                      <a:lnTo>
                        <a:pt x="24" y="78"/>
                      </a:lnTo>
                      <a:lnTo>
                        <a:pt x="18" y="60"/>
                      </a:lnTo>
                      <a:lnTo>
                        <a:pt x="0" y="12"/>
                      </a:lnTo>
                      <a:lnTo>
                        <a:pt x="18" y="0"/>
                      </a:lnTo>
                      <a:lnTo>
                        <a:pt x="24" y="18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66" y="18"/>
                      </a:lnTo>
                      <a:lnTo>
                        <a:pt x="84" y="30"/>
                      </a:lnTo>
                      <a:lnTo>
                        <a:pt x="84" y="54"/>
                      </a:lnTo>
                      <a:lnTo>
                        <a:pt x="126" y="66"/>
                      </a:lnTo>
                      <a:lnTo>
                        <a:pt x="162" y="66"/>
                      </a:lnTo>
                      <a:lnTo>
                        <a:pt x="162" y="54"/>
                      </a:lnTo>
                      <a:lnTo>
                        <a:pt x="180" y="42"/>
                      </a:lnTo>
                      <a:lnTo>
                        <a:pt x="217" y="42"/>
                      </a:lnTo>
                      <a:lnTo>
                        <a:pt x="271" y="66"/>
                      </a:lnTo>
                      <a:lnTo>
                        <a:pt x="271" y="78"/>
                      </a:lnTo>
                      <a:lnTo>
                        <a:pt x="271" y="90"/>
                      </a:lnTo>
                      <a:lnTo>
                        <a:pt x="271" y="102"/>
                      </a:lnTo>
                      <a:lnTo>
                        <a:pt x="265" y="120"/>
                      </a:lnTo>
                      <a:lnTo>
                        <a:pt x="265" y="156"/>
                      </a:lnTo>
                      <a:lnTo>
                        <a:pt x="283" y="174"/>
                      </a:lnTo>
                      <a:lnTo>
                        <a:pt x="283" y="186"/>
                      </a:lnTo>
                      <a:lnTo>
                        <a:pt x="271" y="198"/>
                      </a:lnTo>
                      <a:lnTo>
                        <a:pt x="283" y="216"/>
                      </a:lnTo>
                      <a:lnTo>
                        <a:pt x="289" y="234"/>
                      </a:lnTo>
                      <a:lnTo>
                        <a:pt x="295" y="252"/>
                      </a:lnTo>
                      <a:lnTo>
                        <a:pt x="283" y="264"/>
                      </a:lnTo>
                      <a:lnTo>
                        <a:pt x="283" y="28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0" name=""/>
                <p:cNvSpPr/>
                <p:nvPr/>
              </p:nvSpPr>
              <p:spPr>
                <a:xfrm>
                  <a:off x="5921280" y="3849840"/>
                  <a:ext cx="468360" cy="447480"/>
                </a:xfrm>
                <a:custGeom>
                  <a:avLst/>
                  <a:gdLst/>
                  <a:ahLst/>
                  <a:rect l="l" t="t" r="r" b="b"/>
                  <a:pathLst>
                    <a:path w="295" h="282">
                      <a:moveTo>
                        <a:pt x="283" y="282"/>
                      </a:moveTo>
                      <a:lnTo>
                        <a:pt x="217" y="276"/>
                      </a:lnTo>
                      <a:lnTo>
                        <a:pt x="198" y="252"/>
                      </a:lnTo>
                      <a:lnTo>
                        <a:pt x="174" y="264"/>
                      </a:lnTo>
                      <a:lnTo>
                        <a:pt x="150" y="264"/>
                      </a:lnTo>
                      <a:lnTo>
                        <a:pt x="126" y="234"/>
                      </a:lnTo>
                      <a:lnTo>
                        <a:pt x="96" y="198"/>
                      </a:lnTo>
                      <a:lnTo>
                        <a:pt x="84" y="192"/>
                      </a:lnTo>
                      <a:lnTo>
                        <a:pt x="72" y="192"/>
                      </a:lnTo>
                      <a:lnTo>
                        <a:pt x="66" y="186"/>
                      </a:lnTo>
                      <a:lnTo>
                        <a:pt x="48" y="150"/>
                      </a:lnTo>
                      <a:lnTo>
                        <a:pt x="36" y="144"/>
                      </a:lnTo>
                      <a:lnTo>
                        <a:pt x="24" y="120"/>
                      </a:lnTo>
                      <a:lnTo>
                        <a:pt x="36" y="102"/>
                      </a:lnTo>
                      <a:lnTo>
                        <a:pt x="36" y="78"/>
                      </a:lnTo>
                      <a:lnTo>
                        <a:pt x="24" y="78"/>
                      </a:lnTo>
                      <a:lnTo>
                        <a:pt x="18" y="60"/>
                      </a:lnTo>
                      <a:lnTo>
                        <a:pt x="0" y="12"/>
                      </a:lnTo>
                      <a:lnTo>
                        <a:pt x="18" y="0"/>
                      </a:lnTo>
                      <a:lnTo>
                        <a:pt x="24" y="18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66" y="18"/>
                      </a:lnTo>
                      <a:lnTo>
                        <a:pt x="84" y="30"/>
                      </a:lnTo>
                      <a:lnTo>
                        <a:pt x="84" y="54"/>
                      </a:lnTo>
                      <a:lnTo>
                        <a:pt x="126" y="66"/>
                      </a:lnTo>
                      <a:lnTo>
                        <a:pt x="162" y="66"/>
                      </a:lnTo>
                      <a:lnTo>
                        <a:pt x="162" y="54"/>
                      </a:lnTo>
                      <a:lnTo>
                        <a:pt x="180" y="42"/>
                      </a:lnTo>
                      <a:lnTo>
                        <a:pt x="217" y="42"/>
                      </a:lnTo>
                      <a:lnTo>
                        <a:pt x="271" y="66"/>
                      </a:lnTo>
                      <a:lnTo>
                        <a:pt x="271" y="78"/>
                      </a:lnTo>
                      <a:lnTo>
                        <a:pt x="271" y="90"/>
                      </a:lnTo>
                      <a:lnTo>
                        <a:pt x="271" y="102"/>
                      </a:lnTo>
                      <a:lnTo>
                        <a:pt x="265" y="120"/>
                      </a:lnTo>
                      <a:lnTo>
                        <a:pt x="265" y="156"/>
                      </a:lnTo>
                      <a:lnTo>
                        <a:pt x="283" y="174"/>
                      </a:lnTo>
                      <a:lnTo>
                        <a:pt x="283" y="186"/>
                      </a:lnTo>
                      <a:lnTo>
                        <a:pt x="271" y="198"/>
                      </a:lnTo>
                      <a:lnTo>
                        <a:pt x="283" y="216"/>
                      </a:lnTo>
                      <a:lnTo>
                        <a:pt x="289" y="234"/>
                      </a:lnTo>
                      <a:lnTo>
                        <a:pt x="295" y="252"/>
                      </a:lnTo>
                      <a:lnTo>
                        <a:pt x="283" y="264"/>
                      </a:lnTo>
                      <a:lnTo>
                        <a:pt x="283" y="28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11" name=""/>
            <p:cNvSpPr/>
            <p:nvPr/>
          </p:nvSpPr>
          <p:spPr>
            <a:xfrm>
              <a:off x="6513480" y="3811680"/>
              <a:ext cx="181080" cy="14292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96" y="36"/>
                  </a:moveTo>
                  <a:lnTo>
                    <a:pt x="96" y="54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90" y="78"/>
                  </a:lnTo>
                  <a:lnTo>
                    <a:pt x="66" y="90"/>
                  </a:lnTo>
                  <a:lnTo>
                    <a:pt x="54" y="66"/>
                  </a:lnTo>
                  <a:lnTo>
                    <a:pt x="48" y="54"/>
                  </a:lnTo>
                  <a:lnTo>
                    <a:pt x="42" y="78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54" y="36"/>
                  </a:lnTo>
                  <a:lnTo>
                    <a:pt x="66" y="36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12" name=""/>
            <p:cNvGrpSpPr/>
            <p:nvPr/>
          </p:nvGrpSpPr>
          <p:grpSpPr>
            <a:xfrm>
              <a:off x="6513480" y="3811680"/>
              <a:ext cx="181080" cy="142920"/>
              <a:chOff x="6513480" y="3811680"/>
              <a:chExt cx="181080" cy="142920"/>
            </a:xfrm>
          </p:grpSpPr>
          <p:sp>
            <p:nvSpPr>
              <p:cNvPr id="1513" name=""/>
              <p:cNvSpPr/>
              <p:nvPr/>
            </p:nvSpPr>
            <p:spPr>
              <a:xfrm>
                <a:off x="6513480" y="3811680"/>
                <a:ext cx="181080" cy="142920"/>
              </a:xfrm>
              <a:custGeom>
                <a:avLst/>
                <a:gdLst/>
                <a:ahLst/>
                <a:rect l="l" t="t" r="r" b="b"/>
                <a:pathLst>
                  <a:path w="114" h="90">
                    <a:moveTo>
                      <a:pt x="96" y="36"/>
                    </a:moveTo>
                    <a:lnTo>
                      <a:pt x="96" y="54"/>
                    </a:lnTo>
                    <a:lnTo>
                      <a:pt x="114" y="54"/>
                    </a:lnTo>
                    <a:lnTo>
                      <a:pt x="114" y="84"/>
                    </a:lnTo>
                    <a:lnTo>
                      <a:pt x="90" y="78"/>
                    </a:lnTo>
                    <a:lnTo>
                      <a:pt x="66" y="90"/>
                    </a:lnTo>
                    <a:lnTo>
                      <a:pt x="54" y="66"/>
                    </a:lnTo>
                    <a:lnTo>
                      <a:pt x="48" y="54"/>
                    </a:lnTo>
                    <a:lnTo>
                      <a:pt x="42" y="78"/>
                    </a:lnTo>
                    <a:lnTo>
                      <a:pt x="24" y="78"/>
                    </a:lnTo>
                    <a:lnTo>
                      <a:pt x="24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6" y="6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54" y="36"/>
                    </a:lnTo>
                    <a:lnTo>
                      <a:pt x="66" y="36"/>
                    </a:lnTo>
                    <a:lnTo>
                      <a:pt x="96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14" name=""/>
              <p:cNvGrpSpPr/>
              <p:nvPr/>
            </p:nvGrpSpPr>
            <p:grpSpPr>
              <a:xfrm>
                <a:off x="6513480" y="3811680"/>
                <a:ext cx="181080" cy="142920"/>
                <a:chOff x="6513480" y="3811680"/>
                <a:chExt cx="181080" cy="142920"/>
              </a:xfrm>
            </p:grpSpPr>
            <p:sp>
              <p:nvSpPr>
                <p:cNvPr id="1515" name=""/>
                <p:cNvSpPr/>
                <p:nvPr/>
              </p:nvSpPr>
              <p:spPr>
                <a:xfrm>
                  <a:off x="6513480" y="3811680"/>
                  <a:ext cx="181080" cy="14292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96" y="36"/>
                      </a:moveTo>
                      <a:lnTo>
                        <a:pt x="96" y="54"/>
                      </a:lnTo>
                      <a:lnTo>
                        <a:pt x="114" y="54"/>
                      </a:lnTo>
                      <a:lnTo>
                        <a:pt x="114" y="84"/>
                      </a:lnTo>
                      <a:lnTo>
                        <a:pt x="90" y="78"/>
                      </a:lnTo>
                      <a:lnTo>
                        <a:pt x="66" y="90"/>
                      </a:lnTo>
                      <a:lnTo>
                        <a:pt x="54" y="66"/>
                      </a:lnTo>
                      <a:lnTo>
                        <a:pt x="48" y="54"/>
                      </a:lnTo>
                      <a:lnTo>
                        <a:pt x="42" y="78"/>
                      </a:lnTo>
                      <a:lnTo>
                        <a:pt x="24" y="78"/>
                      </a:lnTo>
                      <a:lnTo>
                        <a:pt x="24" y="84"/>
                      </a:lnTo>
                      <a:lnTo>
                        <a:pt x="6" y="84"/>
                      </a:lnTo>
                      <a:lnTo>
                        <a:pt x="0" y="84"/>
                      </a:lnTo>
                      <a:lnTo>
                        <a:pt x="6" y="66"/>
                      </a:lnTo>
                      <a:lnTo>
                        <a:pt x="6" y="42"/>
                      </a:lnTo>
                      <a:lnTo>
                        <a:pt x="0" y="36"/>
                      </a:lnTo>
                      <a:lnTo>
                        <a:pt x="12" y="36"/>
                      </a:lnTo>
                      <a:lnTo>
                        <a:pt x="24" y="12"/>
                      </a:lnTo>
                      <a:lnTo>
                        <a:pt x="24" y="0"/>
                      </a:lnTo>
                      <a:lnTo>
                        <a:pt x="48" y="0"/>
                      </a:lnTo>
                      <a:lnTo>
                        <a:pt x="48" y="12"/>
                      </a:lnTo>
                      <a:lnTo>
                        <a:pt x="48" y="24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54" y="36"/>
                      </a:lnTo>
                      <a:lnTo>
                        <a:pt x="66" y="36"/>
                      </a:lnTo>
                      <a:lnTo>
                        <a:pt x="96" y="3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6" name=""/>
                <p:cNvSpPr/>
                <p:nvPr/>
              </p:nvSpPr>
              <p:spPr>
                <a:xfrm>
                  <a:off x="6513480" y="3811680"/>
                  <a:ext cx="181080" cy="14292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96" y="36"/>
                      </a:moveTo>
                      <a:lnTo>
                        <a:pt x="96" y="54"/>
                      </a:lnTo>
                      <a:lnTo>
                        <a:pt x="114" y="54"/>
                      </a:lnTo>
                      <a:lnTo>
                        <a:pt x="114" y="84"/>
                      </a:lnTo>
                      <a:lnTo>
                        <a:pt x="90" y="78"/>
                      </a:lnTo>
                      <a:lnTo>
                        <a:pt x="66" y="90"/>
                      </a:lnTo>
                      <a:lnTo>
                        <a:pt x="54" y="66"/>
                      </a:lnTo>
                      <a:lnTo>
                        <a:pt x="48" y="54"/>
                      </a:lnTo>
                      <a:lnTo>
                        <a:pt x="42" y="78"/>
                      </a:lnTo>
                      <a:lnTo>
                        <a:pt x="24" y="78"/>
                      </a:lnTo>
                      <a:lnTo>
                        <a:pt x="24" y="84"/>
                      </a:lnTo>
                      <a:lnTo>
                        <a:pt x="6" y="84"/>
                      </a:lnTo>
                      <a:lnTo>
                        <a:pt x="0" y="84"/>
                      </a:lnTo>
                      <a:lnTo>
                        <a:pt x="6" y="66"/>
                      </a:lnTo>
                      <a:lnTo>
                        <a:pt x="6" y="42"/>
                      </a:lnTo>
                      <a:lnTo>
                        <a:pt x="0" y="36"/>
                      </a:lnTo>
                      <a:lnTo>
                        <a:pt x="12" y="36"/>
                      </a:lnTo>
                      <a:lnTo>
                        <a:pt x="24" y="12"/>
                      </a:lnTo>
                      <a:lnTo>
                        <a:pt x="24" y="0"/>
                      </a:lnTo>
                      <a:lnTo>
                        <a:pt x="48" y="0"/>
                      </a:lnTo>
                      <a:lnTo>
                        <a:pt x="48" y="12"/>
                      </a:lnTo>
                      <a:lnTo>
                        <a:pt x="48" y="24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54" y="36"/>
                      </a:lnTo>
                      <a:lnTo>
                        <a:pt x="66" y="36"/>
                      </a:lnTo>
                      <a:lnTo>
                        <a:pt x="96" y="3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17" name=""/>
            <p:cNvSpPr/>
            <p:nvPr/>
          </p:nvSpPr>
          <p:spPr>
            <a:xfrm>
              <a:off x="6551640" y="3735360"/>
              <a:ext cx="276120" cy="133200"/>
            </a:xfrm>
            <a:custGeom>
              <a:avLst/>
              <a:gdLst/>
              <a:ahLst/>
              <a:rect l="l" t="t" r="r" b="b"/>
              <a:pathLst>
                <a:path w="174" h="84">
                  <a:moveTo>
                    <a:pt x="174" y="18"/>
                  </a:moveTo>
                  <a:lnTo>
                    <a:pt x="174" y="36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14" y="60"/>
                  </a:lnTo>
                  <a:lnTo>
                    <a:pt x="90" y="60"/>
                  </a:lnTo>
                  <a:lnTo>
                    <a:pt x="72" y="72"/>
                  </a:lnTo>
                  <a:lnTo>
                    <a:pt x="72" y="84"/>
                  </a:lnTo>
                  <a:lnTo>
                    <a:pt x="42" y="84"/>
                  </a:lnTo>
                  <a:lnTo>
                    <a:pt x="30" y="84"/>
                  </a:lnTo>
                  <a:lnTo>
                    <a:pt x="0" y="8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60"/>
                  </a:lnTo>
                  <a:lnTo>
                    <a:pt x="42" y="60"/>
                  </a:lnTo>
                  <a:lnTo>
                    <a:pt x="66" y="48"/>
                  </a:lnTo>
                  <a:lnTo>
                    <a:pt x="42" y="42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30" y="6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144" y="6"/>
                  </a:lnTo>
                  <a:lnTo>
                    <a:pt x="174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18" name=""/>
            <p:cNvGrpSpPr/>
            <p:nvPr/>
          </p:nvGrpSpPr>
          <p:grpSpPr>
            <a:xfrm>
              <a:off x="6551640" y="3735360"/>
              <a:ext cx="276120" cy="133200"/>
              <a:chOff x="6551640" y="3735360"/>
              <a:chExt cx="276120" cy="133200"/>
            </a:xfrm>
          </p:grpSpPr>
          <p:sp>
            <p:nvSpPr>
              <p:cNvPr id="1519" name=""/>
              <p:cNvSpPr/>
              <p:nvPr/>
            </p:nvSpPr>
            <p:spPr>
              <a:xfrm>
                <a:off x="6551640" y="3735360"/>
                <a:ext cx="276120" cy="133200"/>
              </a:xfrm>
              <a:custGeom>
                <a:avLst/>
                <a:gdLst/>
                <a:ahLst/>
                <a:rect l="l" t="t" r="r" b="b"/>
                <a:pathLst>
                  <a:path w="174" h="84">
                    <a:moveTo>
                      <a:pt x="174" y="18"/>
                    </a:moveTo>
                    <a:lnTo>
                      <a:pt x="174" y="36"/>
                    </a:lnTo>
                    <a:lnTo>
                      <a:pt x="138" y="48"/>
                    </a:lnTo>
                    <a:lnTo>
                      <a:pt x="120" y="48"/>
                    </a:lnTo>
                    <a:lnTo>
                      <a:pt x="114" y="60"/>
                    </a:lnTo>
                    <a:lnTo>
                      <a:pt x="90" y="60"/>
                    </a:lnTo>
                    <a:lnTo>
                      <a:pt x="72" y="72"/>
                    </a:lnTo>
                    <a:lnTo>
                      <a:pt x="72" y="84"/>
                    </a:lnTo>
                    <a:lnTo>
                      <a:pt x="42" y="84"/>
                    </a:lnTo>
                    <a:lnTo>
                      <a:pt x="30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24" y="72"/>
                    </a:lnTo>
                    <a:lnTo>
                      <a:pt x="24" y="60"/>
                    </a:lnTo>
                    <a:lnTo>
                      <a:pt x="42" y="60"/>
                    </a:lnTo>
                    <a:lnTo>
                      <a:pt x="66" y="48"/>
                    </a:lnTo>
                    <a:lnTo>
                      <a:pt x="42" y="42"/>
                    </a:lnTo>
                    <a:lnTo>
                      <a:pt x="30" y="42"/>
                    </a:lnTo>
                    <a:lnTo>
                      <a:pt x="18" y="42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30" y="6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144" y="6"/>
                    </a:lnTo>
                    <a:lnTo>
                      <a:pt x="174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20" name=""/>
              <p:cNvGrpSpPr/>
              <p:nvPr/>
            </p:nvGrpSpPr>
            <p:grpSpPr>
              <a:xfrm>
                <a:off x="6551640" y="3735360"/>
                <a:ext cx="276120" cy="133200"/>
                <a:chOff x="6551640" y="3735360"/>
                <a:chExt cx="276120" cy="133200"/>
              </a:xfrm>
            </p:grpSpPr>
            <p:sp>
              <p:nvSpPr>
                <p:cNvPr id="1521" name=""/>
                <p:cNvSpPr/>
                <p:nvPr/>
              </p:nvSpPr>
              <p:spPr>
                <a:xfrm>
                  <a:off x="6551640" y="3735360"/>
                  <a:ext cx="276120" cy="133200"/>
                </a:xfrm>
                <a:custGeom>
                  <a:avLst/>
                  <a:gdLst/>
                  <a:ahLst/>
                  <a:rect l="l" t="t" r="r" b="b"/>
                  <a:pathLst>
                    <a:path w="174" h="84">
                      <a:moveTo>
                        <a:pt x="174" y="18"/>
                      </a:moveTo>
                      <a:lnTo>
                        <a:pt x="174" y="36"/>
                      </a:lnTo>
                      <a:lnTo>
                        <a:pt x="138" y="48"/>
                      </a:lnTo>
                      <a:lnTo>
                        <a:pt x="120" y="48"/>
                      </a:lnTo>
                      <a:lnTo>
                        <a:pt x="114" y="60"/>
                      </a:lnTo>
                      <a:lnTo>
                        <a:pt x="90" y="60"/>
                      </a:lnTo>
                      <a:lnTo>
                        <a:pt x="72" y="72"/>
                      </a:lnTo>
                      <a:lnTo>
                        <a:pt x="72" y="84"/>
                      </a:lnTo>
                      <a:lnTo>
                        <a:pt x="42" y="84"/>
                      </a:lnTo>
                      <a:lnTo>
                        <a:pt x="30" y="84"/>
                      </a:lnTo>
                      <a:lnTo>
                        <a:pt x="0" y="84"/>
                      </a:lnTo>
                      <a:lnTo>
                        <a:pt x="0" y="72"/>
                      </a:lnTo>
                      <a:lnTo>
                        <a:pt x="24" y="72"/>
                      </a:lnTo>
                      <a:lnTo>
                        <a:pt x="24" y="60"/>
                      </a:lnTo>
                      <a:lnTo>
                        <a:pt x="42" y="60"/>
                      </a:lnTo>
                      <a:lnTo>
                        <a:pt x="66" y="48"/>
                      </a:lnTo>
                      <a:lnTo>
                        <a:pt x="42" y="42"/>
                      </a:lnTo>
                      <a:lnTo>
                        <a:pt x="30" y="42"/>
                      </a:lnTo>
                      <a:lnTo>
                        <a:pt x="18" y="42"/>
                      </a:lnTo>
                      <a:lnTo>
                        <a:pt x="30" y="18"/>
                      </a:lnTo>
                      <a:lnTo>
                        <a:pt x="24" y="18"/>
                      </a:lnTo>
                      <a:lnTo>
                        <a:pt x="30" y="6"/>
                      </a:lnTo>
                      <a:lnTo>
                        <a:pt x="66" y="18"/>
                      </a:lnTo>
                      <a:lnTo>
                        <a:pt x="66" y="6"/>
                      </a:lnTo>
                      <a:lnTo>
                        <a:pt x="72" y="0"/>
                      </a:lnTo>
                      <a:lnTo>
                        <a:pt x="90" y="6"/>
                      </a:lnTo>
                      <a:lnTo>
                        <a:pt x="144" y="6"/>
                      </a:lnTo>
                      <a:lnTo>
                        <a:pt x="174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2" name=""/>
                <p:cNvSpPr/>
                <p:nvPr/>
              </p:nvSpPr>
              <p:spPr>
                <a:xfrm>
                  <a:off x="6551640" y="3735360"/>
                  <a:ext cx="276120" cy="133200"/>
                </a:xfrm>
                <a:custGeom>
                  <a:avLst/>
                  <a:gdLst/>
                  <a:ahLst/>
                  <a:rect l="l" t="t" r="r" b="b"/>
                  <a:pathLst>
                    <a:path w="174" h="84">
                      <a:moveTo>
                        <a:pt x="174" y="18"/>
                      </a:moveTo>
                      <a:lnTo>
                        <a:pt x="174" y="36"/>
                      </a:lnTo>
                      <a:lnTo>
                        <a:pt x="138" y="48"/>
                      </a:lnTo>
                      <a:lnTo>
                        <a:pt x="120" y="48"/>
                      </a:lnTo>
                      <a:lnTo>
                        <a:pt x="114" y="60"/>
                      </a:lnTo>
                      <a:lnTo>
                        <a:pt x="90" y="60"/>
                      </a:lnTo>
                      <a:lnTo>
                        <a:pt x="72" y="72"/>
                      </a:lnTo>
                      <a:lnTo>
                        <a:pt x="72" y="84"/>
                      </a:lnTo>
                      <a:lnTo>
                        <a:pt x="42" y="84"/>
                      </a:lnTo>
                      <a:lnTo>
                        <a:pt x="30" y="84"/>
                      </a:lnTo>
                      <a:lnTo>
                        <a:pt x="0" y="84"/>
                      </a:lnTo>
                      <a:lnTo>
                        <a:pt x="0" y="72"/>
                      </a:lnTo>
                      <a:lnTo>
                        <a:pt x="24" y="72"/>
                      </a:lnTo>
                      <a:lnTo>
                        <a:pt x="24" y="60"/>
                      </a:lnTo>
                      <a:lnTo>
                        <a:pt x="42" y="60"/>
                      </a:lnTo>
                      <a:lnTo>
                        <a:pt x="66" y="48"/>
                      </a:lnTo>
                      <a:lnTo>
                        <a:pt x="42" y="42"/>
                      </a:lnTo>
                      <a:lnTo>
                        <a:pt x="30" y="42"/>
                      </a:lnTo>
                      <a:lnTo>
                        <a:pt x="18" y="42"/>
                      </a:lnTo>
                      <a:lnTo>
                        <a:pt x="30" y="18"/>
                      </a:lnTo>
                      <a:lnTo>
                        <a:pt x="24" y="18"/>
                      </a:lnTo>
                      <a:lnTo>
                        <a:pt x="30" y="6"/>
                      </a:lnTo>
                      <a:lnTo>
                        <a:pt x="66" y="18"/>
                      </a:lnTo>
                      <a:lnTo>
                        <a:pt x="66" y="6"/>
                      </a:lnTo>
                      <a:lnTo>
                        <a:pt x="72" y="0"/>
                      </a:lnTo>
                      <a:lnTo>
                        <a:pt x="90" y="6"/>
                      </a:lnTo>
                      <a:lnTo>
                        <a:pt x="144" y="6"/>
                      </a:lnTo>
                      <a:lnTo>
                        <a:pt x="174" y="1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23" name=""/>
            <p:cNvSpPr/>
            <p:nvPr/>
          </p:nvSpPr>
          <p:spPr>
            <a:xfrm>
              <a:off x="6130800" y="3745080"/>
              <a:ext cx="363600" cy="247320"/>
            </a:xfrm>
            <a:custGeom>
              <a:avLst/>
              <a:gdLst/>
              <a:ahLst/>
              <a:rect l="l" t="t" r="r" b="b"/>
              <a:pathLst>
                <a:path w="229" h="156">
                  <a:moveTo>
                    <a:pt x="223" y="126"/>
                  </a:moveTo>
                  <a:lnTo>
                    <a:pt x="205" y="120"/>
                  </a:lnTo>
                  <a:lnTo>
                    <a:pt x="205" y="126"/>
                  </a:lnTo>
                  <a:lnTo>
                    <a:pt x="199" y="126"/>
                  </a:lnTo>
                  <a:lnTo>
                    <a:pt x="187" y="144"/>
                  </a:lnTo>
                  <a:lnTo>
                    <a:pt x="163" y="144"/>
                  </a:lnTo>
                  <a:lnTo>
                    <a:pt x="163" y="156"/>
                  </a:lnTo>
                  <a:lnTo>
                    <a:pt x="139" y="156"/>
                  </a:lnTo>
                  <a:lnTo>
                    <a:pt x="139" y="144"/>
                  </a:lnTo>
                  <a:lnTo>
                    <a:pt x="139" y="132"/>
                  </a:lnTo>
                  <a:lnTo>
                    <a:pt x="85" y="108"/>
                  </a:lnTo>
                  <a:lnTo>
                    <a:pt x="48" y="108"/>
                  </a:lnTo>
                  <a:lnTo>
                    <a:pt x="30" y="120"/>
                  </a:lnTo>
                  <a:lnTo>
                    <a:pt x="30" y="84"/>
                  </a:lnTo>
                  <a:lnTo>
                    <a:pt x="18" y="84"/>
                  </a:lnTo>
                  <a:lnTo>
                    <a:pt x="18" y="66"/>
                  </a:lnTo>
                  <a:lnTo>
                    <a:pt x="6" y="66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42"/>
                  </a:lnTo>
                  <a:lnTo>
                    <a:pt x="18" y="30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30"/>
                  </a:lnTo>
                  <a:lnTo>
                    <a:pt x="30" y="12"/>
                  </a:lnTo>
                  <a:lnTo>
                    <a:pt x="48" y="36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91" y="12"/>
                  </a:lnTo>
                  <a:lnTo>
                    <a:pt x="97" y="12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15" y="12"/>
                  </a:lnTo>
                  <a:lnTo>
                    <a:pt x="115" y="36"/>
                  </a:lnTo>
                  <a:lnTo>
                    <a:pt x="151" y="36"/>
                  </a:lnTo>
                  <a:lnTo>
                    <a:pt x="157" y="66"/>
                  </a:lnTo>
                  <a:lnTo>
                    <a:pt x="205" y="96"/>
                  </a:lnTo>
                  <a:lnTo>
                    <a:pt x="229" y="108"/>
                  </a:lnTo>
                  <a:lnTo>
                    <a:pt x="223" y="12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24" name=""/>
            <p:cNvGrpSpPr/>
            <p:nvPr/>
          </p:nvGrpSpPr>
          <p:grpSpPr>
            <a:xfrm>
              <a:off x="6130800" y="3745080"/>
              <a:ext cx="363600" cy="247320"/>
              <a:chOff x="6130800" y="3745080"/>
              <a:chExt cx="363600" cy="247320"/>
            </a:xfrm>
          </p:grpSpPr>
          <p:sp>
            <p:nvSpPr>
              <p:cNvPr id="1525" name=""/>
              <p:cNvSpPr/>
              <p:nvPr/>
            </p:nvSpPr>
            <p:spPr>
              <a:xfrm>
                <a:off x="6130800" y="3745080"/>
                <a:ext cx="363600" cy="247320"/>
              </a:xfrm>
              <a:custGeom>
                <a:avLst/>
                <a:gdLst/>
                <a:ahLst/>
                <a:rect l="l" t="t" r="r" b="b"/>
                <a:pathLst>
                  <a:path w="229" h="156">
                    <a:moveTo>
                      <a:pt x="223" y="126"/>
                    </a:moveTo>
                    <a:lnTo>
                      <a:pt x="205" y="120"/>
                    </a:lnTo>
                    <a:lnTo>
                      <a:pt x="205" y="126"/>
                    </a:lnTo>
                    <a:lnTo>
                      <a:pt x="199" y="126"/>
                    </a:lnTo>
                    <a:lnTo>
                      <a:pt x="187" y="144"/>
                    </a:lnTo>
                    <a:lnTo>
                      <a:pt x="163" y="144"/>
                    </a:lnTo>
                    <a:lnTo>
                      <a:pt x="163" y="156"/>
                    </a:lnTo>
                    <a:lnTo>
                      <a:pt x="139" y="156"/>
                    </a:lnTo>
                    <a:lnTo>
                      <a:pt x="139" y="144"/>
                    </a:lnTo>
                    <a:lnTo>
                      <a:pt x="139" y="132"/>
                    </a:lnTo>
                    <a:lnTo>
                      <a:pt x="85" y="108"/>
                    </a:lnTo>
                    <a:lnTo>
                      <a:pt x="48" y="108"/>
                    </a:lnTo>
                    <a:lnTo>
                      <a:pt x="30" y="120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18" y="66"/>
                    </a:lnTo>
                    <a:lnTo>
                      <a:pt x="6" y="66"/>
                    </a:lnTo>
                    <a:lnTo>
                      <a:pt x="6" y="54"/>
                    </a:lnTo>
                    <a:lnTo>
                      <a:pt x="30" y="54"/>
                    </a:lnTo>
                    <a:lnTo>
                      <a:pt x="42" y="42"/>
                    </a:lnTo>
                    <a:lnTo>
                      <a:pt x="18" y="30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0" y="30"/>
                    </a:lnTo>
                    <a:lnTo>
                      <a:pt x="30" y="12"/>
                    </a:lnTo>
                    <a:lnTo>
                      <a:pt x="48" y="36"/>
                    </a:lnTo>
                    <a:lnTo>
                      <a:pt x="60" y="36"/>
                    </a:lnTo>
                    <a:lnTo>
                      <a:pt x="66" y="36"/>
                    </a:lnTo>
                    <a:lnTo>
                      <a:pt x="66" y="30"/>
                    </a:lnTo>
                    <a:lnTo>
                      <a:pt x="91" y="12"/>
                    </a:lnTo>
                    <a:lnTo>
                      <a:pt x="97" y="12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15" y="12"/>
                    </a:lnTo>
                    <a:lnTo>
                      <a:pt x="115" y="36"/>
                    </a:lnTo>
                    <a:lnTo>
                      <a:pt x="151" y="36"/>
                    </a:lnTo>
                    <a:lnTo>
                      <a:pt x="157" y="66"/>
                    </a:lnTo>
                    <a:lnTo>
                      <a:pt x="205" y="96"/>
                    </a:lnTo>
                    <a:lnTo>
                      <a:pt x="229" y="108"/>
                    </a:lnTo>
                    <a:lnTo>
                      <a:pt x="223" y="12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26" name=""/>
              <p:cNvGrpSpPr/>
              <p:nvPr/>
            </p:nvGrpSpPr>
            <p:grpSpPr>
              <a:xfrm>
                <a:off x="6130800" y="3745080"/>
                <a:ext cx="363600" cy="247320"/>
                <a:chOff x="6130800" y="3745080"/>
                <a:chExt cx="363600" cy="247320"/>
              </a:xfrm>
            </p:grpSpPr>
            <p:sp>
              <p:nvSpPr>
                <p:cNvPr id="1527" name=""/>
                <p:cNvSpPr/>
                <p:nvPr/>
              </p:nvSpPr>
              <p:spPr>
                <a:xfrm>
                  <a:off x="6130800" y="3745080"/>
                  <a:ext cx="363600" cy="247320"/>
                </a:xfrm>
                <a:custGeom>
                  <a:avLst/>
                  <a:gdLst/>
                  <a:ahLst/>
                  <a:rect l="l" t="t" r="r" b="b"/>
                  <a:pathLst>
                    <a:path w="229" h="156">
                      <a:moveTo>
                        <a:pt x="223" y="126"/>
                      </a:moveTo>
                      <a:lnTo>
                        <a:pt x="205" y="120"/>
                      </a:lnTo>
                      <a:lnTo>
                        <a:pt x="205" y="126"/>
                      </a:lnTo>
                      <a:lnTo>
                        <a:pt x="199" y="126"/>
                      </a:lnTo>
                      <a:lnTo>
                        <a:pt x="187" y="144"/>
                      </a:lnTo>
                      <a:lnTo>
                        <a:pt x="163" y="144"/>
                      </a:lnTo>
                      <a:lnTo>
                        <a:pt x="163" y="156"/>
                      </a:lnTo>
                      <a:lnTo>
                        <a:pt x="139" y="156"/>
                      </a:lnTo>
                      <a:lnTo>
                        <a:pt x="139" y="144"/>
                      </a:lnTo>
                      <a:lnTo>
                        <a:pt x="139" y="132"/>
                      </a:lnTo>
                      <a:lnTo>
                        <a:pt x="85" y="108"/>
                      </a:lnTo>
                      <a:lnTo>
                        <a:pt x="48" y="108"/>
                      </a:lnTo>
                      <a:lnTo>
                        <a:pt x="30" y="120"/>
                      </a:lnTo>
                      <a:lnTo>
                        <a:pt x="30" y="84"/>
                      </a:lnTo>
                      <a:lnTo>
                        <a:pt x="18" y="84"/>
                      </a:lnTo>
                      <a:lnTo>
                        <a:pt x="18" y="66"/>
                      </a:lnTo>
                      <a:lnTo>
                        <a:pt x="6" y="66"/>
                      </a:lnTo>
                      <a:lnTo>
                        <a:pt x="6" y="54"/>
                      </a:lnTo>
                      <a:lnTo>
                        <a:pt x="30" y="54"/>
                      </a:lnTo>
                      <a:lnTo>
                        <a:pt x="42" y="42"/>
                      </a:lnTo>
                      <a:lnTo>
                        <a:pt x="18" y="30"/>
                      </a:lnTo>
                      <a:lnTo>
                        <a:pt x="6" y="30"/>
                      </a:lnTo>
                      <a:lnTo>
                        <a:pt x="6" y="42"/>
                      </a:lnTo>
                      <a:lnTo>
                        <a:pt x="0" y="30"/>
                      </a:lnTo>
                      <a:lnTo>
                        <a:pt x="30" y="12"/>
                      </a:lnTo>
                      <a:lnTo>
                        <a:pt x="48" y="36"/>
                      </a:lnTo>
                      <a:lnTo>
                        <a:pt x="60" y="36"/>
                      </a:lnTo>
                      <a:lnTo>
                        <a:pt x="66" y="36"/>
                      </a:lnTo>
                      <a:lnTo>
                        <a:pt x="66" y="30"/>
                      </a:lnTo>
                      <a:lnTo>
                        <a:pt x="91" y="12"/>
                      </a:lnTo>
                      <a:lnTo>
                        <a:pt x="97" y="12"/>
                      </a:lnTo>
                      <a:lnTo>
                        <a:pt x="91" y="0"/>
                      </a:lnTo>
                      <a:lnTo>
                        <a:pt x="97" y="0"/>
                      </a:lnTo>
                      <a:lnTo>
                        <a:pt x="115" y="12"/>
                      </a:lnTo>
                      <a:lnTo>
                        <a:pt x="115" y="36"/>
                      </a:lnTo>
                      <a:lnTo>
                        <a:pt x="151" y="36"/>
                      </a:lnTo>
                      <a:lnTo>
                        <a:pt x="157" y="66"/>
                      </a:lnTo>
                      <a:lnTo>
                        <a:pt x="205" y="96"/>
                      </a:lnTo>
                      <a:lnTo>
                        <a:pt x="229" y="108"/>
                      </a:lnTo>
                      <a:lnTo>
                        <a:pt x="223" y="12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8" name=""/>
                <p:cNvSpPr/>
                <p:nvPr/>
              </p:nvSpPr>
              <p:spPr>
                <a:xfrm>
                  <a:off x="6130800" y="3745080"/>
                  <a:ext cx="363600" cy="247320"/>
                </a:xfrm>
                <a:custGeom>
                  <a:avLst/>
                  <a:gdLst/>
                  <a:ahLst/>
                  <a:rect l="l" t="t" r="r" b="b"/>
                  <a:pathLst>
                    <a:path w="229" h="156">
                      <a:moveTo>
                        <a:pt x="223" y="126"/>
                      </a:moveTo>
                      <a:lnTo>
                        <a:pt x="205" y="120"/>
                      </a:lnTo>
                      <a:lnTo>
                        <a:pt x="205" y="126"/>
                      </a:lnTo>
                      <a:lnTo>
                        <a:pt x="199" y="126"/>
                      </a:lnTo>
                      <a:lnTo>
                        <a:pt x="187" y="144"/>
                      </a:lnTo>
                      <a:lnTo>
                        <a:pt x="163" y="144"/>
                      </a:lnTo>
                      <a:lnTo>
                        <a:pt x="163" y="156"/>
                      </a:lnTo>
                      <a:lnTo>
                        <a:pt x="139" y="156"/>
                      </a:lnTo>
                      <a:lnTo>
                        <a:pt x="139" y="144"/>
                      </a:lnTo>
                      <a:lnTo>
                        <a:pt x="139" y="132"/>
                      </a:lnTo>
                      <a:lnTo>
                        <a:pt x="85" y="108"/>
                      </a:lnTo>
                      <a:lnTo>
                        <a:pt x="48" y="108"/>
                      </a:lnTo>
                      <a:lnTo>
                        <a:pt x="30" y="120"/>
                      </a:lnTo>
                      <a:lnTo>
                        <a:pt x="30" y="84"/>
                      </a:lnTo>
                      <a:lnTo>
                        <a:pt x="18" y="84"/>
                      </a:lnTo>
                      <a:lnTo>
                        <a:pt x="18" y="66"/>
                      </a:lnTo>
                      <a:lnTo>
                        <a:pt x="6" y="66"/>
                      </a:lnTo>
                      <a:lnTo>
                        <a:pt x="6" y="54"/>
                      </a:lnTo>
                      <a:lnTo>
                        <a:pt x="30" y="54"/>
                      </a:lnTo>
                      <a:lnTo>
                        <a:pt x="42" y="42"/>
                      </a:lnTo>
                      <a:lnTo>
                        <a:pt x="18" y="30"/>
                      </a:lnTo>
                      <a:lnTo>
                        <a:pt x="6" y="30"/>
                      </a:lnTo>
                      <a:lnTo>
                        <a:pt x="6" y="42"/>
                      </a:lnTo>
                      <a:lnTo>
                        <a:pt x="0" y="30"/>
                      </a:lnTo>
                      <a:lnTo>
                        <a:pt x="30" y="12"/>
                      </a:lnTo>
                      <a:lnTo>
                        <a:pt x="48" y="36"/>
                      </a:lnTo>
                      <a:lnTo>
                        <a:pt x="60" y="36"/>
                      </a:lnTo>
                      <a:lnTo>
                        <a:pt x="66" y="36"/>
                      </a:lnTo>
                      <a:lnTo>
                        <a:pt x="66" y="30"/>
                      </a:lnTo>
                      <a:lnTo>
                        <a:pt x="91" y="12"/>
                      </a:lnTo>
                      <a:lnTo>
                        <a:pt x="97" y="12"/>
                      </a:lnTo>
                      <a:lnTo>
                        <a:pt x="91" y="0"/>
                      </a:lnTo>
                      <a:lnTo>
                        <a:pt x="97" y="0"/>
                      </a:lnTo>
                      <a:lnTo>
                        <a:pt x="115" y="12"/>
                      </a:lnTo>
                      <a:lnTo>
                        <a:pt x="115" y="36"/>
                      </a:lnTo>
                      <a:lnTo>
                        <a:pt x="151" y="36"/>
                      </a:lnTo>
                      <a:lnTo>
                        <a:pt x="157" y="66"/>
                      </a:lnTo>
                      <a:lnTo>
                        <a:pt x="205" y="96"/>
                      </a:lnTo>
                      <a:lnTo>
                        <a:pt x="229" y="108"/>
                      </a:lnTo>
                      <a:lnTo>
                        <a:pt x="223" y="12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29" name=""/>
            <p:cNvSpPr/>
            <p:nvPr/>
          </p:nvSpPr>
          <p:spPr>
            <a:xfrm>
              <a:off x="6226200" y="3659040"/>
              <a:ext cx="430200" cy="285840"/>
            </a:xfrm>
            <a:custGeom>
              <a:avLst/>
              <a:gdLst/>
              <a:ahLst/>
              <a:rect l="l" t="t" r="r" b="b"/>
              <a:pathLst>
                <a:path w="271" h="180">
                  <a:moveTo>
                    <a:pt x="163" y="180"/>
                  </a:moveTo>
                  <a:lnTo>
                    <a:pt x="181" y="180"/>
                  </a:lnTo>
                  <a:lnTo>
                    <a:pt x="187" y="162"/>
                  </a:lnTo>
                  <a:lnTo>
                    <a:pt x="187" y="138"/>
                  </a:lnTo>
                  <a:lnTo>
                    <a:pt x="181" y="132"/>
                  </a:lnTo>
                  <a:lnTo>
                    <a:pt x="193" y="132"/>
                  </a:lnTo>
                  <a:lnTo>
                    <a:pt x="205" y="108"/>
                  </a:lnTo>
                  <a:lnTo>
                    <a:pt x="205" y="96"/>
                  </a:lnTo>
                  <a:lnTo>
                    <a:pt x="229" y="96"/>
                  </a:lnTo>
                  <a:lnTo>
                    <a:pt x="229" y="108"/>
                  </a:lnTo>
                  <a:lnTo>
                    <a:pt x="247" y="108"/>
                  </a:lnTo>
                  <a:lnTo>
                    <a:pt x="271" y="96"/>
                  </a:lnTo>
                  <a:lnTo>
                    <a:pt x="247" y="90"/>
                  </a:lnTo>
                  <a:lnTo>
                    <a:pt x="235" y="90"/>
                  </a:lnTo>
                  <a:lnTo>
                    <a:pt x="223" y="90"/>
                  </a:lnTo>
                  <a:lnTo>
                    <a:pt x="235" y="66"/>
                  </a:lnTo>
                  <a:lnTo>
                    <a:pt x="229" y="66"/>
                  </a:lnTo>
                  <a:lnTo>
                    <a:pt x="193" y="96"/>
                  </a:lnTo>
                  <a:lnTo>
                    <a:pt x="187" y="90"/>
                  </a:lnTo>
                  <a:lnTo>
                    <a:pt x="169" y="90"/>
                  </a:lnTo>
                  <a:lnTo>
                    <a:pt x="169" y="84"/>
                  </a:lnTo>
                  <a:lnTo>
                    <a:pt x="163" y="84"/>
                  </a:lnTo>
                  <a:lnTo>
                    <a:pt x="163" y="54"/>
                  </a:lnTo>
                  <a:lnTo>
                    <a:pt x="139" y="42"/>
                  </a:lnTo>
                  <a:lnTo>
                    <a:pt x="91" y="42"/>
                  </a:lnTo>
                  <a:lnTo>
                    <a:pt x="55" y="6"/>
                  </a:lnTo>
                  <a:lnTo>
                    <a:pt x="37" y="0"/>
                  </a:lnTo>
                  <a:lnTo>
                    <a:pt x="0" y="6"/>
                  </a:lnTo>
                  <a:lnTo>
                    <a:pt x="0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31" y="66"/>
                  </a:lnTo>
                  <a:lnTo>
                    <a:pt x="37" y="66"/>
                  </a:lnTo>
                  <a:lnTo>
                    <a:pt x="31" y="54"/>
                  </a:lnTo>
                  <a:lnTo>
                    <a:pt x="37" y="54"/>
                  </a:lnTo>
                  <a:lnTo>
                    <a:pt x="55" y="66"/>
                  </a:lnTo>
                  <a:lnTo>
                    <a:pt x="55" y="90"/>
                  </a:lnTo>
                  <a:lnTo>
                    <a:pt x="91" y="90"/>
                  </a:lnTo>
                  <a:lnTo>
                    <a:pt x="97" y="120"/>
                  </a:lnTo>
                  <a:lnTo>
                    <a:pt x="145" y="150"/>
                  </a:lnTo>
                  <a:lnTo>
                    <a:pt x="169" y="162"/>
                  </a:lnTo>
                  <a:lnTo>
                    <a:pt x="163" y="18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30" name=""/>
            <p:cNvGrpSpPr/>
            <p:nvPr/>
          </p:nvGrpSpPr>
          <p:grpSpPr>
            <a:xfrm>
              <a:off x="6226200" y="3659040"/>
              <a:ext cx="430200" cy="285840"/>
              <a:chOff x="6226200" y="3659040"/>
              <a:chExt cx="430200" cy="285840"/>
            </a:xfrm>
          </p:grpSpPr>
          <p:sp>
            <p:nvSpPr>
              <p:cNvPr id="1531" name=""/>
              <p:cNvSpPr/>
              <p:nvPr/>
            </p:nvSpPr>
            <p:spPr>
              <a:xfrm>
                <a:off x="6226200" y="3659040"/>
                <a:ext cx="430200" cy="285840"/>
              </a:xfrm>
              <a:custGeom>
                <a:avLst/>
                <a:gdLst/>
                <a:ahLst/>
                <a:rect l="l" t="t" r="r" b="b"/>
                <a:pathLst>
                  <a:path w="271" h="180">
                    <a:moveTo>
                      <a:pt x="163" y="180"/>
                    </a:moveTo>
                    <a:lnTo>
                      <a:pt x="181" y="180"/>
                    </a:lnTo>
                    <a:lnTo>
                      <a:pt x="187" y="162"/>
                    </a:lnTo>
                    <a:lnTo>
                      <a:pt x="187" y="138"/>
                    </a:lnTo>
                    <a:lnTo>
                      <a:pt x="181" y="132"/>
                    </a:lnTo>
                    <a:lnTo>
                      <a:pt x="193" y="132"/>
                    </a:lnTo>
                    <a:lnTo>
                      <a:pt x="205" y="108"/>
                    </a:lnTo>
                    <a:lnTo>
                      <a:pt x="205" y="96"/>
                    </a:lnTo>
                    <a:lnTo>
                      <a:pt x="229" y="96"/>
                    </a:lnTo>
                    <a:lnTo>
                      <a:pt x="229" y="108"/>
                    </a:lnTo>
                    <a:lnTo>
                      <a:pt x="247" y="108"/>
                    </a:lnTo>
                    <a:lnTo>
                      <a:pt x="271" y="96"/>
                    </a:lnTo>
                    <a:lnTo>
                      <a:pt x="247" y="90"/>
                    </a:lnTo>
                    <a:lnTo>
                      <a:pt x="235" y="90"/>
                    </a:lnTo>
                    <a:lnTo>
                      <a:pt x="223" y="90"/>
                    </a:lnTo>
                    <a:lnTo>
                      <a:pt x="235" y="66"/>
                    </a:lnTo>
                    <a:lnTo>
                      <a:pt x="229" y="66"/>
                    </a:lnTo>
                    <a:lnTo>
                      <a:pt x="193" y="96"/>
                    </a:lnTo>
                    <a:lnTo>
                      <a:pt x="187" y="90"/>
                    </a:lnTo>
                    <a:lnTo>
                      <a:pt x="169" y="90"/>
                    </a:lnTo>
                    <a:lnTo>
                      <a:pt x="169" y="84"/>
                    </a:lnTo>
                    <a:lnTo>
                      <a:pt x="163" y="84"/>
                    </a:lnTo>
                    <a:lnTo>
                      <a:pt x="163" y="54"/>
                    </a:lnTo>
                    <a:lnTo>
                      <a:pt x="139" y="42"/>
                    </a:lnTo>
                    <a:lnTo>
                      <a:pt x="91" y="42"/>
                    </a:lnTo>
                    <a:lnTo>
                      <a:pt x="55" y="6"/>
                    </a:lnTo>
                    <a:lnTo>
                      <a:pt x="37" y="0"/>
                    </a:lnTo>
                    <a:lnTo>
                      <a:pt x="0" y="6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31" y="66"/>
                    </a:lnTo>
                    <a:lnTo>
                      <a:pt x="37" y="66"/>
                    </a:lnTo>
                    <a:lnTo>
                      <a:pt x="31" y="54"/>
                    </a:lnTo>
                    <a:lnTo>
                      <a:pt x="37" y="54"/>
                    </a:lnTo>
                    <a:lnTo>
                      <a:pt x="55" y="66"/>
                    </a:lnTo>
                    <a:lnTo>
                      <a:pt x="55" y="90"/>
                    </a:lnTo>
                    <a:lnTo>
                      <a:pt x="91" y="90"/>
                    </a:lnTo>
                    <a:lnTo>
                      <a:pt x="97" y="120"/>
                    </a:lnTo>
                    <a:lnTo>
                      <a:pt x="145" y="150"/>
                    </a:lnTo>
                    <a:lnTo>
                      <a:pt x="169" y="162"/>
                    </a:lnTo>
                    <a:lnTo>
                      <a:pt x="163" y="18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32" name=""/>
              <p:cNvGrpSpPr/>
              <p:nvPr/>
            </p:nvGrpSpPr>
            <p:grpSpPr>
              <a:xfrm>
                <a:off x="6226200" y="3659040"/>
                <a:ext cx="430200" cy="285840"/>
                <a:chOff x="6226200" y="3659040"/>
                <a:chExt cx="430200" cy="285840"/>
              </a:xfrm>
            </p:grpSpPr>
            <p:sp>
              <p:nvSpPr>
                <p:cNvPr id="1533" name=""/>
                <p:cNvSpPr/>
                <p:nvPr/>
              </p:nvSpPr>
              <p:spPr>
                <a:xfrm>
                  <a:off x="6226200" y="3659040"/>
                  <a:ext cx="430200" cy="285840"/>
                </a:xfrm>
                <a:custGeom>
                  <a:avLst/>
                  <a:gdLst/>
                  <a:ahLst/>
                  <a:rect l="l" t="t" r="r" b="b"/>
                  <a:pathLst>
                    <a:path w="271" h="180">
                      <a:moveTo>
                        <a:pt x="163" y="180"/>
                      </a:moveTo>
                      <a:lnTo>
                        <a:pt x="181" y="180"/>
                      </a:lnTo>
                      <a:lnTo>
                        <a:pt x="187" y="162"/>
                      </a:lnTo>
                      <a:lnTo>
                        <a:pt x="187" y="138"/>
                      </a:lnTo>
                      <a:lnTo>
                        <a:pt x="181" y="132"/>
                      </a:lnTo>
                      <a:lnTo>
                        <a:pt x="193" y="132"/>
                      </a:lnTo>
                      <a:lnTo>
                        <a:pt x="205" y="108"/>
                      </a:lnTo>
                      <a:lnTo>
                        <a:pt x="205" y="96"/>
                      </a:lnTo>
                      <a:lnTo>
                        <a:pt x="229" y="96"/>
                      </a:lnTo>
                      <a:lnTo>
                        <a:pt x="229" y="108"/>
                      </a:lnTo>
                      <a:lnTo>
                        <a:pt x="247" y="108"/>
                      </a:lnTo>
                      <a:lnTo>
                        <a:pt x="271" y="96"/>
                      </a:lnTo>
                      <a:lnTo>
                        <a:pt x="247" y="90"/>
                      </a:lnTo>
                      <a:lnTo>
                        <a:pt x="235" y="90"/>
                      </a:lnTo>
                      <a:lnTo>
                        <a:pt x="223" y="90"/>
                      </a:lnTo>
                      <a:lnTo>
                        <a:pt x="235" y="66"/>
                      </a:lnTo>
                      <a:lnTo>
                        <a:pt x="229" y="66"/>
                      </a:lnTo>
                      <a:lnTo>
                        <a:pt x="193" y="96"/>
                      </a:lnTo>
                      <a:lnTo>
                        <a:pt x="187" y="90"/>
                      </a:lnTo>
                      <a:lnTo>
                        <a:pt x="169" y="90"/>
                      </a:lnTo>
                      <a:lnTo>
                        <a:pt x="169" y="84"/>
                      </a:lnTo>
                      <a:lnTo>
                        <a:pt x="163" y="84"/>
                      </a:lnTo>
                      <a:lnTo>
                        <a:pt x="163" y="54"/>
                      </a:lnTo>
                      <a:lnTo>
                        <a:pt x="139" y="42"/>
                      </a:lnTo>
                      <a:lnTo>
                        <a:pt x="91" y="42"/>
                      </a:lnTo>
                      <a:lnTo>
                        <a:pt x="55" y="6"/>
                      </a:lnTo>
                      <a:lnTo>
                        <a:pt x="37" y="0"/>
                      </a:lnTo>
                      <a:lnTo>
                        <a:pt x="0" y="6"/>
                      </a:lnTo>
                      <a:lnTo>
                        <a:pt x="0" y="90"/>
                      </a:lnTo>
                      <a:lnTo>
                        <a:pt x="6" y="90"/>
                      </a:lnTo>
                      <a:lnTo>
                        <a:pt x="6" y="84"/>
                      </a:lnTo>
                      <a:lnTo>
                        <a:pt x="31" y="66"/>
                      </a:lnTo>
                      <a:lnTo>
                        <a:pt x="37" y="66"/>
                      </a:lnTo>
                      <a:lnTo>
                        <a:pt x="31" y="54"/>
                      </a:lnTo>
                      <a:lnTo>
                        <a:pt x="37" y="54"/>
                      </a:lnTo>
                      <a:lnTo>
                        <a:pt x="55" y="66"/>
                      </a:lnTo>
                      <a:lnTo>
                        <a:pt x="55" y="90"/>
                      </a:lnTo>
                      <a:lnTo>
                        <a:pt x="91" y="90"/>
                      </a:lnTo>
                      <a:lnTo>
                        <a:pt x="97" y="120"/>
                      </a:lnTo>
                      <a:lnTo>
                        <a:pt x="145" y="150"/>
                      </a:lnTo>
                      <a:lnTo>
                        <a:pt x="169" y="162"/>
                      </a:lnTo>
                      <a:lnTo>
                        <a:pt x="163" y="18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4" name=""/>
                <p:cNvSpPr/>
                <p:nvPr/>
              </p:nvSpPr>
              <p:spPr>
                <a:xfrm>
                  <a:off x="6226200" y="3659040"/>
                  <a:ext cx="430200" cy="285840"/>
                </a:xfrm>
                <a:custGeom>
                  <a:avLst/>
                  <a:gdLst/>
                  <a:ahLst/>
                  <a:rect l="l" t="t" r="r" b="b"/>
                  <a:pathLst>
                    <a:path w="271" h="180">
                      <a:moveTo>
                        <a:pt x="163" y="180"/>
                      </a:moveTo>
                      <a:lnTo>
                        <a:pt x="181" y="180"/>
                      </a:lnTo>
                      <a:lnTo>
                        <a:pt x="187" y="162"/>
                      </a:lnTo>
                      <a:lnTo>
                        <a:pt x="187" y="138"/>
                      </a:lnTo>
                      <a:lnTo>
                        <a:pt x="181" y="132"/>
                      </a:lnTo>
                      <a:lnTo>
                        <a:pt x="193" y="132"/>
                      </a:lnTo>
                      <a:lnTo>
                        <a:pt x="205" y="108"/>
                      </a:lnTo>
                      <a:lnTo>
                        <a:pt x="205" y="96"/>
                      </a:lnTo>
                      <a:lnTo>
                        <a:pt x="229" y="96"/>
                      </a:lnTo>
                      <a:lnTo>
                        <a:pt x="229" y="108"/>
                      </a:lnTo>
                      <a:lnTo>
                        <a:pt x="247" y="108"/>
                      </a:lnTo>
                      <a:lnTo>
                        <a:pt x="271" y="96"/>
                      </a:lnTo>
                      <a:lnTo>
                        <a:pt x="247" y="90"/>
                      </a:lnTo>
                      <a:lnTo>
                        <a:pt x="235" y="90"/>
                      </a:lnTo>
                      <a:lnTo>
                        <a:pt x="223" y="90"/>
                      </a:lnTo>
                      <a:lnTo>
                        <a:pt x="235" y="66"/>
                      </a:lnTo>
                      <a:lnTo>
                        <a:pt x="229" y="66"/>
                      </a:lnTo>
                      <a:lnTo>
                        <a:pt x="193" y="96"/>
                      </a:lnTo>
                      <a:lnTo>
                        <a:pt x="187" y="90"/>
                      </a:lnTo>
                      <a:lnTo>
                        <a:pt x="169" y="90"/>
                      </a:lnTo>
                      <a:lnTo>
                        <a:pt x="169" y="84"/>
                      </a:lnTo>
                      <a:lnTo>
                        <a:pt x="163" y="84"/>
                      </a:lnTo>
                      <a:lnTo>
                        <a:pt x="163" y="54"/>
                      </a:lnTo>
                      <a:lnTo>
                        <a:pt x="139" y="42"/>
                      </a:lnTo>
                      <a:lnTo>
                        <a:pt x="91" y="42"/>
                      </a:lnTo>
                      <a:lnTo>
                        <a:pt x="55" y="6"/>
                      </a:lnTo>
                      <a:lnTo>
                        <a:pt x="37" y="0"/>
                      </a:lnTo>
                      <a:lnTo>
                        <a:pt x="0" y="6"/>
                      </a:lnTo>
                      <a:lnTo>
                        <a:pt x="0" y="90"/>
                      </a:lnTo>
                      <a:lnTo>
                        <a:pt x="6" y="90"/>
                      </a:lnTo>
                      <a:lnTo>
                        <a:pt x="6" y="84"/>
                      </a:lnTo>
                      <a:lnTo>
                        <a:pt x="31" y="66"/>
                      </a:lnTo>
                      <a:lnTo>
                        <a:pt x="37" y="66"/>
                      </a:lnTo>
                      <a:lnTo>
                        <a:pt x="31" y="54"/>
                      </a:lnTo>
                      <a:lnTo>
                        <a:pt x="37" y="54"/>
                      </a:lnTo>
                      <a:lnTo>
                        <a:pt x="55" y="66"/>
                      </a:lnTo>
                      <a:lnTo>
                        <a:pt x="55" y="90"/>
                      </a:lnTo>
                      <a:lnTo>
                        <a:pt x="91" y="90"/>
                      </a:lnTo>
                      <a:lnTo>
                        <a:pt x="97" y="120"/>
                      </a:lnTo>
                      <a:lnTo>
                        <a:pt x="145" y="150"/>
                      </a:lnTo>
                      <a:lnTo>
                        <a:pt x="169" y="162"/>
                      </a:lnTo>
                      <a:lnTo>
                        <a:pt x="163" y="18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35" name=""/>
            <p:cNvSpPr/>
            <p:nvPr/>
          </p:nvSpPr>
          <p:spPr>
            <a:xfrm>
              <a:off x="5987880" y="3278160"/>
              <a:ext cx="1001880" cy="533520"/>
            </a:xfrm>
            <a:custGeom>
              <a:avLst/>
              <a:gdLst/>
              <a:ahLst/>
              <a:rect l="l" t="t" r="r" b="b"/>
              <a:pathLst>
                <a:path w="631" h="336">
                  <a:moveTo>
                    <a:pt x="619" y="168"/>
                  </a:moveTo>
                  <a:lnTo>
                    <a:pt x="601" y="174"/>
                  </a:lnTo>
                  <a:lnTo>
                    <a:pt x="595" y="204"/>
                  </a:lnTo>
                  <a:lnTo>
                    <a:pt x="583" y="204"/>
                  </a:lnTo>
                  <a:lnTo>
                    <a:pt x="559" y="204"/>
                  </a:lnTo>
                  <a:lnTo>
                    <a:pt x="553" y="246"/>
                  </a:lnTo>
                  <a:lnTo>
                    <a:pt x="529" y="246"/>
                  </a:lnTo>
                  <a:lnTo>
                    <a:pt x="529" y="258"/>
                  </a:lnTo>
                  <a:lnTo>
                    <a:pt x="535" y="294"/>
                  </a:lnTo>
                  <a:lnTo>
                    <a:pt x="529" y="306"/>
                  </a:lnTo>
                  <a:lnTo>
                    <a:pt x="499" y="294"/>
                  </a:lnTo>
                  <a:lnTo>
                    <a:pt x="445" y="294"/>
                  </a:lnTo>
                  <a:lnTo>
                    <a:pt x="427" y="288"/>
                  </a:lnTo>
                  <a:lnTo>
                    <a:pt x="421" y="294"/>
                  </a:lnTo>
                  <a:lnTo>
                    <a:pt x="421" y="306"/>
                  </a:lnTo>
                  <a:lnTo>
                    <a:pt x="385" y="294"/>
                  </a:lnTo>
                  <a:lnTo>
                    <a:pt x="379" y="306"/>
                  </a:lnTo>
                  <a:lnTo>
                    <a:pt x="343" y="336"/>
                  </a:lnTo>
                  <a:lnTo>
                    <a:pt x="337" y="330"/>
                  </a:lnTo>
                  <a:lnTo>
                    <a:pt x="319" y="330"/>
                  </a:lnTo>
                  <a:lnTo>
                    <a:pt x="319" y="324"/>
                  </a:lnTo>
                  <a:lnTo>
                    <a:pt x="313" y="324"/>
                  </a:lnTo>
                  <a:lnTo>
                    <a:pt x="313" y="294"/>
                  </a:lnTo>
                  <a:lnTo>
                    <a:pt x="289" y="282"/>
                  </a:lnTo>
                  <a:lnTo>
                    <a:pt x="241" y="282"/>
                  </a:lnTo>
                  <a:lnTo>
                    <a:pt x="205" y="246"/>
                  </a:lnTo>
                  <a:lnTo>
                    <a:pt x="187" y="240"/>
                  </a:lnTo>
                  <a:lnTo>
                    <a:pt x="150" y="246"/>
                  </a:lnTo>
                  <a:lnTo>
                    <a:pt x="150" y="330"/>
                  </a:lnTo>
                  <a:lnTo>
                    <a:pt x="138" y="330"/>
                  </a:lnTo>
                  <a:lnTo>
                    <a:pt x="120" y="306"/>
                  </a:lnTo>
                  <a:lnTo>
                    <a:pt x="90" y="324"/>
                  </a:lnTo>
                  <a:lnTo>
                    <a:pt x="90" y="294"/>
                  </a:lnTo>
                  <a:lnTo>
                    <a:pt x="84" y="294"/>
                  </a:lnTo>
                  <a:lnTo>
                    <a:pt x="72" y="270"/>
                  </a:lnTo>
                  <a:lnTo>
                    <a:pt x="54" y="270"/>
                  </a:lnTo>
                  <a:lnTo>
                    <a:pt x="84" y="270"/>
                  </a:lnTo>
                  <a:lnTo>
                    <a:pt x="72" y="258"/>
                  </a:lnTo>
                  <a:lnTo>
                    <a:pt x="84" y="246"/>
                  </a:lnTo>
                  <a:lnTo>
                    <a:pt x="120" y="246"/>
                  </a:lnTo>
                  <a:lnTo>
                    <a:pt x="108" y="216"/>
                  </a:lnTo>
                  <a:lnTo>
                    <a:pt x="90" y="204"/>
                  </a:lnTo>
                  <a:lnTo>
                    <a:pt x="72" y="198"/>
                  </a:lnTo>
                  <a:lnTo>
                    <a:pt x="42" y="216"/>
                  </a:lnTo>
                  <a:lnTo>
                    <a:pt x="30" y="216"/>
                  </a:lnTo>
                  <a:lnTo>
                    <a:pt x="42" y="204"/>
                  </a:lnTo>
                  <a:lnTo>
                    <a:pt x="30" y="192"/>
                  </a:lnTo>
                  <a:lnTo>
                    <a:pt x="6" y="192"/>
                  </a:lnTo>
                  <a:lnTo>
                    <a:pt x="0" y="168"/>
                  </a:lnTo>
                  <a:lnTo>
                    <a:pt x="6" y="114"/>
                  </a:lnTo>
                  <a:lnTo>
                    <a:pt x="30" y="138"/>
                  </a:lnTo>
                  <a:lnTo>
                    <a:pt x="42" y="138"/>
                  </a:lnTo>
                  <a:lnTo>
                    <a:pt x="30" y="114"/>
                  </a:lnTo>
                  <a:lnTo>
                    <a:pt x="54" y="90"/>
                  </a:lnTo>
                  <a:lnTo>
                    <a:pt x="84" y="108"/>
                  </a:lnTo>
                  <a:lnTo>
                    <a:pt x="90" y="90"/>
                  </a:lnTo>
                  <a:lnTo>
                    <a:pt x="108" y="108"/>
                  </a:lnTo>
                  <a:lnTo>
                    <a:pt x="138" y="114"/>
                  </a:lnTo>
                  <a:lnTo>
                    <a:pt x="156" y="108"/>
                  </a:lnTo>
                  <a:lnTo>
                    <a:pt x="181" y="108"/>
                  </a:lnTo>
                  <a:lnTo>
                    <a:pt x="187" y="114"/>
                  </a:lnTo>
                  <a:lnTo>
                    <a:pt x="229" y="114"/>
                  </a:lnTo>
                  <a:lnTo>
                    <a:pt x="241" y="108"/>
                  </a:lnTo>
                  <a:lnTo>
                    <a:pt x="205" y="90"/>
                  </a:lnTo>
                  <a:lnTo>
                    <a:pt x="229" y="84"/>
                  </a:lnTo>
                  <a:lnTo>
                    <a:pt x="223" y="72"/>
                  </a:lnTo>
                  <a:lnTo>
                    <a:pt x="229" y="66"/>
                  </a:lnTo>
                  <a:lnTo>
                    <a:pt x="229" y="36"/>
                  </a:lnTo>
                  <a:lnTo>
                    <a:pt x="247" y="42"/>
                  </a:lnTo>
                  <a:lnTo>
                    <a:pt x="337" y="18"/>
                  </a:lnTo>
                  <a:lnTo>
                    <a:pt x="337" y="0"/>
                  </a:lnTo>
                  <a:lnTo>
                    <a:pt x="343" y="0"/>
                  </a:lnTo>
                  <a:lnTo>
                    <a:pt x="379" y="0"/>
                  </a:lnTo>
                  <a:lnTo>
                    <a:pt x="385" y="24"/>
                  </a:lnTo>
                  <a:lnTo>
                    <a:pt x="385" y="36"/>
                  </a:lnTo>
                  <a:lnTo>
                    <a:pt x="397" y="36"/>
                  </a:lnTo>
                  <a:lnTo>
                    <a:pt x="421" y="42"/>
                  </a:lnTo>
                  <a:lnTo>
                    <a:pt x="421" y="60"/>
                  </a:lnTo>
                  <a:lnTo>
                    <a:pt x="439" y="60"/>
                  </a:lnTo>
                  <a:lnTo>
                    <a:pt x="451" y="36"/>
                  </a:lnTo>
                  <a:lnTo>
                    <a:pt x="475" y="24"/>
                  </a:lnTo>
                  <a:lnTo>
                    <a:pt x="487" y="60"/>
                  </a:lnTo>
                  <a:lnTo>
                    <a:pt x="529" y="114"/>
                  </a:lnTo>
                  <a:lnTo>
                    <a:pt x="535" y="108"/>
                  </a:lnTo>
                  <a:lnTo>
                    <a:pt x="541" y="114"/>
                  </a:lnTo>
                  <a:lnTo>
                    <a:pt x="577" y="108"/>
                  </a:lnTo>
                  <a:lnTo>
                    <a:pt x="595" y="138"/>
                  </a:lnTo>
                  <a:lnTo>
                    <a:pt x="619" y="150"/>
                  </a:lnTo>
                  <a:lnTo>
                    <a:pt x="619" y="138"/>
                  </a:lnTo>
                  <a:lnTo>
                    <a:pt x="631" y="156"/>
                  </a:lnTo>
                  <a:lnTo>
                    <a:pt x="619" y="16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36" name=""/>
            <p:cNvGrpSpPr/>
            <p:nvPr/>
          </p:nvGrpSpPr>
          <p:grpSpPr>
            <a:xfrm>
              <a:off x="5987880" y="3278160"/>
              <a:ext cx="1001880" cy="533520"/>
              <a:chOff x="5987880" y="3278160"/>
              <a:chExt cx="1001880" cy="533520"/>
            </a:xfrm>
          </p:grpSpPr>
          <p:sp>
            <p:nvSpPr>
              <p:cNvPr id="1537" name=""/>
              <p:cNvSpPr/>
              <p:nvPr/>
            </p:nvSpPr>
            <p:spPr>
              <a:xfrm>
                <a:off x="5987880" y="3278160"/>
                <a:ext cx="1001880" cy="533520"/>
              </a:xfrm>
              <a:custGeom>
                <a:avLst/>
                <a:gdLst/>
                <a:ahLst/>
                <a:rect l="l" t="t" r="r" b="b"/>
                <a:pathLst>
                  <a:path w="631" h="336">
                    <a:moveTo>
                      <a:pt x="619" y="168"/>
                    </a:moveTo>
                    <a:lnTo>
                      <a:pt x="601" y="174"/>
                    </a:lnTo>
                    <a:lnTo>
                      <a:pt x="595" y="204"/>
                    </a:lnTo>
                    <a:lnTo>
                      <a:pt x="583" y="204"/>
                    </a:lnTo>
                    <a:lnTo>
                      <a:pt x="559" y="204"/>
                    </a:lnTo>
                    <a:lnTo>
                      <a:pt x="553" y="246"/>
                    </a:lnTo>
                    <a:lnTo>
                      <a:pt x="529" y="246"/>
                    </a:lnTo>
                    <a:lnTo>
                      <a:pt x="529" y="258"/>
                    </a:lnTo>
                    <a:lnTo>
                      <a:pt x="535" y="294"/>
                    </a:lnTo>
                    <a:lnTo>
                      <a:pt x="529" y="306"/>
                    </a:lnTo>
                    <a:lnTo>
                      <a:pt x="499" y="294"/>
                    </a:lnTo>
                    <a:lnTo>
                      <a:pt x="445" y="294"/>
                    </a:lnTo>
                    <a:lnTo>
                      <a:pt x="427" y="288"/>
                    </a:lnTo>
                    <a:lnTo>
                      <a:pt x="421" y="294"/>
                    </a:lnTo>
                    <a:lnTo>
                      <a:pt x="421" y="306"/>
                    </a:lnTo>
                    <a:lnTo>
                      <a:pt x="385" y="294"/>
                    </a:lnTo>
                    <a:lnTo>
                      <a:pt x="379" y="306"/>
                    </a:lnTo>
                    <a:lnTo>
                      <a:pt x="343" y="336"/>
                    </a:lnTo>
                    <a:lnTo>
                      <a:pt x="337" y="330"/>
                    </a:lnTo>
                    <a:lnTo>
                      <a:pt x="319" y="330"/>
                    </a:lnTo>
                    <a:lnTo>
                      <a:pt x="319" y="324"/>
                    </a:lnTo>
                    <a:lnTo>
                      <a:pt x="313" y="324"/>
                    </a:lnTo>
                    <a:lnTo>
                      <a:pt x="313" y="294"/>
                    </a:lnTo>
                    <a:lnTo>
                      <a:pt x="289" y="282"/>
                    </a:lnTo>
                    <a:lnTo>
                      <a:pt x="241" y="282"/>
                    </a:lnTo>
                    <a:lnTo>
                      <a:pt x="205" y="246"/>
                    </a:lnTo>
                    <a:lnTo>
                      <a:pt x="187" y="240"/>
                    </a:lnTo>
                    <a:lnTo>
                      <a:pt x="150" y="246"/>
                    </a:lnTo>
                    <a:lnTo>
                      <a:pt x="150" y="330"/>
                    </a:lnTo>
                    <a:lnTo>
                      <a:pt x="138" y="330"/>
                    </a:lnTo>
                    <a:lnTo>
                      <a:pt x="120" y="306"/>
                    </a:lnTo>
                    <a:lnTo>
                      <a:pt x="90" y="324"/>
                    </a:lnTo>
                    <a:lnTo>
                      <a:pt x="90" y="294"/>
                    </a:lnTo>
                    <a:lnTo>
                      <a:pt x="84" y="294"/>
                    </a:lnTo>
                    <a:lnTo>
                      <a:pt x="72" y="270"/>
                    </a:lnTo>
                    <a:lnTo>
                      <a:pt x="54" y="270"/>
                    </a:lnTo>
                    <a:lnTo>
                      <a:pt x="84" y="270"/>
                    </a:lnTo>
                    <a:lnTo>
                      <a:pt x="72" y="258"/>
                    </a:lnTo>
                    <a:lnTo>
                      <a:pt x="84" y="246"/>
                    </a:lnTo>
                    <a:lnTo>
                      <a:pt x="120" y="246"/>
                    </a:lnTo>
                    <a:lnTo>
                      <a:pt x="108" y="216"/>
                    </a:lnTo>
                    <a:lnTo>
                      <a:pt x="90" y="204"/>
                    </a:lnTo>
                    <a:lnTo>
                      <a:pt x="72" y="198"/>
                    </a:lnTo>
                    <a:lnTo>
                      <a:pt x="42" y="216"/>
                    </a:lnTo>
                    <a:lnTo>
                      <a:pt x="30" y="216"/>
                    </a:lnTo>
                    <a:lnTo>
                      <a:pt x="42" y="204"/>
                    </a:lnTo>
                    <a:lnTo>
                      <a:pt x="30" y="192"/>
                    </a:lnTo>
                    <a:lnTo>
                      <a:pt x="6" y="192"/>
                    </a:lnTo>
                    <a:lnTo>
                      <a:pt x="0" y="168"/>
                    </a:lnTo>
                    <a:lnTo>
                      <a:pt x="6" y="114"/>
                    </a:lnTo>
                    <a:lnTo>
                      <a:pt x="30" y="138"/>
                    </a:lnTo>
                    <a:lnTo>
                      <a:pt x="42" y="138"/>
                    </a:lnTo>
                    <a:lnTo>
                      <a:pt x="30" y="114"/>
                    </a:lnTo>
                    <a:lnTo>
                      <a:pt x="54" y="90"/>
                    </a:lnTo>
                    <a:lnTo>
                      <a:pt x="84" y="108"/>
                    </a:lnTo>
                    <a:lnTo>
                      <a:pt x="90" y="90"/>
                    </a:lnTo>
                    <a:lnTo>
                      <a:pt x="108" y="108"/>
                    </a:lnTo>
                    <a:lnTo>
                      <a:pt x="138" y="114"/>
                    </a:lnTo>
                    <a:lnTo>
                      <a:pt x="156" y="108"/>
                    </a:lnTo>
                    <a:lnTo>
                      <a:pt x="181" y="108"/>
                    </a:lnTo>
                    <a:lnTo>
                      <a:pt x="187" y="114"/>
                    </a:lnTo>
                    <a:lnTo>
                      <a:pt x="229" y="114"/>
                    </a:lnTo>
                    <a:lnTo>
                      <a:pt x="241" y="108"/>
                    </a:lnTo>
                    <a:lnTo>
                      <a:pt x="205" y="90"/>
                    </a:lnTo>
                    <a:lnTo>
                      <a:pt x="229" y="84"/>
                    </a:lnTo>
                    <a:lnTo>
                      <a:pt x="223" y="72"/>
                    </a:lnTo>
                    <a:lnTo>
                      <a:pt x="229" y="66"/>
                    </a:lnTo>
                    <a:lnTo>
                      <a:pt x="229" y="36"/>
                    </a:lnTo>
                    <a:lnTo>
                      <a:pt x="247" y="42"/>
                    </a:lnTo>
                    <a:lnTo>
                      <a:pt x="337" y="18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79" y="0"/>
                    </a:lnTo>
                    <a:lnTo>
                      <a:pt x="385" y="24"/>
                    </a:lnTo>
                    <a:lnTo>
                      <a:pt x="385" y="36"/>
                    </a:lnTo>
                    <a:lnTo>
                      <a:pt x="397" y="36"/>
                    </a:lnTo>
                    <a:lnTo>
                      <a:pt x="421" y="42"/>
                    </a:lnTo>
                    <a:lnTo>
                      <a:pt x="421" y="60"/>
                    </a:lnTo>
                    <a:lnTo>
                      <a:pt x="439" y="60"/>
                    </a:lnTo>
                    <a:lnTo>
                      <a:pt x="451" y="36"/>
                    </a:lnTo>
                    <a:lnTo>
                      <a:pt x="475" y="24"/>
                    </a:lnTo>
                    <a:lnTo>
                      <a:pt x="487" y="60"/>
                    </a:lnTo>
                    <a:lnTo>
                      <a:pt x="529" y="114"/>
                    </a:lnTo>
                    <a:lnTo>
                      <a:pt x="535" y="108"/>
                    </a:lnTo>
                    <a:lnTo>
                      <a:pt x="541" y="114"/>
                    </a:lnTo>
                    <a:lnTo>
                      <a:pt x="577" y="108"/>
                    </a:lnTo>
                    <a:lnTo>
                      <a:pt x="595" y="138"/>
                    </a:lnTo>
                    <a:lnTo>
                      <a:pt x="619" y="150"/>
                    </a:lnTo>
                    <a:lnTo>
                      <a:pt x="619" y="138"/>
                    </a:lnTo>
                    <a:lnTo>
                      <a:pt x="631" y="156"/>
                    </a:lnTo>
                    <a:lnTo>
                      <a:pt x="619" y="16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38" name=""/>
              <p:cNvGrpSpPr/>
              <p:nvPr/>
            </p:nvGrpSpPr>
            <p:grpSpPr>
              <a:xfrm>
                <a:off x="5987880" y="3278160"/>
                <a:ext cx="1001880" cy="533520"/>
                <a:chOff x="5987880" y="3278160"/>
                <a:chExt cx="1001880" cy="533520"/>
              </a:xfrm>
            </p:grpSpPr>
            <p:sp>
              <p:nvSpPr>
                <p:cNvPr id="1539" name=""/>
                <p:cNvSpPr/>
                <p:nvPr/>
              </p:nvSpPr>
              <p:spPr>
                <a:xfrm>
                  <a:off x="5987880" y="3278160"/>
                  <a:ext cx="1001880" cy="533520"/>
                </a:xfrm>
                <a:custGeom>
                  <a:avLst/>
                  <a:gdLst/>
                  <a:ahLst/>
                  <a:rect l="l" t="t" r="r" b="b"/>
                  <a:pathLst>
                    <a:path w="631" h="336">
                      <a:moveTo>
                        <a:pt x="619" y="168"/>
                      </a:moveTo>
                      <a:lnTo>
                        <a:pt x="601" y="174"/>
                      </a:lnTo>
                      <a:lnTo>
                        <a:pt x="595" y="204"/>
                      </a:lnTo>
                      <a:lnTo>
                        <a:pt x="583" y="204"/>
                      </a:lnTo>
                      <a:lnTo>
                        <a:pt x="559" y="204"/>
                      </a:lnTo>
                      <a:lnTo>
                        <a:pt x="553" y="246"/>
                      </a:lnTo>
                      <a:lnTo>
                        <a:pt x="529" y="246"/>
                      </a:lnTo>
                      <a:lnTo>
                        <a:pt x="529" y="258"/>
                      </a:lnTo>
                      <a:lnTo>
                        <a:pt x="535" y="294"/>
                      </a:lnTo>
                      <a:lnTo>
                        <a:pt x="529" y="306"/>
                      </a:lnTo>
                      <a:lnTo>
                        <a:pt x="499" y="294"/>
                      </a:lnTo>
                      <a:lnTo>
                        <a:pt x="445" y="294"/>
                      </a:lnTo>
                      <a:lnTo>
                        <a:pt x="427" y="288"/>
                      </a:lnTo>
                      <a:lnTo>
                        <a:pt x="421" y="294"/>
                      </a:lnTo>
                      <a:lnTo>
                        <a:pt x="421" y="306"/>
                      </a:lnTo>
                      <a:lnTo>
                        <a:pt x="385" y="294"/>
                      </a:lnTo>
                      <a:lnTo>
                        <a:pt x="379" y="306"/>
                      </a:lnTo>
                      <a:lnTo>
                        <a:pt x="343" y="336"/>
                      </a:lnTo>
                      <a:lnTo>
                        <a:pt x="337" y="330"/>
                      </a:lnTo>
                      <a:lnTo>
                        <a:pt x="319" y="330"/>
                      </a:lnTo>
                      <a:lnTo>
                        <a:pt x="319" y="324"/>
                      </a:lnTo>
                      <a:lnTo>
                        <a:pt x="313" y="324"/>
                      </a:lnTo>
                      <a:lnTo>
                        <a:pt x="313" y="294"/>
                      </a:lnTo>
                      <a:lnTo>
                        <a:pt x="289" y="282"/>
                      </a:lnTo>
                      <a:lnTo>
                        <a:pt x="241" y="282"/>
                      </a:lnTo>
                      <a:lnTo>
                        <a:pt x="205" y="246"/>
                      </a:lnTo>
                      <a:lnTo>
                        <a:pt x="187" y="240"/>
                      </a:lnTo>
                      <a:lnTo>
                        <a:pt x="150" y="246"/>
                      </a:lnTo>
                      <a:lnTo>
                        <a:pt x="150" y="330"/>
                      </a:lnTo>
                      <a:lnTo>
                        <a:pt x="138" y="330"/>
                      </a:lnTo>
                      <a:lnTo>
                        <a:pt x="120" y="306"/>
                      </a:lnTo>
                      <a:lnTo>
                        <a:pt x="90" y="324"/>
                      </a:lnTo>
                      <a:lnTo>
                        <a:pt x="90" y="294"/>
                      </a:lnTo>
                      <a:lnTo>
                        <a:pt x="84" y="294"/>
                      </a:lnTo>
                      <a:lnTo>
                        <a:pt x="72" y="270"/>
                      </a:lnTo>
                      <a:lnTo>
                        <a:pt x="54" y="270"/>
                      </a:lnTo>
                      <a:lnTo>
                        <a:pt x="84" y="270"/>
                      </a:lnTo>
                      <a:lnTo>
                        <a:pt x="72" y="258"/>
                      </a:lnTo>
                      <a:lnTo>
                        <a:pt x="84" y="246"/>
                      </a:lnTo>
                      <a:lnTo>
                        <a:pt x="120" y="246"/>
                      </a:lnTo>
                      <a:lnTo>
                        <a:pt x="108" y="216"/>
                      </a:lnTo>
                      <a:lnTo>
                        <a:pt x="90" y="204"/>
                      </a:lnTo>
                      <a:lnTo>
                        <a:pt x="72" y="198"/>
                      </a:lnTo>
                      <a:lnTo>
                        <a:pt x="42" y="216"/>
                      </a:lnTo>
                      <a:lnTo>
                        <a:pt x="30" y="216"/>
                      </a:lnTo>
                      <a:lnTo>
                        <a:pt x="42" y="204"/>
                      </a:lnTo>
                      <a:lnTo>
                        <a:pt x="30" y="192"/>
                      </a:lnTo>
                      <a:lnTo>
                        <a:pt x="6" y="192"/>
                      </a:lnTo>
                      <a:lnTo>
                        <a:pt x="0" y="168"/>
                      </a:lnTo>
                      <a:lnTo>
                        <a:pt x="6" y="114"/>
                      </a:lnTo>
                      <a:lnTo>
                        <a:pt x="30" y="138"/>
                      </a:lnTo>
                      <a:lnTo>
                        <a:pt x="42" y="138"/>
                      </a:lnTo>
                      <a:lnTo>
                        <a:pt x="30" y="114"/>
                      </a:lnTo>
                      <a:lnTo>
                        <a:pt x="54" y="90"/>
                      </a:lnTo>
                      <a:lnTo>
                        <a:pt x="84" y="108"/>
                      </a:lnTo>
                      <a:lnTo>
                        <a:pt x="90" y="90"/>
                      </a:lnTo>
                      <a:lnTo>
                        <a:pt x="108" y="108"/>
                      </a:lnTo>
                      <a:lnTo>
                        <a:pt x="138" y="114"/>
                      </a:lnTo>
                      <a:lnTo>
                        <a:pt x="156" y="108"/>
                      </a:lnTo>
                      <a:lnTo>
                        <a:pt x="181" y="108"/>
                      </a:lnTo>
                      <a:lnTo>
                        <a:pt x="187" y="114"/>
                      </a:lnTo>
                      <a:lnTo>
                        <a:pt x="229" y="114"/>
                      </a:lnTo>
                      <a:lnTo>
                        <a:pt x="241" y="108"/>
                      </a:lnTo>
                      <a:lnTo>
                        <a:pt x="205" y="90"/>
                      </a:lnTo>
                      <a:lnTo>
                        <a:pt x="229" y="84"/>
                      </a:lnTo>
                      <a:lnTo>
                        <a:pt x="223" y="72"/>
                      </a:lnTo>
                      <a:lnTo>
                        <a:pt x="229" y="66"/>
                      </a:lnTo>
                      <a:lnTo>
                        <a:pt x="229" y="36"/>
                      </a:lnTo>
                      <a:lnTo>
                        <a:pt x="247" y="42"/>
                      </a:lnTo>
                      <a:lnTo>
                        <a:pt x="337" y="18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79" y="0"/>
                      </a:lnTo>
                      <a:lnTo>
                        <a:pt x="385" y="24"/>
                      </a:lnTo>
                      <a:lnTo>
                        <a:pt x="385" y="36"/>
                      </a:lnTo>
                      <a:lnTo>
                        <a:pt x="397" y="36"/>
                      </a:lnTo>
                      <a:lnTo>
                        <a:pt x="421" y="42"/>
                      </a:lnTo>
                      <a:lnTo>
                        <a:pt x="421" y="60"/>
                      </a:lnTo>
                      <a:lnTo>
                        <a:pt x="439" y="60"/>
                      </a:lnTo>
                      <a:lnTo>
                        <a:pt x="451" y="36"/>
                      </a:lnTo>
                      <a:lnTo>
                        <a:pt x="475" y="24"/>
                      </a:lnTo>
                      <a:lnTo>
                        <a:pt x="487" y="60"/>
                      </a:lnTo>
                      <a:lnTo>
                        <a:pt x="529" y="114"/>
                      </a:lnTo>
                      <a:lnTo>
                        <a:pt x="535" y="108"/>
                      </a:lnTo>
                      <a:lnTo>
                        <a:pt x="541" y="114"/>
                      </a:lnTo>
                      <a:lnTo>
                        <a:pt x="577" y="108"/>
                      </a:lnTo>
                      <a:lnTo>
                        <a:pt x="595" y="138"/>
                      </a:lnTo>
                      <a:lnTo>
                        <a:pt x="619" y="150"/>
                      </a:lnTo>
                      <a:lnTo>
                        <a:pt x="619" y="138"/>
                      </a:lnTo>
                      <a:lnTo>
                        <a:pt x="631" y="156"/>
                      </a:lnTo>
                      <a:lnTo>
                        <a:pt x="619" y="16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0" name=""/>
                <p:cNvSpPr/>
                <p:nvPr/>
              </p:nvSpPr>
              <p:spPr>
                <a:xfrm>
                  <a:off x="5987880" y="3278160"/>
                  <a:ext cx="1001880" cy="533520"/>
                </a:xfrm>
                <a:custGeom>
                  <a:avLst/>
                  <a:gdLst/>
                  <a:ahLst/>
                  <a:rect l="l" t="t" r="r" b="b"/>
                  <a:pathLst>
                    <a:path w="631" h="336">
                      <a:moveTo>
                        <a:pt x="619" y="168"/>
                      </a:moveTo>
                      <a:lnTo>
                        <a:pt x="601" y="174"/>
                      </a:lnTo>
                      <a:lnTo>
                        <a:pt x="595" y="204"/>
                      </a:lnTo>
                      <a:lnTo>
                        <a:pt x="583" y="204"/>
                      </a:lnTo>
                      <a:lnTo>
                        <a:pt x="559" y="204"/>
                      </a:lnTo>
                      <a:lnTo>
                        <a:pt x="553" y="246"/>
                      </a:lnTo>
                      <a:lnTo>
                        <a:pt x="529" y="246"/>
                      </a:lnTo>
                      <a:lnTo>
                        <a:pt x="529" y="258"/>
                      </a:lnTo>
                      <a:lnTo>
                        <a:pt x="535" y="294"/>
                      </a:lnTo>
                      <a:lnTo>
                        <a:pt x="529" y="306"/>
                      </a:lnTo>
                      <a:lnTo>
                        <a:pt x="499" y="294"/>
                      </a:lnTo>
                      <a:lnTo>
                        <a:pt x="445" y="294"/>
                      </a:lnTo>
                      <a:lnTo>
                        <a:pt x="427" y="288"/>
                      </a:lnTo>
                      <a:lnTo>
                        <a:pt x="421" y="294"/>
                      </a:lnTo>
                      <a:lnTo>
                        <a:pt x="421" y="306"/>
                      </a:lnTo>
                      <a:lnTo>
                        <a:pt x="385" y="294"/>
                      </a:lnTo>
                      <a:lnTo>
                        <a:pt x="379" y="306"/>
                      </a:lnTo>
                      <a:lnTo>
                        <a:pt x="343" y="336"/>
                      </a:lnTo>
                      <a:lnTo>
                        <a:pt x="337" y="330"/>
                      </a:lnTo>
                      <a:lnTo>
                        <a:pt x="319" y="330"/>
                      </a:lnTo>
                      <a:lnTo>
                        <a:pt x="319" y="324"/>
                      </a:lnTo>
                      <a:lnTo>
                        <a:pt x="313" y="324"/>
                      </a:lnTo>
                      <a:lnTo>
                        <a:pt x="313" y="294"/>
                      </a:lnTo>
                      <a:lnTo>
                        <a:pt x="289" y="282"/>
                      </a:lnTo>
                      <a:lnTo>
                        <a:pt x="241" y="282"/>
                      </a:lnTo>
                      <a:lnTo>
                        <a:pt x="205" y="246"/>
                      </a:lnTo>
                      <a:lnTo>
                        <a:pt x="187" y="240"/>
                      </a:lnTo>
                      <a:lnTo>
                        <a:pt x="150" y="246"/>
                      </a:lnTo>
                      <a:lnTo>
                        <a:pt x="150" y="330"/>
                      </a:lnTo>
                      <a:lnTo>
                        <a:pt x="138" y="330"/>
                      </a:lnTo>
                      <a:lnTo>
                        <a:pt x="120" y="306"/>
                      </a:lnTo>
                      <a:lnTo>
                        <a:pt x="90" y="324"/>
                      </a:lnTo>
                      <a:lnTo>
                        <a:pt x="90" y="294"/>
                      </a:lnTo>
                      <a:lnTo>
                        <a:pt x="84" y="294"/>
                      </a:lnTo>
                      <a:lnTo>
                        <a:pt x="72" y="270"/>
                      </a:lnTo>
                      <a:lnTo>
                        <a:pt x="54" y="270"/>
                      </a:lnTo>
                      <a:lnTo>
                        <a:pt x="84" y="270"/>
                      </a:lnTo>
                      <a:lnTo>
                        <a:pt x="72" y="258"/>
                      </a:lnTo>
                      <a:lnTo>
                        <a:pt x="84" y="246"/>
                      </a:lnTo>
                      <a:lnTo>
                        <a:pt x="120" y="246"/>
                      </a:lnTo>
                      <a:lnTo>
                        <a:pt x="108" y="216"/>
                      </a:lnTo>
                      <a:lnTo>
                        <a:pt x="90" y="204"/>
                      </a:lnTo>
                      <a:lnTo>
                        <a:pt x="72" y="198"/>
                      </a:lnTo>
                      <a:lnTo>
                        <a:pt x="42" y="216"/>
                      </a:lnTo>
                      <a:lnTo>
                        <a:pt x="30" y="216"/>
                      </a:lnTo>
                      <a:lnTo>
                        <a:pt x="42" y="204"/>
                      </a:lnTo>
                      <a:lnTo>
                        <a:pt x="30" y="192"/>
                      </a:lnTo>
                      <a:lnTo>
                        <a:pt x="6" y="192"/>
                      </a:lnTo>
                      <a:lnTo>
                        <a:pt x="0" y="168"/>
                      </a:lnTo>
                      <a:lnTo>
                        <a:pt x="6" y="114"/>
                      </a:lnTo>
                      <a:lnTo>
                        <a:pt x="30" y="138"/>
                      </a:lnTo>
                      <a:lnTo>
                        <a:pt x="42" y="138"/>
                      </a:lnTo>
                      <a:lnTo>
                        <a:pt x="30" y="114"/>
                      </a:lnTo>
                      <a:lnTo>
                        <a:pt x="54" y="90"/>
                      </a:lnTo>
                      <a:lnTo>
                        <a:pt x="84" y="108"/>
                      </a:lnTo>
                      <a:lnTo>
                        <a:pt x="90" y="90"/>
                      </a:lnTo>
                      <a:lnTo>
                        <a:pt x="108" y="108"/>
                      </a:lnTo>
                      <a:lnTo>
                        <a:pt x="138" y="114"/>
                      </a:lnTo>
                      <a:lnTo>
                        <a:pt x="156" y="108"/>
                      </a:lnTo>
                      <a:lnTo>
                        <a:pt x="181" y="108"/>
                      </a:lnTo>
                      <a:lnTo>
                        <a:pt x="187" y="114"/>
                      </a:lnTo>
                      <a:lnTo>
                        <a:pt x="229" y="114"/>
                      </a:lnTo>
                      <a:lnTo>
                        <a:pt x="241" y="108"/>
                      </a:lnTo>
                      <a:lnTo>
                        <a:pt x="205" y="90"/>
                      </a:lnTo>
                      <a:lnTo>
                        <a:pt x="229" y="84"/>
                      </a:lnTo>
                      <a:lnTo>
                        <a:pt x="223" y="72"/>
                      </a:lnTo>
                      <a:lnTo>
                        <a:pt x="229" y="66"/>
                      </a:lnTo>
                      <a:lnTo>
                        <a:pt x="229" y="36"/>
                      </a:lnTo>
                      <a:lnTo>
                        <a:pt x="247" y="42"/>
                      </a:lnTo>
                      <a:lnTo>
                        <a:pt x="337" y="18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79" y="0"/>
                      </a:lnTo>
                      <a:lnTo>
                        <a:pt x="385" y="24"/>
                      </a:lnTo>
                      <a:lnTo>
                        <a:pt x="385" y="36"/>
                      </a:lnTo>
                      <a:lnTo>
                        <a:pt x="397" y="36"/>
                      </a:lnTo>
                      <a:lnTo>
                        <a:pt x="421" y="42"/>
                      </a:lnTo>
                      <a:lnTo>
                        <a:pt x="421" y="60"/>
                      </a:lnTo>
                      <a:lnTo>
                        <a:pt x="439" y="60"/>
                      </a:lnTo>
                      <a:lnTo>
                        <a:pt x="451" y="36"/>
                      </a:lnTo>
                      <a:lnTo>
                        <a:pt x="475" y="24"/>
                      </a:lnTo>
                      <a:lnTo>
                        <a:pt x="487" y="60"/>
                      </a:lnTo>
                      <a:lnTo>
                        <a:pt x="529" y="114"/>
                      </a:lnTo>
                      <a:lnTo>
                        <a:pt x="535" y="108"/>
                      </a:lnTo>
                      <a:lnTo>
                        <a:pt x="541" y="114"/>
                      </a:lnTo>
                      <a:lnTo>
                        <a:pt x="577" y="108"/>
                      </a:lnTo>
                      <a:lnTo>
                        <a:pt x="595" y="138"/>
                      </a:lnTo>
                      <a:lnTo>
                        <a:pt x="619" y="150"/>
                      </a:lnTo>
                      <a:lnTo>
                        <a:pt x="619" y="138"/>
                      </a:lnTo>
                      <a:lnTo>
                        <a:pt x="631" y="156"/>
                      </a:lnTo>
                      <a:lnTo>
                        <a:pt x="619" y="16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41" name=""/>
            <p:cNvSpPr/>
            <p:nvPr/>
          </p:nvSpPr>
          <p:spPr>
            <a:xfrm>
              <a:off x="7380360" y="3268800"/>
              <a:ext cx="162000" cy="180720"/>
            </a:xfrm>
            <a:custGeom>
              <a:avLst/>
              <a:gdLst/>
              <a:ahLst/>
              <a:rect l="l" t="t" r="r" b="b"/>
              <a:pathLst>
                <a:path w="102" h="114">
                  <a:moveTo>
                    <a:pt x="0" y="114"/>
                  </a:moveTo>
                  <a:lnTo>
                    <a:pt x="12" y="114"/>
                  </a:lnTo>
                  <a:lnTo>
                    <a:pt x="42" y="114"/>
                  </a:lnTo>
                  <a:lnTo>
                    <a:pt x="42" y="96"/>
                  </a:lnTo>
                  <a:lnTo>
                    <a:pt x="78" y="78"/>
                  </a:lnTo>
                  <a:lnTo>
                    <a:pt x="96" y="48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78" y="48"/>
                  </a:lnTo>
                  <a:lnTo>
                    <a:pt x="36" y="96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42" name=""/>
            <p:cNvGrpSpPr/>
            <p:nvPr/>
          </p:nvGrpSpPr>
          <p:grpSpPr>
            <a:xfrm>
              <a:off x="7380360" y="3268800"/>
              <a:ext cx="162000" cy="180720"/>
              <a:chOff x="7380360" y="3268800"/>
              <a:chExt cx="162000" cy="180720"/>
            </a:xfrm>
          </p:grpSpPr>
          <p:sp>
            <p:nvSpPr>
              <p:cNvPr id="1543" name=""/>
              <p:cNvSpPr/>
              <p:nvPr/>
            </p:nvSpPr>
            <p:spPr>
              <a:xfrm>
                <a:off x="7380360" y="3268800"/>
                <a:ext cx="162000" cy="180720"/>
              </a:xfrm>
              <a:custGeom>
                <a:avLst/>
                <a:gdLst/>
                <a:ahLst/>
                <a:rect l="l" t="t" r="r" b="b"/>
                <a:pathLst>
                  <a:path w="102" h="114">
                    <a:moveTo>
                      <a:pt x="0" y="114"/>
                    </a:moveTo>
                    <a:lnTo>
                      <a:pt x="12" y="114"/>
                    </a:lnTo>
                    <a:lnTo>
                      <a:pt x="42" y="114"/>
                    </a:lnTo>
                    <a:lnTo>
                      <a:pt x="42" y="96"/>
                    </a:lnTo>
                    <a:lnTo>
                      <a:pt x="78" y="78"/>
                    </a:lnTo>
                    <a:lnTo>
                      <a:pt x="96" y="4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78" y="48"/>
                    </a:lnTo>
                    <a:lnTo>
                      <a:pt x="36" y="96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44" name=""/>
              <p:cNvGrpSpPr/>
              <p:nvPr/>
            </p:nvGrpSpPr>
            <p:grpSpPr>
              <a:xfrm>
                <a:off x="7380360" y="3268800"/>
                <a:ext cx="162000" cy="180720"/>
                <a:chOff x="7380360" y="3268800"/>
                <a:chExt cx="162000" cy="180720"/>
              </a:xfrm>
            </p:grpSpPr>
            <p:sp>
              <p:nvSpPr>
                <p:cNvPr id="1545" name=""/>
                <p:cNvSpPr/>
                <p:nvPr/>
              </p:nvSpPr>
              <p:spPr>
                <a:xfrm>
                  <a:off x="7380360" y="3268800"/>
                  <a:ext cx="162000" cy="180720"/>
                </a:xfrm>
                <a:custGeom>
                  <a:avLst/>
                  <a:gdLst/>
                  <a:ahLst/>
                  <a:rect l="l" t="t" r="r" b="b"/>
                  <a:pathLst>
                    <a:path w="102" h="114">
                      <a:moveTo>
                        <a:pt x="0" y="114"/>
                      </a:moveTo>
                      <a:lnTo>
                        <a:pt x="12" y="114"/>
                      </a:lnTo>
                      <a:lnTo>
                        <a:pt x="42" y="114"/>
                      </a:lnTo>
                      <a:lnTo>
                        <a:pt x="42" y="96"/>
                      </a:lnTo>
                      <a:lnTo>
                        <a:pt x="78" y="78"/>
                      </a:lnTo>
                      <a:lnTo>
                        <a:pt x="96" y="48"/>
                      </a:lnTo>
                      <a:lnTo>
                        <a:pt x="102" y="0"/>
                      </a:lnTo>
                      <a:lnTo>
                        <a:pt x="96" y="0"/>
                      </a:lnTo>
                      <a:lnTo>
                        <a:pt x="78" y="48"/>
                      </a:lnTo>
                      <a:lnTo>
                        <a:pt x="36" y="96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6" name=""/>
                <p:cNvSpPr/>
                <p:nvPr/>
              </p:nvSpPr>
              <p:spPr>
                <a:xfrm>
                  <a:off x="7380360" y="3268800"/>
                  <a:ext cx="162000" cy="180720"/>
                </a:xfrm>
                <a:custGeom>
                  <a:avLst/>
                  <a:gdLst/>
                  <a:ahLst/>
                  <a:rect l="l" t="t" r="r" b="b"/>
                  <a:pathLst>
                    <a:path w="102" h="114">
                      <a:moveTo>
                        <a:pt x="0" y="114"/>
                      </a:moveTo>
                      <a:lnTo>
                        <a:pt x="12" y="114"/>
                      </a:lnTo>
                      <a:lnTo>
                        <a:pt x="42" y="114"/>
                      </a:lnTo>
                      <a:lnTo>
                        <a:pt x="42" y="96"/>
                      </a:lnTo>
                      <a:lnTo>
                        <a:pt x="78" y="78"/>
                      </a:lnTo>
                      <a:lnTo>
                        <a:pt x="96" y="48"/>
                      </a:lnTo>
                      <a:lnTo>
                        <a:pt x="102" y="0"/>
                      </a:lnTo>
                      <a:lnTo>
                        <a:pt x="96" y="0"/>
                      </a:lnTo>
                      <a:lnTo>
                        <a:pt x="78" y="48"/>
                      </a:lnTo>
                      <a:lnTo>
                        <a:pt x="36" y="96"/>
                      </a:lnTo>
                      <a:lnTo>
                        <a:pt x="0" y="11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47" name=""/>
            <p:cNvSpPr/>
            <p:nvPr/>
          </p:nvSpPr>
          <p:spPr>
            <a:xfrm>
              <a:off x="5521320" y="1763640"/>
              <a:ext cx="3973680" cy="2038320"/>
            </a:xfrm>
            <a:custGeom>
              <a:avLst/>
              <a:gdLst/>
              <a:ahLst/>
              <a:rect l="l" t="t" r="r" b="b"/>
              <a:pathLst>
                <a:path w="2503" h="1284">
                  <a:moveTo>
                    <a:pt x="1273" y="240"/>
                  </a:moveTo>
                  <a:lnTo>
                    <a:pt x="1267" y="246"/>
                  </a:lnTo>
                  <a:lnTo>
                    <a:pt x="1273" y="270"/>
                  </a:lnTo>
                  <a:lnTo>
                    <a:pt x="1231" y="288"/>
                  </a:lnTo>
                  <a:lnTo>
                    <a:pt x="1225" y="288"/>
                  </a:lnTo>
                  <a:lnTo>
                    <a:pt x="1231" y="258"/>
                  </a:lnTo>
                  <a:lnTo>
                    <a:pt x="1333" y="168"/>
                  </a:lnTo>
                  <a:lnTo>
                    <a:pt x="1333" y="108"/>
                  </a:lnTo>
                  <a:lnTo>
                    <a:pt x="1297" y="66"/>
                  </a:lnTo>
                  <a:lnTo>
                    <a:pt x="1249" y="66"/>
                  </a:lnTo>
                  <a:lnTo>
                    <a:pt x="1249" y="90"/>
                  </a:lnTo>
                  <a:lnTo>
                    <a:pt x="1213" y="90"/>
                  </a:lnTo>
                  <a:lnTo>
                    <a:pt x="1231" y="48"/>
                  </a:lnTo>
                  <a:lnTo>
                    <a:pt x="1183" y="36"/>
                  </a:lnTo>
                  <a:lnTo>
                    <a:pt x="1213" y="18"/>
                  </a:lnTo>
                  <a:lnTo>
                    <a:pt x="1183" y="0"/>
                  </a:lnTo>
                  <a:lnTo>
                    <a:pt x="1135" y="48"/>
                  </a:lnTo>
                  <a:lnTo>
                    <a:pt x="1135" y="90"/>
                  </a:lnTo>
                  <a:lnTo>
                    <a:pt x="1111" y="90"/>
                  </a:lnTo>
                  <a:lnTo>
                    <a:pt x="1015" y="108"/>
                  </a:lnTo>
                  <a:lnTo>
                    <a:pt x="937" y="156"/>
                  </a:lnTo>
                  <a:lnTo>
                    <a:pt x="913" y="198"/>
                  </a:lnTo>
                  <a:lnTo>
                    <a:pt x="919" y="246"/>
                  </a:lnTo>
                  <a:lnTo>
                    <a:pt x="823" y="270"/>
                  </a:lnTo>
                  <a:lnTo>
                    <a:pt x="829" y="324"/>
                  </a:lnTo>
                  <a:lnTo>
                    <a:pt x="853" y="354"/>
                  </a:lnTo>
                  <a:lnTo>
                    <a:pt x="835" y="360"/>
                  </a:lnTo>
                  <a:lnTo>
                    <a:pt x="805" y="324"/>
                  </a:lnTo>
                  <a:lnTo>
                    <a:pt x="781" y="312"/>
                  </a:lnTo>
                  <a:lnTo>
                    <a:pt x="769" y="324"/>
                  </a:lnTo>
                  <a:lnTo>
                    <a:pt x="745" y="306"/>
                  </a:lnTo>
                  <a:lnTo>
                    <a:pt x="733" y="288"/>
                  </a:lnTo>
                  <a:lnTo>
                    <a:pt x="739" y="324"/>
                  </a:lnTo>
                  <a:lnTo>
                    <a:pt x="715" y="372"/>
                  </a:lnTo>
                  <a:lnTo>
                    <a:pt x="733" y="414"/>
                  </a:lnTo>
                  <a:lnTo>
                    <a:pt x="721" y="456"/>
                  </a:lnTo>
                  <a:lnTo>
                    <a:pt x="721" y="486"/>
                  </a:lnTo>
                  <a:lnTo>
                    <a:pt x="733" y="492"/>
                  </a:lnTo>
                  <a:lnTo>
                    <a:pt x="739" y="546"/>
                  </a:lnTo>
                  <a:lnTo>
                    <a:pt x="679" y="594"/>
                  </a:lnTo>
                  <a:lnTo>
                    <a:pt x="673" y="582"/>
                  </a:lnTo>
                  <a:lnTo>
                    <a:pt x="715" y="534"/>
                  </a:lnTo>
                  <a:lnTo>
                    <a:pt x="721" y="504"/>
                  </a:lnTo>
                  <a:lnTo>
                    <a:pt x="697" y="486"/>
                  </a:lnTo>
                  <a:lnTo>
                    <a:pt x="697" y="378"/>
                  </a:lnTo>
                  <a:lnTo>
                    <a:pt x="691" y="360"/>
                  </a:lnTo>
                  <a:lnTo>
                    <a:pt x="697" y="306"/>
                  </a:lnTo>
                  <a:lnTo>
                    <a:pt x="679" y="288"/>
                  </a:lnTo>
                  <a:lnTo>
                    <a:pt x="691" y="288"/>
                  </a:lnTo>
                  <a:lnTo>
                    <a:pt x="679" y="270"/>
                  </a:lnTo>
                  <a:lnTo>
                    <a:pt x="667" y="282"/>
                  </a:lnTo>
                  <a:lnTo>
                    <a:pt x="613" y="402"/>
                  </a:lnTo>
                  <a:lnTo>
                    <a:pt x="613" y="456"/>
                  </a:lnTo>
                  <a:lnTo>
                    <a:pt x="637" y="492"/>
                  </a:lnTo>
                  <a:lnTo>
                    <a:pt x="637" y="510"/>
                  </a:lnTo>
                  <a:lnTo>
                    <a:pt x="613" y="492"/>
                  </a:lnTo>
                  <a:lnTo>
                    <a:pt x="493" y="414"/>
                  </a:lnTo>
                  <a:lnTo>
                    <a:pt x="481" y="426"/>
                  </a:lnTo>
                  <a:lnTo>
                    <a:pt x="523" y="486"/>
                  </a:lnTo>
                  <a:lnTo>
                    <a:pt x="499" y="492"/>
                  </a:lnTo>
                  <a:lnTo>
                    <a:pt x="493" y="486"/>
                  </a:lnTo>
                  <a:lnTo>
                    <a:pt x="432" y="504"/>
                  </a:lnTo>
                  <a:lnTo>
                    <a:pt x="426" y="522"/>
                  </a:lnTo>
                  <a:lnTo>
                    <a:pt x="414" y="504"/>
                  </a:lnTo>
                  <a:lnTo>
                    <a:pt x="414" y="486"/>
                  </a:lnTo>
                  <a:lnTo>
                    <a:pt x="318" y="546"/>
                  </a:lnTo>
                  <a:lnTo>
                    <a:pt x="318" y="558"/>
                  </a:lnTo>
                  <a:lnTo>
                    <a:pt x="294" y="576"/>
                  </a:lnTo>
                  <a:lnTo>
                    <a:pt x="270" y="552"/>
                  </a:lnTo>
                  <a:lnTo>
                    <a:pt x="294" y="534"/>
                  </a:lnTo>
                  <a:lnTo>
                    <a:pt x="288" y="504"/>
                  </a:lnTo>
                  <a:lnTo>
                    <a:pt x="246" y="492"/>
                  </a:lnTo>
                  <a:lnTo>
                    <a:pt x="252" y="510"/>
                  </a:lnTo>
                  <a:lnTo>
                    <a:pt x="252" y="558"/>
                  </a:lnTo>
                  <a:lnTo>
                    <a:pt x="270" y="582"/>
                  </a:lnTo>
                  <a:lnTo>
                    <a:pt x="252" y="600"/>
                  </a:lnTo>
                  <a:lnTo>
                    <a:pt x="228" y="594"/>
                  </a:lnTo>
                  <a:lnTo>
                    <a:pt x="186" y="624"/>
                  </a:lnTo>
                  <a:lnTo>
                    <a:pt x="204" y="666"/>
                  </a:lnTo>
                  <a:lnTo>
                    <a:pt x="144" y="642"/>
                  </a:lnTo>
                  <a:lnTo>
                    <a:pt x="138" y="648"/>
                  </a:lnTo>
                  <a:lnTo>
                    <a:pt x="156" y="684"/>
                  </a:lnTo>
                  <a:lnTo>
                    <a:pt x="138" y="684"/>
                  </a:lnTo>
                  <a:lnTo>
                    <a:pt x="102" y="666"/>
                  </a:lnTo>
                  <a:lnTo>
                    <a:pt x="102" y="600"/>
                  </a:lnTo>
                  <a:lnTo>
                    <a:pt x="78" y="582"/>
                  </a:lnTo>
                  <a:lnTo>
                    <a:pt x="72" y="558"/>
                  </a:lnTo>
                  <a:lnTo>
                    <a:pt x="96" y="576"/>
                  </a:lnTo>
                  <a:lnTo>
                    <a:pt x="168" y="600"/>
                  </a:lnTo>
                  <a:lnTo>
                    <a:pt x="222" y="576"/>
                  </a:lnTo>
                  <a:lnTo>
                    <a:pt x="204" y="546"/>
                  </a:lnTo>
                  <a:lnTo>
                    <a:pt x="144" y="486"/>
                  </a:lnTo>
                  <a:lnTo>
                    <a:pt x="96" y="462"/>
                  </a:lnTo>
                  <a:lnTo>
                    <a:pt x="96" y="456"/>
                  </a:lnTo>
                  <a:lnTo>
                    <a:pt x="72" y="444"/>
                  </a:lnTo>
                  <a:lnTo>
                    <a:pt x="54" y="456"/>
                  </a:lnTo>
                  <a:lnTo>
                    <a:pt x="24" y="486"/>
                  </a:lnTo>
                  <a:lnTo>
                    <a:pt x="24" y="510"/>
                  </a:lnTo>
                  <a:lnTo>
                    <a:pt x="48" y="534"/>
                  </a:lnTo>
                  <a:lnTo>
                    <a:pt x="36" y="558"/>
                  </a:lnTo>
                  <a:lnTo>
                    <a:pt x="48" y="618"/>
                  </a:lnTo>
                  <a:lnTo>
                    <a:pt x="36" y="642"/>
                  </a:lnTo>
                  <a:lnTo>
                    <a:pt x="54" y="678"/>
                  </a:lnTo>
                  <a:lnTo>
                    <a:pt x="48" y="690"/>
                  </a:lnTo>
                  <a:lnTo>
                    <a:pt x="66" y="714"/>
                  </a:lnTo>
                  <a:lnTo>
                    <a:pt x="66" y="726"/>
                  </a:lnTo>
                  <a:lnTo>
                    <a:pt x="36" y="774"/>
                  </a:lnTo>
                  <a:lnTo>
                    <a:pt x="6" y="798"/>
                  </a:lnTo>
                  <a:lnTo>
                    <a:pt x="12" y="798"/>
                  </a:lnTo>
                  <a:lnTo>
                    <a:pt x="36" y="816"/>
                  </a:lnTo>
                  <a:lnTo>
                    <a:pt x="12" y="840"/>
                  </a:lnTo>
                  <a:lnTo>
                    <a:pt x="6" y="846"/>
                  </a:lnTo>
                  <a:lnTo>
                    <a:pt x="0" y="846"/>
                  </a:lnTo>
                  <a:lnTo>
                    <a:pt x="6" y="882"/>
                  </a:lnTo>
                  <a:lnTo>
                    <a:pt x="6" y="888"/>
                  </a:lnTo>
                  <a:lnTo>
                    <a:pt x="6" y="906"/>
                  </a:lnTo>
                  <a:lnTo>
                    <a:pt x="12" y="930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54" y="972"/>
                  </a:lnTo>
                  <a:lnTo>
                    <a:pt x="72" y="996"/>
                  </a:lnTo>
                  <a:lnTo>
                    <a:pt x="78" y="996"/>
                  </a:lnTo>
                  <a:lnTo>
                    <a:pt x="72" y="1020"/>
                  </a:lnTo>
                  <a:lnTo>
                    <a:pt x="66" y="1014"/>
                  </a:lnTo>
                  <a:lnTo>
                    <a:pt x="66" y="1020"/>
                  </a:lnTo>
                  <a:lnTo>
                    <a:pt x="72" y="1038"/>
                  </a:lnTo>
                  <a:lnTo>
                    <a:pt x="96" y="1038"/>
                  </a:lnTo>
                  <a:lnTo>
                    <a:pt x="102" y="1044"/>
                  </a:lnTo>
                  <a:lnTo>
                    <a:pt x="96" y="1044"/>
                  </a:lnTo>
                  <a:lnTo>
                    <a:pt x="102" y="1062"/>
                  </a:lnTo>
                  <a:lnTo>
                    <a:pt x="120" y="1062"/>
                  </a:lnTo>
                  <a:lnTo>
                    <a:pt x="126" y="1068"/>
                  </a:lnTo>
                  <a:lnTo>
                    <a:pt x="138" y="1080"/>
                  </a:lnTo>
                  <a:lnTo>
                    <a:pt x="144" y="1068"/>
                  </a:lnTo>
                  <a:lnTo>
                    <a:pt x="192" y="1104"/>
                  </a:lnTo>
                  <a:lnTo>
                    <a:pt x="186" y="1146"/>
                  </a:lnTo>
                  <a:lnTo>
                    <a:pt x="180" y="1128"/>
                  </a:lnTo>
                  <a:lnTo>
                    <a:pt x="168" y="1146"/>
                  </a:lnTo>
                  <a:lnTo>
                    <a:pt x="168" y="1158"/>
                  </a:lnTo>
                  <a:lnTo>
                    <a:pt x="180" y="1152"/>
                  </a:lnTo>
                  <a:lnTo>
                    <a:pt x="186" y="1158"/>
                  </a:lnTo>
                  <a:lnTo>
                    <a:pt x="156" y="1170"/>
                  </a:lnTo>
                  <a:lnTo>
                    <a:pt x="168" y="1176"/>
                  </a:lnTo>
                  <a:lnTo>
                    <a:pt x="144" y="1200"/>
                  </a:lnTo>
                  <a:lnTo>
                    <a:pt x="138" y="1200"/>
                  </a:lnTo>
                  <a:lnTo>
                    <a:pt x="144" y="1200"/>
                  </a:lnTo>
                  <a:lnTo>
                    <a:pt x="186" y="1242"/>
                  </a:lnTo>
                  <a:lnTo>
                    <a:pt x="234" y="1242"/>
                  </a:lnTo>
                  <a:lnTo>
                    <a:pt x="252" y="1248"/>
                  </a:lnTo>
                  <a:lnTo>
                    <a:pt x="276" y="1248"/>
                  </a:lnTo>
                  <a:lnTo>
                    <a:pt x="294" y="1278"/>
                  </a:lnTo>
                  <a:lnTo>
                    <a:pt x="300" y="1284"/>
                  </a:lnTo>
                  <a:lnTo>
                    <a:pt x="318" y="1284"/>
                  </a:lnTo>
                  <a:lnTo>
                    <a:pt x="324" y="1278"/>
                  </a:lnTo>
                  <a:lnTo>
                    <a:pt x="300" y="1248"/>
                  </a:lnTo>
                  <a:lnTo>
                    <a:pt x="300" y="1236"/>
                  </a:lnTo>
                  <a:lnTo>
                    <a:pt x="294" y="1212"/>
                  </a:lnTo>
                  <a:lnTo>
                    <a:pt x="318" y="1176"/>
                  </a:lnTo>
                  <a:lnTo>
                    <a:pt x="324" y="1194"/>
                  </a:lnTo>
                  <a:lnTo>
                    <a:pt x="336" y="1176"/>
                  </a:lnTo>
                  <a:lnTo>
                    <a:pt x="336" y="1170"/>
                  </a:lnTo>
                  <a:lnTo>
                    <a:pt x="324" y="1170"/>
                  </a:lnTo>
                  <a:lnTo>
                    <a:pt x="336" y="1158"/>
                  </a:lnTo>
                  <a:lnTo>
                    <a:pt x="324" y="1146"/>
                  </a:lnTo>
                  <a:lnTo>
                    <a:pt x="300" y="1146"/>
                  </a:lnTo>
                  <a:lnTo>
                    <a:pt x="294" y="1122"/>
                  </a:lnTo>
                  <a:lnTo>
                    <a:pt x="300" y="1068"/>
                  </a:lnTo>
                  <a:lnTo>
                    <a:pt x="324" y="1092"/>
                  </a:lnTo>
                  <a:lnTo>
                    <a:pt x="336" y="1092"/>
                  </a:lnTo>
                  <a:lnTo>
                    <a:pt x="324" y="1068"/>
                  </a:lnTo>
                  <a:lnTo>
                    <a:pt x="348" y="1044"/>
                  </a:lnTo>
                  <a:lnTo>
                    <a:pt x="378" y="1062"/>
                  </a:lnTo>
                  <a:lnTo>
                    <a:pt x="384" y="1044"/>
                  </a:lnTo>
                  <a:lnTo>
                    <a:pt x="402" y="1062"/>
                  </a:lnTo>
                  <a:lnTo>
                    <a:pt x="432" y="1068"/>
                  </a:lnTo>
                  <a:lnTo>
                    <a:pt x="450" y="1062"/>
                  </a:lnTo>
                  <a:lnTo>
                    <a:pt x="475" y="1062"/>
                  </a:lnTo>
                  <a:lnTo>
                    <a:pt x="481" y="1068"/>
                  </a:lnTo>
                  <a:lnTo>
                    <a:pt x="523" y="1068"/>
                  </a:lnTo>
                  <a:lnTo>
                    <a:pt x="535" y="1062"/>
                  </a:lnTo>
                  <a:lnTo>
                    <a:pt x="499" y="1044"/>
                  </a:lnTo>
                  <a:lnTo>
                    <a:pt x="523" y="1038"/>
                  </a:lnTo>
                  <a:lnTo>
                    <a:pt x="517" y="1026"/>
                  </a:lnTo>
                  <a:lnTo>
                    <a:pt x="523" y="1020"/>
                  </a:lnTo>
                  <a:lnTo>
                    <a:pt x="523" y="990"/>
                  </a:lnTo>
                  <a:lnTo>
                    <a:pt x="541" y="996"/>
                  </a:lnTo>
                  <a:lnTo>
                    <a:pt x="631" y="972"/>
                  </a:lnTo>
                  <a:lnTo>
                    <a:pt x="631" y="954"/>
                  </a:lnTo>
                  <a:lnTo>
                    <a:pt x="637" y="954"/>
                  </a:lnTo>
                  <a:lnTo>
                    <a:pt x="673" y="954"/>
                  </a:lnTo>
                  <a:lnTo>
                    <a:pt x="679" y="978"/>
                  </a:lnTo>
                  <a:lnTo>
                    <a:pt x="679" y="990"/>
                  </a:lnTo>
                  <a:lnTo>
                    <a:pt x="691" y="990"/>
                  </a:lnTo>
                  <a:lnTo>
                    <a:pt x="715" y="996"/>
                  </a:lnTo>
                  <a:lnTo>
                    <a:pt x="715" y="1014"/>
                  </a:lnTo>
                  <a:lnTo>
                    <a:pt x="733" y="1014"/>
                  </a:lnTo>
                  <a:lnTo>
                    <a:pt x="745" y="990"/>
                  </a:lnTo>
                  <a:lnTo>
                    <a:pt x="769" y="978"/>
                  </a:lnTo>
                  <a:lnTo>
                    <a:pt x="781" y="1014"/>
                  </a:lnTo>
                  <a:lnTo>
                    <a:pt x="823" y="1068"/>
                  </a:lnTo>
                  <a:lnTo>
                    <a:pt x="829" y="1062"/>
                  </a:lnTo>
                  <a:lnTo>
                    <a:pt x="835" y="1068"/>
                  </a:lnTo>
                  <a:lnTo>
                    <a:pt x="871" y="1062"/>
                  </a:lnTo>
                  <a:lnTo>
                    <a:pt x="889" y="1092"/>
                  </a:lnTo>
                  <a:lnTo>
                    <a:pt x="913" y="1104"/>
                  </a:lnTo>
                  <a:lnTo>
                    <a:pt x="913" y="1092"/>
                  </a:lnTo>
                  <a:lnTo>
                    <a:pt x="925" y="1110"/>
                  </a:lnTo>
                  <a:lnTo>
                    <a:pt x="937" y="1104"/>
                  </a:lnTo>
                  <a:lnTo>
                    <a:pt x="985" y="1068"/>
                  </a:lnTo>
                  <a:lnTo>
                    <a:pt x="1027" y="1080"/>
                  </a:lnTo>
                  <a:lnTo>
                    <a:pt x="1045" y="1092"/>
                  </a:lnTo>
                  <a:lnTo>
                    <a:pt x="1081" y="1092"/>
                  </a:lnTo>
                  <a:lnTo>
                    <a:pt x="1081" y="1062"/>
                  </a:lnTo>
                  <a:lnTo>
                    <a:pt x="1111" y="1044"/>
                  </a:lnTo>
                  <a:lnTo>
                    <a:pt x="1147" y="1062"/>
                  </a:lnTo>
                  <a:lnTo>
                    <a:pt x="1165" y="1080"/>
                  </a:lnTo>
                  <a:lnTo>
                    <a:pt x="1171" y="1080"/>
                  </a:lnTo>
                  <a:lnTo>
                    <a:pt x="1201" y="1068"/>
                  </a:lnTo>
                  <a:lnTo>
                    <a:pt x="1255" y="1104"/>
                  </a:lnTo>
                  <a:lnTo>
                    <a:pt x="1279" y="1110"/>
                  </a:lnTo>
                  <a:lnTo>
                    <a:pt x="1321" y="1104"/>
                  </a:lnTo>
                  <a:lnTo>
                    <a:pt x="1345" y="1080"/>
                  </a:lnTo>
                  <a:lnTo>
                    <a:pt x="1369" y="1092"/>
                  </a:lnTo>
                  <a:lnTo>
                    <a:pt x="1393" y="1104"/>
                  </a:lnTo>
                  <a:lnTo>
                    <a:pt x="1423" y="1092"/>
                  </a:lnTo>
                  <a:lnTo>
                    <a:pt x="1429" y="1062"/>
                  </a:lnTo>
                  <a:lnTo>
                    <a:pt x="1447" y="1044"/>
                  </a:lnTo>
                  <a:lnTo>
                    <a:pt x="1447" y="1038"/>
                  </a:lnTo>
                  <a:lnTo>
                    <a:pt x="1429" y="1038"/>
                  </a:lnTo>
                  <a:lnTo>
                    <a:pt x="1447" y="1020"/>
                  </a:lnTo>
                  <a:lnTo>
                    <a:pt x="1477" y="1014"/>
                  </a:lnTo>
                  <a:lnTo>
                    <a:pt x="1513" y="1020"/>
                  </a:lnTo>
                  <a:lnTo>
                    <a:pt x="1525" y="1038"/>
                  </a:lnTo>
                  <a:lnTo>
                    <a:pt x="1555" y="1104"/>
                  </a:lnTo>
                  <a:lnTo>
                    <a:pt x="1567" y="1104"/>
                  </a:lnTo>
                  <a:lnTo>
                    <a:pt x="1603" y="1122"/>
                  </a:lnTo>
                  <a:lnTo>
                    <a:pt x="1603" y="1146"/>
                  </a:lnTo>
                  <a:lnTo>
                    <a:pt x="1609" y="1146"/>
                  </a:lnTo>
                  <a:lnTo>
                    <a:pt x="1651" y="1128"/>
                  </a:lnTo>
                  <a:lnTo>
                    <a:pt x="1651" y="1152"/>
                  </a:lnTo>
                  <a:lnTo>
                    <a:pt x="1627" y="1212"/>
                  </a:lnTo>
                  <a:lnTo>
                    <a:pt x="1609" y="1200"/>
                  </a:lnTo>
                  <a:lnTo>
                    <a:pt x="1603" y="1212"/>
                  </a:lnTo>
                  <a:lnTo>
                    <a:pt x="1603" y="1260"/>
                  </a:lnTo>
                  <a:lnTo>
                    <a:pt x="1609" y="1242"/>
                  </a:lnTo>
                  <a:lnTo>
                    <a:pt x="1609" y="1248"/>
                  </a:lnTo>
                  <a:lnTo>
                    <a:pt x="1627" y="1260"/>
                  </a:lnTo>
                  <a:lnTo>
                    <a:pt x="1651" y="1242"/>
                  </a:lnTo>
                  <a:lnTo>
                    <a:pt x="1741" y="1128"/>
                  </a:lnTo>
                  <a:lnTo>
                    <a:pt x="1741" y="1062"/>
                  </a:lnTo>
                  <a:lnTo>
                    <a:pt x="1747" y="1044"/>
                  </a:lnTo>
                  <a:lnTo>
                    <a:pt x="1747" y="1020"/>
                  </a:lnTo>
                  <a:lnTo>
                    <a:pt x="1723" y="990"/>
                  </a:lnTo>
                  <a:lnTo>
                    <a:pt x="1717" y="990"/>
                  </a:lnTo>
                  <a:lnTo>
                    <a:pt x="1711" y="1014"/>
                  </a:lnTo>
                  <a:lnTo>
                    <a:pt x="1693" y="1014"/>
                  </a:lnTo>
                  <a:lnTo>
                    <a:pt x="1699" y="990"/>
                  </a:lnTo>
                  <a:lnTo>
                    <a:pt x="1693" y="990"/>
                  </a:lnTo>
                  <a:lnTo>
                    <a:pt x="1675" y="978"/>
                  </a:lnTo>
                  <a:lnTo>
                    <a:pt x="1657" y="978"/>
                  </a:lnTo>
                  <a:lnTo>
                    <a:pt x="1657" y="972"/>
                  </a:lnTo>
                  <a:lnTo>
                    <a:pt x="1777" y="846"/>
                  </a:lnTo>
                  <a:lnTo>
                    <a:pt x="1813" y="840"/>
                  </a:lnTo>
                  <a:lnTo>
                    <a:pt x="1825" y="846"/>
                  </a:lnTo>
                  <a:lnTo>
                    <a:pt x="1837" y="840"/>
                  </a:lnTo>
                  <a:lnTo>
                    <a:pt x="1867" y="846"/>
                  </a:lnTo>
                  <a:lnTo>
                    <a:pt x="1873" y="822"/>
                  </a:lnTo>
                  <a:lnTo>
                    <a:pt x="1903" y="840"/>
                  </a:lnTo>
                  <a:lnTo>
                    <a:pt x="1915" y="840"/>
                  </a:lnTo>
                  <a:lnTo>
                    <a:pt x="1903" y="846"/>
                  </a:lnTo>
                  <a:lnTo>
                    <a:pt x="1903" y="858"/>
                  </a:lnTo>
                  <a:lnTo>
                    <a:pt x="1963" y="846"/>
                  </a:lnTo>
                  <a:lnTo>
                    <a:pt x="1957" y="840"/>
                  </a:lnTo>
                  <a:lnTo>
                    <a:pt x="1993" y="768"/>
                  </a:lnTo>
                  <a:lnTo>
                    <a:pt x="2047" y="756"/>
                  </a:lnTo>
                  <a:lnTo>
                    <a:pt x="2047" y="774"/>
                  </a:lnTo>
                  <a:lnTo>
                    <a:pt x="2047" y="798"/>
                  </a:lnTo>
                  <a:lnTo>
                    <a:pt x="2095" y="768"/>
                  </a:lnTo>
                  <a:lnTo>
                    <a:pt x="2095" y="732"/>
                  </a:lnTo>
                  <a:lnTo>
                    <a:pt x="2113" y="732"/>
                  </a:lnTo>
                  <a:lnTo>
                    <a:pt x="2101" y="750"/>
                  </a:lnTo>
                  <a:lnTo>
                    <a:pt x="2095" y="798"/>
                  </a:lnTo>
                  <a:lnTo>
                    <a:pt x="2077" y="804"/>
                  </a:lnTo>
                  <a:lnTo>
                    <a:pt x="2011" y="882"/>
                  </a:lnTo>
                  <a:lnTo>
                    <a:pt x="1993" y="888"/>
                  </a:lnTo>
                  <a:lnTo>
                    <a:pt x="1969" y="954"/>
                  </a:lnTo>
                  <a:lnTo>
                    <a:pt x="1993" y="1068"/>
                  </a:lnTo>
                  <a:lnTo>
                    <a:pt x="2011" y="1062"/>
                  </a:lnTo>
                  <a:lnTo>
                    <a:pt x="2047" y="1020"/>
                  </a:lnTo>
                  <a:lnTo>
                    <a:pt x="2047" y="990"/>
                  </a:lnTo>
                  <a:lnTo>
                    <a:pt x="2053" y="990"/>
                  </a:lnTo>
                  <a:lnTo>
                    <a:pt x="2077" y="978"/>
                  </a:lnTo>
                  <a:lnTo>
                    <a:pt x="2077" y="948"/>
                  </a:lnTo>
                  <a:lnTo>
                    <a:pt x="2089" y="936"/>
                  </a:lnTo>
                  <a:lnTo>
                    <a:pt x="2095" y="936"/>
                  </a:lnTo>
                  <a:lnTo>
                    <a:pt x="2095" y="912"/>
                  </a:lnTo>
                  <a:lnTo>
                    <a:pt x="2095" y="900"/>
                  </a:lnTo>
                  <a:lnTo>
                    <a:pt x="2077" y="882"/>
                  </a:lnTo>
                  <a:lnTo>
                    <a:pt x="2095" y="846"/>
                  </a:lnTo>
                  <a:lnTo>
                    <a:pt x="2095" y="822"/>
                  </a:lnTo>
                  <a:lnTo>
                    <a:pt x="2113" y="822"/>
                  </a:lnTo>
                  <a:lnTo>
                    <a:pt x="2143" y="804"/>
                  </a:lnTo>
                  <a:lnTo>
                    <a:pt x="2143" y="822"/>
                  </a:lnTo>
                  <a:lnTo>
                    <a:pt x="2155" y="816"/>
                  </a:lnTo>
                  <a:lnTo>
                    <a:pt x="2185" y="804"/>
                  </a:lnTo>
                  <a:lnTo>
                    <a:pt x="2203" y="822"/>
                  </a:lnTo>
                  <a:lnTo>
                    <a:pt x="2209" y="804"/>
                  </a:lnTo>
                  <a:lnTo>
                    <a:pt x="2311" y="732"/>
                  </a:lnTo>
                  <a:lnTo>
                    <a:pt x="2341" y="750"/>
                  </a:lnTo>
                  <a:lnTo>
                    <a:pt x="2347" y="732"/>
                  </a:lnTo>
                  <a:lnTo>
                    <a:pt x="2335" y="678"/>
                  </a:lnTo>
                  <a:lnTo>
                    <a:pt x="2317" y="678"/>
                  </a:lnTo>
                  <a:lnTo>
                    <a:pt x="2317" y="648"/>
                  </a:lnTo>
                  <a:lnTo>
                    <a:pt x="2335" y="648"/>
                  </a:lnTo>
                  <a:lnTo>
                    <a:pt x="2347" y="642"/>
                  </a:lnTo>
                  <a:lnTo>
                    <a:pt x="2365" y="624"/>
                  </a:lnTo>
                  <a:lnTo>
                    <a:pt x="2359" y="600"/>
                  </a:lnTo>
                  <a:lnTo>
                    <a:pt x="2365" y="594"/>
                  </a:lnTo>
                  <a:lnTo>
                    <a:pt x="2383" y="624"/>
                  </a:lnTo>
                  <a:lnTo>
                    <a:pt x="2389" y="624"/>
                  </a:lnTo>
                  <a:lnTo>
                    <a:pt x="2407" y="642"/>
                  </a:lnTo>
                  <a:lnTo>
                    <a:pt x="2455" y="678"/>
                  </a:lnTo>
                  <a:lnTo>
                    <a:pt x="2473" y="642"/>
                  </a:lnTo>
                  <a:lnTo>
                    <a:pt x="2473" y="624"/>
                  </a:lnTo>
                  <a:lnTo>
                    <a:pt x="2491" y="624"/>
                  </a:lnTo>
                  <a:lnTo>
                    <a:pt x="2503" y="600"/>
                  </a:lnTo>
                  <a:lnTo>
                    <a:pt x="2479" y="576"/>
                  </a:lnTo>
                  <a:lnTo>
                    <a:pt x="2431" y="558"/>
                  </a:lnTo>
                  <a:lnTo>
                    <a:pt x="2347" y="486"/>
                  </a:lnTo>
                  <a:lnTo>
                    <a:pt x="2293" y="444"/>
                  </a:lnTo>
                  <a:lnTo>
                    <a:pt x="2209" y="426"/>
                  </a:lnTo>
                  <a:lnTo>
                    <a:pt x="2209" y="486"/>
                  </a:lnTo>
                  <a:lnTo>
                    <a:pt x="2191" y="492"/>
                  </a:lnTo>
                  <a:lnTo>
                    <a:pt x="2179" y="468"/>
                  </a:lnTo>
                  <a:lnTo>
                    <a:pt x="2179" y="456"/>
                  </a:lnTo>
                  <a:lnTo>
                    <a:pt x="2185" y="456"/>
                  </a:lnTo>
                  <a:lnTo>
                    <a:pt x="2191" y="444"/>
                  </a:lnTo>
                  <a:lnTo>
                    <a:pt x="2179" y="444"/>
                  </a:lnTo>
                  <a:lnTo>
                    <a:pt x="2155" y="462"/>
                  </a:lnTo>
                  <a:lnTo>
                    <a:pt x="2101" y="456"/>
                  </a:lnTo>
                  <a:lnTo>
                    <a:pt x="2053" y="456"/>
                  </a:lnTo>
                  <a:lnTo>
                    <a:pt x="2035" y="444"/>
                  </a:lnTo>
                  <a:lnTo>
                    <a:pt x="2047" y="420"/>
                  </a:lnTo>
                  <a:lnTo>
                    <a:pt x="2029" y="396"/>
                  </a:lnTo>
                  <a:lnTo>
                    <a:pt x="1987" y="378"/>
                  </a:lnTo>
                  <a:lnTo>
                    <a:pt x="1921" y="402"/>
                  </a:lnTo>
                  <a:lnTo>
                    <a:pt x="1915" y="372"/>
                  </a:lnTo>
                  <a:lnTo>
                    <a:pt x="1897" y="372"/>
                  </a:lnTo>
                  <a:lnTo>
                    <a:pt x="1891" y="360"/>
                  </a:lnTo>
                  <a:lnTo>
                    <a:pt x="1891" y="330"/>
                  </a:lnTo>
                  <a:lnTo>
                    <a:pt x="1813" y="312"/>
                  </a:lnTo>
                  <a:lnTo>
                    <a:pt x="1741" y="288"/>
                  </a:lnTo>
                  <a:lnTo>
                    <a:pt x="1717" y="330"/>
                  </a:lnTo>
                  <a:lnTo>
                    <a:pt x="1741" y="360"/>
                  </a:lnTo>
                  <a:lnTo>
                    <a:pt x="1669" y="360"/>
                  </a:lnTo>
                  <a:lnTo>
                    <a:pt x="1651" y="372"/>
                  </a:lnTo>
                  <a:lnTo>
                    <a:pt x="1627" y="348"/>
                  </a:lnTo>
                  <a:lnTo>
                    <a:pt x="1609" y="402"/>
                  </a:lnTo>
                  <a:lnTo>
                    <a:pt x="1585" y="396"/>
                  </a:lnTo>
                  <a:lnTo>
                    <a:pt x="1567" y="354"/>
                  </a:lnTo>
                  <a:lnTo>
                    <a:pt x="1579" y="306"/>
                  </a:lnTo>
                  <a:lnTo>
                    <a:pt x="1561" y="282"/>
                  </a:lnTo>
                  <a:lnTo>
                    <a:pt x="1501" y="258"/>
                  </a:lnTo>
                  <a:lnTo>
                    <a:pt x="1477" y="258"/>
                  </a:lnTo>
                  <a:lnTo>
                    <a:pt x="1471" y="282"/>
                  </a:lnTo>
                  <a:lnTo>
                    <a:pt x="1477" y="288"/>
                  </a:lnTo>
                  <a:lnTo>
                    <a:pt x="1405" y="288"/>
                  </a:lnTo>
                  <a:lnTo>
                    <a:pt x="1411" y="258"/>
                  </a:lnTo>
                  <a:lnTo>
                    <a:pt x="1363" y="246"/>
                  </a:lnTo>
                  <a:lnTo>
                    <a:pt x="1333" y="270"/>
                  </a:lnTo>
                  <a:lnTo>
                    <a:pt x="1273" y="24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48" name=""/>
            <p:cNvGrpSpPr/>
            <p:nvPr/>
          </p:nvGrpSpPr>
          <p:grpSpPr>
            <a:xfrm>
              <a:off x="5521320" y="1763640"/>
              <a:ext cx="3973680" cy="2038320"/>
              <a:chOff x="5521320" y="1763640"/>
              <a:chExt cx="3973680" cy="2038320"/>
            </a:xfrm>
          </p:grpSpPr>
          <p:sp>
            <p:nvSpPr>
              <p:cNvPr id="1549" name=""/>
              <p:cNvSpPr/>
              <p:nvPr/>
            </p:nvSpPr>
            <p:spPr>
              <a:xfrm>
                <a:off x="5521320" y="1763640"/>
                <a:ext cx="3973680" cy="2038320"/>
              </a:xfrm>
              <a:custGeom>
                <a:avLst/>
                <a:gdLst/>
                <a:ahLst/>
                <a:rect l="l" t="t" r="r" b="b"/>
                <a:pathLst>
                  <a:path w="2503" h="1284">
                    <a:moveTo>
                      <a:pt x="1273" y="240"/>
                    </a:moveTo>
                    <a:lnTo>
                      <a:pt x="1267" y="246"/>
                    </a:lnTo>
                    <a:lnTo>
                      <a:pt x="1273" y="270"/>
                    </a:lnTo>
                    <a:lnTo>
                      <a:pt x="1231" y="288"/>
                    </a:lnTo>
                    <a:lnTo>
                      <a:pt x="1225" y="288"/>
                    </a:lnTo>
                    <a:lnTo>
                      <a:pt x="1231" y="258"/>
                    </a:lnTo>
                    <a:lnTo>
                      <a:pt x="1333" y="168"/>
                    </a:lnTo>
                    <a:lnTo>
                      <a:pt x="1333" y="108"/>
                    </a:lnTo>
                    <a:lnTo>
                      <a:pt x="1297" y="66"/>
                    </a:lnTo>
                    <a:lnTo>
                      <a:pt x="1249" y="66"/>
                    </a:lnTo>
                    <a:lnTo>
                      <a:pt x="1249" y="90"/>
                    </a:lnTo>
                    <a:lnTo>
                      <a:pt x="1213" y="90"/>
                    </a:lnTo>
                    <a:lnTo>
                      <a:pt x="1231" y="48"/>
                    </a:lnTo>
                    <a:lnTo>
                      <a:pt x="1183" y="36"/>
                    </a:lnTo>
                    <a:lnTo>
                      <a:pt x="1213" y="18"/>
                    </a:lnTo>
                    <a:lnTo>
                      <a:pt x="1183" y="0"/>
                    </a:lnTo>
                    <a:lnTo>
                      <a:pt x="1135" y="48"/>
                    </a:lnTo>
                    <a:lnTo>
                      <a:pt x="1135" y="90"/>
                    </a:lnTo>
                    <a:lnTo>
                      <a:pt x="1111" y="90"/>
                    </a:lnTo>
                    <a:lnTo>
                      <a:pt x="1015" y="108"/>
                    </a:lnTo>
                    <a:lnTo>
                      <a:pt x="937" y="156"/>
                    </a:lnTo>
                    <a:lnTo>
                      <a:pt x="913" y="198"/>
                    </a:lnTo>
                    <a:lnTo>
                      <a:pt x="919" y="246"/>
                    </a:lnTo>
                    <a:lnTo>
                      <a:pt x="823" y="270"/>
                    </a:lnTo>
                    <a:lnTo>
                      <a:pt x="829" y="324"/>
                    </a:lnTo>
                    <a:lnTo>
                      <a:pt x="853" y="354"/>
                    </a:lnTo>
                    <a:lnTo>
                      <a:pt x="835" y="360"/>
                    </a:lnTo>
                    <a:lnTo>
                      <a:pt x="805" y="324"/>
                    </a:lnTo>
                    <a:lnTo>
                      <a:pt x="781" y="312"/>
                    </a:lnTo>
                    <a:lnTo>
                      <a:pt x="769" y="324"/>
                    </a:lnTo>
                    <a:lnTo>
                      <a:pt x="745" y="306"/>
                    </a:lnTo>
                    <a:lnTo>
                      <a:pt x="733" y="288"/>
                    </a:lnTo>
                    <a:lnTo>
                      <a:pt x="739" y="324"/>
                    </a:lnTo>
                    <a:lnTo>
                      <a:pt x="715" y="372"/>
                    </a:lnTo>
                    <a:lnTo>
                      <a:pt x="733" y="414"/>
                    </a:lnTo>
                    <a:lnTo>
                      <a:pt x="721" y="456"/>
                    </a:lnTo>
                    <a:lnTo>
                      <a:pt x="721" y="486"/>
                    </a:lnTo>
                    <a:lnTo>
                      <a:pt x="733" y="492"/>
                    </a:lnTo>
                    <a:lnTo>
                      <a:pt x="739" y="546"/>
                    </a:lnTo>
                    <a:lnTo>
                      <a:pt x="679" y="594"/>
                    </a:lnTo>
                    <a:lnTo>
                      <a:pt x="673" y="582"/>
                    </a:lnTo>
                    <a:lnTo>
                      <a:pt x="715" y="534"/>
                    </a:lnTo>
                    <a:lnTo>
                      <a:pt x="721" y="504"/>
                    </a:lnTo>
                    <a:lnTo>
                      <a:pt x="697" y="486"/>
                    </a:lnTo>
                    <a:lnTo>
                      <a:pt x="697" y="378"/>
                    </a:lnTo>
                    <a:lnTo>
                      <a:pt x="691" y="360"/>
                    </a:lnTo>
                    <a:lnTo>
                      <a:pt x="697" y="306"/>
                    </a:lnTo>
                    <a:lnTo>
                      <a:pt x="679" y="288"/>
                    </a:lnTo>
                    <a:lnTo>
                      <a:pt x="691" y="288"/>
                    </a:lnTo>
                    <a:lnTo>
                      <a:pt x="679" y="270"/>
                    </a:lnTo>
                    <a:lnTo>
                      <a:pt x="667" y="282"/>
                    </a:lnTo>
                    <a:lnTo>
                      <a:pt x="613" y="402"/>
                    </a:lnTo>
                    <a:lnTo>
                      <a:pt x="613" y="456"/>
                    </a:lnTo>
                    <a:lnTo>
                      <a:pt x="637" y="492"/>
                    </a:lnTo>
                    <a:lnTo>
                      <a:pt x="637" y="510"/>
                    </a:lnTo>
                    <a:lnTo>
                      <a:pt x="613" y="492"/>
                    </a:lnTo>
                    <a:lnTo>
                      <a:pt x="493" y="414"/>
                    </a:lnTo>
                    <a:lnTo>
                      <a:pt x="481" y="426"/>
                    </a:lnTo>
                    <a:lnTo>
                      <a:pt x="523" y="486"/>
                    </a:lnTo>
                    <a:lnTo>
                      <a:pt x="499" y="492"/>
                    </a:lnTo>
                    <a:lnTo>
                      <a:pt x="493" y="486"/>
                    </a:lnTo>
                    <a:lnTo>
                      <a:pt x="432" y="504"/>
                    </a:lnTo>
                    <a:lnTo>
                      <a:pt x="426" y="522"/>
                    </a:lnTo>
                    <a:lnTo>
                      <a:pt x="414" y="504"/>
                    </a:lnTo>
                    <a:lnTo>
                      <a:pt x="414" y="486"/>
                    </a:lnTo>
                    <a:lnTo>
                      <a:pt x="318" y="546"/>
                    </a:lnTo>
                    <a:lnTo>
                      <a:pt x="318" y="558"/>
                    </a:lnTo>
                    <a:lnTo>
                      <a:pt x="294" y="576"/>
                    </a:lnTo>
                    <a:lnTo>
                      <a:pt x="270" y="552"/>
                    </a:lnTo>
                    <a:lnTo>
                      <a:pt x="294" y="534"/>
                    </a:lnTo>
                    <a:lnTo>
                      <a:pt x="288" y="504"/>
                    </a:lnTo>
                    <a:lnTo>
                      <a:pt x="246" y="492"/>
                    </a:lnTo>
                    <a:lnTo>
                      <a:pt x="252" y="510"/>
                    </a:lnTo>
                    <a:lnTo>
                      <a:pt x="252" y="558"/>
                    </a:lnTo>
                    <a:lnTo>
                      <a:pt x="270" y="582"/>
                    </a:lnTo>
                    <a:lnTo>
                      <a:pt x="252" y="600"/>
                    </a:lnTo>
                    <a:lnTo>
                      <a:pt x="228" y="594"/>
                    </a:lnTo>
                    <a:lnTo>
                      <a:pt x="186" y="624"/>
                    </a:lnTo>
                    <a:lnTo>
                      <a:pt x="204" y="666"/>
                    </a:lnTo>
                    <a:lnTo>
                      <a:pt x="144" y="642"/>
                    </a:lnTo>
                    <a:lnTo>
                      <a:pt x="138" y="648"/>
                    </a:lnTo>
                    <a:lnTo>
                      <a:pt x="156" y="684"/>
                    </a:lnTo>
                    <a:lnTo>
                      <a:pt x="138" y="684"/>
                    </a:lnTo>
                    <a:lnTo>
                      <a:pt x="102" y="666"/>
                    </a:lnTo>
                    <a:lnTo>
                      <a:pt x="102" y="600"/>
                    </a:lnTo>
                    <a:lnTo>
                      <a:pt x="78" y="582"/>
                    </a:lnTo>
                    <a:lnTo>
                      <a:pt x="72" y="558"/>
                    </a:lnTo>
                    <a:lnTo>
                      <a:pt x="96" y="576"/>
                    </a:lnTo>
                    <a:lnTo>
                      <a:pt x="168" y="600"/>
                    </a:lnTo>
                    <a:lnTo>
                      <a:pt x="222" y="576"/>
                    </a:lnTo>
                    <a:lnTo>
                      <a:pt x="204" y="546"/>
                    </a:lnTo>
                    <a:lnTo>
                      <a:pt x="144" y="486"/>
                    </a:lnTo>
                    <a:lnTo>
                      <a:pt x="96" y="462"/>
                    </a:lnTo>
                    <a:lnTo>
                      <a:pt x="96" y="456"/>
                    </a:lnTo>
                    <a:lnTo>
                      <a:pt x="72" y="444"/>
                    </a:lnTo>
                    <a:lnTo>
                      <a:pt x="54" y="456"/>
                    </a:lnTo>
                    <a:lnTo>
                      <a:pt x="24" y="486"/>
                    </a:lnTo>
                    <a:lnTo>
                      <a:pt x="24" y="510"/>
                    </a:lnTo>
                    <a:lnTo>
                      <a:pt x="48" y="534"/>
                    </a:lnTo>
                    <a:lnTo>
                      <a:pt x="36" y="558"/>
                    </a:lnTo>
                    <a:lnTo>
                      <a:pt x="48" y="618"/>
                    </a:lnTo>
                    <a:lnTo>
                      <a:pt x="36" y="642"/>
                    </a:lnTo>
                    <a:lnTo>
                      <a:pt x="54" y="678"/>
                    </a:lnTo>
                    <a:lnTo>
                      <a:pt x="48" y="690"/>
                    </a:lnTo>
                    <a:lnTo>
                      <a:pt x="66" y="714"/>
                    </a:lnTo>
                    <a:lnTo>
                      <a:pt x="66" y="726"/>
                    </a:lnTo>
                    <a:lnTo>
                      <a:pt x="36" y="774"/>
                    </a:lnTo>
                    <a:lnTo>
                      <a:pt x="6" y="798"/>
                    </a:lnTo>
                    <a:lnTo>
                      <a:pt x="12" y="798"/>
                    </a:lnTo>
                    <a:lnTo>
                      <a:pt x="36" y="816"/>
                    </a:lnTo>
                    <a:lnTo>
                      <a:pt x="12" y="840"/>
                    </a:lnTo>
                    <a:lnTo>
                      <a:pt x="6" y="846"/>
                    </a:lnTo>
                    <a:lnTo>
                      <a:pt x="0" y="846"/>
                    </a:lnTo>
                    <a:lnTo>
                      <a:pt x="6" y="882"/>
                    </a:lnTo>
                    <a:lnTo>
                      <a:pt x="6" y="888"/>
                    </a:lnTo>
                    <a:lnTo>
                      <a:pt x="6" y="906"/>
                    </a:lnTo>
                    <a:lnTo>
                      <a:pt x="12" y="930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54" y="972"/>
                    </a:lnTo>
                    <a:lnTo>
                      <a:pt x="72" y="996"/>
                    </a:lnTo>
                    <a:lnTo>
                      <a:pt x="78" y="996"/>
                    </a:lnTo>
                    <a:lnTo>
                      <a:pt x="72" y="1020"/>
                    </a:lnTo>
                    <a:lnTo>
                      <a:pt x="66" y="1014"/>
                    </a:lnTo>
                    <a:lnTo>
                      <a:pt x="66" y="1020"/>
                    </a:lnTo>
                    <a:lnTo>
                      <a:pt x="72" y="1038"/>
                    </a:lnTo>
                    <a:lnTo>
                      <a:pt x="96" y="1038"/>
                    </a:lnTo>
                    <a:lnTo>
                      <a:pt x="102" y="1044"/>
                    </a:lnTo>
                    <a:lnTo>
                      <a:pt x="96" y="1044"/>
                    </a:lnTo>
                    <a:lnTo>
                      <a:pt x="102" y="1062"/>
                    </a:lnTo>
                    <a:lnTo>
                      <a:pt x="120" y="1062"/>
                    </a:lnTo>
                    <a:lnTo>
                      <a:pt x="126" y="1068"/>
                    </a:lnTo>
                    <a:lnTo>
                      <a:pt x="138" y="1080"/>
                    </a:lnTo>
                    <a:lnTo>
                      <a:pt x="144" y="1068"/>
                    </a:lnTo>
                    <a:lnTo>
                      <a:pt x="192" y="1104"/>
                    </a:lnTo>
                    <a:lnTo>
                      <a:pt x="186" y="1146"/>
                    </a:lnTo>
                    <a:lnTo>
                      <a:pt x="180" y="1128"/>
                    </a:lnTo>
                    <a:lnTo>
                      <a:pt x="168" y="1146"/>
                    </a:lnTo>
                    <a:lnTo>
                      <a:pt x="168" y="1158"/>
                    </a:lnTo>
                    <a:lnTo>
                      <a:pt x="180" y="1152"/>
                    </a:lnTo>
                    <a:lnTo>
                      <a:pt x="186" y="1158"/>
                    </a:lnTo>
                    <a:lnTo>
                      <a:pt x="156" y="1170"/>
                    </a:lnTo>
                    <a:lnTo>
                      <a:pt x="168" y="1176"/>
                    </a:lnTo>
                    <a:lnTo>
                      <a:pt x="144" y="1200"/>
                    </a:lnTo>
                    <a:lnTo>
                      <a:pt x="138" y="1200"/>
                    </a:lnTo>
                    <a:lnTo>
                      <a:pt x="144" y="1200"/>
                    </a:lnTo>
                    <a:lnTo>
                      <a:pt x="186" y="1242"/>
                    </a:lnTo>
                    <a:lnTo>
                      <a:pt x="234" y="1242"/>
                    </a:lnTo>
                    <a:lnTo>
                      <a:pt x="252" y="1248"/>
                    </a:lnTo>
                    <a:lnTo>
                      <a:pt x="276" y="1248"/>
                    </a:lnTo>
                    <a:lnTo>
                      <a:pt x="294" y="1278"/>
                    </a:lnTo>
                    <a:lnTo>
                      <a:pt x="300" y="1284"/>
                    </a:lnTo>
                    <a:lnTo>
                      <a:pt x="318" y="1284"/>
                    </a:lnTo>
                    <a:lnTo>
                      <a:pt x="324" y="1278"/>
                    </a:lnTo>
                    <a:lnTo>
                      <a:pt x="300" y="1248"/>
                    </a:lnTo>
                    <a:lnTo>
                      <a:pt x="300" y="1236"/>
                    </a:lnTo>
                    <a:lnTo>
                      <a:pt x="294" y="1212"/>
                    </a:lnTo>
                    <a:lnTo>
                      <a:pt x="318" y="1176"/>
                    </a:lnTo>
                    <a:lnTo>
                      <a:pt x="324" y="1194"/>
                    </a:lnTo>
                    <a:lnTo>
                      <a:pt x="336" y="1176"/>
                    </a:lnTo>
                    <a:lnTo>
                      <a:pt x="336" y="1170"/>
                    </a:lnTo>
                    <a:lnTo>
                      <a:pt x="324" y="1170"/>
                    </a:lnTo>
                    <a:lnTo>
                      <a:pt x="336" y="1158"/>
                    </a:lnTo>
                    <a:lnTo>
                      <a:pt x="324" y="1146"/>
                    </a:lnTo>
                    <a:lnTo>
                      <a:pt x="300" y="1146"/>
                    </a:lnTo>
                    <a:lnTo>
                      <a:pt x="294" y="1122"/>
                    </a:lnTo>
                    <a:lnTo>
                      <a:pt x="300" y="1068"/>
                    </a:lnTo>
                    <a:lnTo>
                      <a:pt x="324" y="1092"/>
                    </a:lnTo>
                    <a:lnTo>
                      <a:pt x="336" y="1092"/>
                    </a:lnTo>
                    <a:lnTo>
                      <a:pt x="324" y="1068"/>
                    </a:lnTo>
                    <a:lnTo>
                      <a:pt x="348" y="1044"/>
                    </a:lnTo>
                    <a:lnTo>
                      <a:pt x="378" y="1062"/>
                    </a:lnTo>
                    <a:lnTo>
                      <a:pt x="384" y="1044"/>
                    </a:lnTo>
                    <a:lnTo>
                      <a:pt x="402" y="1062"/>
                    </a:lnTo>
                    <a:lnTo>
                      <a:pt x="432" y="1068"/>
                    </a:lnTo>
                    <a:lnTo>
                      <a:pt x="450" y="1062"/>
                    </a:lnTo>
                    <a:lnTo>
                      <a:pt x="475" y="1062"/>
                    </a:lnTo>
                    <a:lnTo>
                      <a:pt x="481" y="1068"/>
                    </a:lnTo>
                    <a:lnTo>
                      <a:pt x="523" y="1068"/>
                    </a:lnTo>
                    <a:lnTo>
                      <a:pt x="535" y="1062"/>
                    </a:lnTo>
                    <a:lnTo>
                      <a:pt x="499" y="1044"/>
                    </a:lnTo>
                    <a:lnTo>
                      <a:pt x="523" y="1038"/>
                    </a:lnTo>
                    <a:lnTo>
                      <a:pt x="517" y="1026"/>
                    </a:lnTo>
                    <a:lnTo>
                      <a:pt x="523" y="1020"/>
                    </a:lnTo>
                    <a:lnTo>
                      <a:pt x="523" y="990"/>
                    </a:lnTo>
                    <a:lnTo>
                      <a:pt x="541" y="996"/>
                    </a:lnTo>
                    <a:lnTo>
                      <a:pt x="631" y="972"/>
                    </a:lnTo>
                    <a:lnTo>
                      <a:pt x="631" y="954"/>
                    </a:lnTo>
                    <a:lnTo>
                      <a:pt x="637" y="954"/>
                    </a:lnTo>
                    <a:lnTo>
                      <a:pt x="673" y="954"/>
                    </a:lnTo>
                    <a:lnTo>
                      <a:pt x="679" y="978"/>
                    </a:lnTo>
                    <a:lnTo>
                      <a:pt x="679" y="990"/>
                    </a:lnTo>
                    <a:lnTo>
                      <a:pt x="691" y="990"/>
                    </a:lnTo>
                    <a:lnTo>
                      <a:pt x="715" y="996"/>
                    </a:lnTo>
                    <a:lnTo>
                      <a:pt x="715" y="1014"/>
                    </a:lnTo>
                    <a:lnTo>
                      <a:pt x="733" y="1014"/>
                    </a:lnTo>
                    <a:lnTo>
                      <a:pt x="745" y="990"/>
                    </a:lnTo>
                    <a:lnTo>
                      <a:pt x="769" y="978"/>
                    </a:lnTo>
                    <a:lnTo>
                      <a:pt x="781" y="1014"/>
                    </a:lnTo>
                    <a:lnTo>
                      <a:pt x="823" y="1068"/>
                    </a:lnTo>
                    <a:lnTo>
                      <a:pt x="829" y="1062"/>
                    </a:lnTo>
                    <a:lnTo>
                      <a:pt x="835" y="1068"/>
                    </a:lnTo>
                    <a:lnTo>
                      <a:pt x="871" y="1062"/>
                    </a:lnTo>
                    <a:lnTo>
                      <a:pt x="889" y="1092"/>
                    </a:lnTo>
                    <a:lnTo>
                      <a:pt x="913" y="1104"/>
                    </a:lnTo>
                    <a:lnTo>
                      <a:pt x="913" y="1092"/>
                    </a:lnTo>
                    <a:lnTo>
                      <a:pt x="925" y="1110"/>
                    </a:lnTo>
                    <a:lnTo>
                      <a:pt x="937" y="1104"/>
                    </a:lnTo>
                    <a:lnTo>
                      <a:pt x="985" y="1068"/>
                    </a:lnTo>
                    <a:lnTo>
                      <a:pt x="1027" y="1080"/>
                    </a:lnTo>
                    <a:lnTo>
                      <a:pt x="1045" y="1092"/>
                    </a:lnTo>
                    <a:lnTo>
                      <a:pt x="1081" y="1092"/>
                    </a:lnTo>
                    <a:lnTo>
                      <a:pt x="1081" y="1062"/>
                    </a:lnTo>
                    <a:lnTo>
                      <a:pt x="1111" y="1044"/>
                    </a:lnTo>
                    <a:lnTo>
                      <a:pt x="1147" y="1062"/>
                    </a:lnTo>
                    <a:lnTo>
                      <a:pt x="1165" y="1080"/>
                    </a:lnTo>
                    <a:lnTo>
                      <a:pt x="1171" y="1080"/>
                    </a:lnTo>
                    <a:lnTo>
                      <a:pt x="1201" y="1068"/>
                    </a:lnTo>
                    <a:lnTo>
                      <a:pt x="1255" y="1104"/>
                    </a:lnTo>
                    <a:lnTo>
                      <a:pt x="1279" y="1110"/>
                    </a:lnTo>
                    <a:lnTo>
                      <a:pt x="1321" y="1104"/>
                    </a:lnTo>
                    <a:lnTo>
                      <a:pt x="1345" y="1080"/>
                    </a:lnTo>
                    <a:lnTo>
                      <a:pt x="1369" y="1092"/>
                    </a:lnTo>
                    <a:lnTo>
                      <a:pt x="1393" y="1104"/>
                    </a:lnTo>
                    <a:lnTo>
                      <a:pt x="1423" y="1092"/>
                    </a:lnTo>
                    <a:lnTo>
                      <a:pt x="1429" y="1062"/>
                    </a:lnTo>
                    <a:lnTo>
                      <a:pt x="1447" y="1044"/>
                    </a:lnTo>
                    <a:lnTo>
                      <a:pt x="1447" y="1038"/>
                    </a:lnTo>
                    <a:lnTo>
                      <a:pt x="1429" y="1038"/>
                    </a:lnTo>
                    <a:lnTo>
                      <a:pt x="1447" y="1020"/>
                    </a:lnTo>
                    <a:lnTo>
                      <a:pt x="1477" y="1014"/>
                    </a:lnTo>
                    <a:lnTo>
                      <a:pt x="1513" y="1020"/>
                    </a:lnTo>
                    <a:lnTo>
                      <a:pt x="1525" y="1038"/>
                    </a:lnTo>
                    <a:lnTo>
                      <a:pt x="1555" y="1104"/>
                    </a:lnTo>
                    <a:lnTo>
                      <a:pt x="1567" y="1104"/>
                    </a:lnTo>
                    <a:lnTo>
                      <a:pt x="1603" y="1122"/>
                    </a:lnTo>
                    <a:lnTo>
                      <a:pt x="1603" y="1146"/>
                    </a:lnTo>
                    <a:lnTo>
                      <a:pt x="1609" y="1146"/>
                    </a:lnTo>
                    <a:lnTo>
                      <a:pt x="1651" y="1128"/>
                    </a:lnTo>
                    <a:lnTo>
                      <a:pt x="1651" y="1152"/>
                    </a:lnTo>
                    <a:lnTo>
                      <a:pt x="1627" y="1212"/>
                    </a:lnTo>
                    <a:lnTo>
                      <a:pt x="1609" y="1200"/>
                    </a:lnTo>
                    <a:lnTo>
                      <a:pt x="1603" y="1212"/>
                    </a:lnTo>
                    <a:lnTo>
                      <a:pt x="1603" y="1260"/>
                    </a:lnTo>
                    <a:lnTo>
                      <a:pt x="1609" y="1242"/>
                    </a:lnTo>
                    <a:lnTo>
                      <a:pt x="1609" y="1248"/>
                    </a:lnTo>
                    <a:lnTo>
                      <a:pt x="1627" y="1260"/>
                    </a:lnTo>
                    <a:lnTo>
                      <a:pt x="1651" y="1242"/>
                    </a:lnTo>
                    <a:lnTo>
                      <a:pt x="1741" y="1128"/>
                    </a:lnTo>
                    <a:lnTo>
                      <a:pt x="1741" y="1062"/>
                    </a:lnTo>
                    <a:lnTo>
                      <a:pt x="1747" y="1044"/>
                    </a:lnTo>
                    <a:lnTo>
                      <a:pt x="1747" y="1020"/>
                    </a:lnTo>
                    <a:lnTo>
                      <a:pt x="1723" y="990"/>
                    </a:lnTo>
                    <a:lnTo>
                      <a:pt x="1717" y="990"/>
                    </a:lnTo>
                    <a:lnTo>
                      <a:pt x="1711" y="1014"/>
                    </a:lnTo>
                    <a:lnTo>
                      <a:pt x="1693" y="1014"/>
                    </a:lnTo>
                    <a:lnTo>
                      <a:pt x="1699" y="990"/>
                    </a:lnTo>
                    <a:lnTo>
                      <a:pt x="1693" y="990"/>
                    </a:lnTo>
                    <a:lnTo>
                      <a:pt x="1675" y="978"/>
                    </a:lnTo>
                    <a:lnTo>
                      <a:pt x="1657" y="978"/>
                    </a:lnTo>
                    <a:lnTo>
                      <a:pt x="1657" y="972"/>
                    </a:lnTo>
                    <a:lnTo>
                      <a:pt x="1777" y="846"/>
                    </a:lnTo>
                    <a:lnTo>
                      <a:pt x="1813" y="840"/>
                    </a:lnTo>
                    <a:lnTo>
                      <a:pt x="1825" y="846"/>
                    </a:lnTo>
                    <a:lnTo>
                      <a:pt x="1837" y="840"/>
                    </a:lnTo>
                    <a:lnTo>
                      <a:pt x="1867" y="846"/>
                    </a:lnTo>
                    <a:lnTo>
                      <a:pt x="1873" y="822"/>
                    </a:lnTo>
                    <a:lnTo>
                      <a:pt x="1903" y="840"/>
                    </a:lnTo>
                    <a:lnTo>
                      <a:pt x="1915" y="840"/>
                    </a:lnTo>
                    <a:lnTo>
                      <a:pt x="1903" y="846"/>
                    </a:lnTo>
                    <a:lnTo>
                      <a:pt x="1903" y="858"/>
                    </a:lnTo>
                    <a:lnTo>
                      <a:pt x="1963" y="846"/>
                    </a:lnTo>
                    <a:lnTo>
                      <a:pt x="1957" y="840"/>
                    </a:lnTo>
                    <a:lnTo>
                      <a:pt x="1993" y="768"/>
                    </a:lnTo>
                    <a:lnTo>
                      <a:pt x="2047" y="756"/>
                    </a:lnTo>
                    <a:lnTo>
                      <a:pt x="2047" y="774"/>
                    </a:lnTo>
                    <a:lnTo>
                      <a:pt x="2047" y="798"/>
                    </a:lnTo>
                    <a:lnTo>
                      <a:pt x="2095" y="768"/>
                    </a:lnTo>
                    <a:lnTo>
                      <a:pt x="2095" y="732"/>
                    </a:lnTo>
                    <a:lnTo>
                      <a:pt x="2113" y="732"/>
                    </a:lnTo>
                    <a:lnTo>
                      <a:pt x="2101" y="750"/>
                    </a:lnTo>
                    <a:lnTo>
                      <a:pt x="2095" y="798"/>
                    </a:lnTo>
                    <a:lnTo>
                      <a:pt x="2077" y="804"/>
                    </a:lnTo>
                    <a:lnTo>
                      <a:pt x="2011" y="882"/>
                    </a:lnTo>
                    <a:lnTo>
                      <a:pt x="1993" y="888"/>
                    </a:lnTo>
                    <a:lnTo>
                      <a:pt x="1969" y="954"/>
                    </a:lnTo>
                    <a:lnTo>
                      <a:pt x="1993" y="1068"/>
                    </a:lnTo>
                    <a:lnTo>
                      <a:pt x="2011" y="1062"/>
                    </a:lnTo>
                    <a:lnTo>
                      <a:pt x="2047" y="1020"/>
                    </a:lnTo>
                    <a:lnTo>
                      <a:pt x="2047" y="990"/>
                    </a:lnTo>
                    <a:lnTo>
                      <a:pt x="2053" y="990"/>
                    </a:lnTo>
                    <a:lnTo>
                      <a:pt x="2077" y="978"/>
                    </a:lnTo>
                    <a:lnTo>
                      <a:pt x="2077" y="948"/>
                    </a:lnTo>
                    <a:lnTo>
                      <a:pt x="2089" y="936"/>
                    </a:lnTo>
                    <a:lnTo>
                      <a:pt x="2095" y="936"/>
                    </a:lnTo>
                    <a:lnTo>
                      <a:pt x="2095" y="912"/>
                    </a:lnTo>
                    <a:lnTo>
                      <a:pt x="2095" y="900"/>
                    </a:lnTo>
                    <a:lnTo>
                      <a:pt x="2077" y="882"/>
                    </a:lnTo>
                    <a:lnTo>
                      <a:pt x="2095" y="846"/>
                    </a:lnTo>
                    <a:lnTo>
                      <a:pt x="2095" y="822"/>
                    </a:lnTo>
                    <a:lnTo>
                      <a:pt x="2113" y="822"/>
                    </a:lnTo>
                    <a:lnTo>
                      <a:pt x="2143" y="804"/>
                    </a:lnTo>
                    <a:lnTo>
                      <a:pt x="2143" y="822"/>
                    </a:lnTo>
                    <a:lnTo>
                      <a:pt x="2155" y="816"/>
                    </a:lnTo>
                    <a:lnTo>
                      <a:pt x="2185" y="804"/>
                    </a:lnTo>
                    <a:lnTo>
                      <a:pt x="2203" y="822"/>
                    </a:lnTo>
                    <a:lnTo>
                      <a:pt x="2209" y="804"/>
                    </a:lnTo>
                    <a:lnTo>
                      <a:pt x="2311" y="732"/>
                    </a:lnTo>
                    <a:lnTo>
                      <a:pt x="2341" y="750"/>
                    </a:lnTo>
                    <a:lnTo>
                      <a:pt x="2347" y="732"/>
                    </a:lnTo>
                    <a:lnTo>
                      <a:pt x="2335" y="678"/>
                    </a:lnTo>
                    <a:lnTo>
                      <a:pt x="2317" y="678"/>
                    </a:lnTo>
                    <a:lnTo>
                      <a:pt x="2317" y="648"/>
                    </a:lnTo>
                    <a:lnTo>
                      <a:pt x="2335" y="648"/>
                    </a:lnTo>
                    <a:lnTo>
                      <a:pt x="2347" y="642"/>
                    </a:lnTo>
                    <a:lnTo>
                      <a:pt x="2365" y="624"/>
                    </a:lnTo>
                    <a:lnTo>
                      <a:pt x="2359" y="600"/>
                    </a:lnTo>
                    <a:lnTo>
                      <a:pt x="2365" y="594"/>
                    </a:lnTo>
                    <a:lnTo>
                      <a:pt x="2383" y="624"/>
                    </a:lnTo>
                    <a:lnTo>
                      <a:pt x="2389" y="624"/>
                    </a:lnTo>
                    <a:lnTo>
                      <a:pt x="2407" y="642"/>
                    </a:lnTo>
                    <a:lnTo>
                      <a:pt x="2455" y="678"/>
                    </a:lnTo>
                    <a:lnTo>
                      <a:pt x="2473" y="642"/>
                    </a:lnTo>
                    <a:lnTo>
                      <a:pt x="2473" y="624"/>
                    </a:lnTo>
                    <a:lnTo>
                      <a:pt x="2491" y="624"/>
                    </a:lnTo>
                    <a:lnTo>
                      <a:pt x="2503" y="600"/>
                    </a:lnTo>
                    <a:lnTo>
                      <a:pt x="2479" y="576"/>
                    </a:lnTo>
                    <a:lnTo>
                      <a:pt x="2431" y="558"/>
                    </a:lnTo>
                    <a:lnTo>
                      <a:pt x="2347" y="486"/>
                    </a:lnTo>
                    <a:lnTo>
                      <a:pt x="2293" y="444"/>
                    </a:lnTo>
                    <a:lnTo>
                      <a:pt x="2209" y="426"/>
                    </a:lnTo>
                    <a:lnTo>
                      <a:pt x="2209" y="486"/>
                    </a:lnTo>
                    <a:lnTo>
                      <a:pt x="2191" y="492"/>
                    </a:lnTo>
                    <a:lnTo>
                      <a:pt x="2179" y="468"/>
                    </a:lnTo>
                    <a:lnTo>
                      <a:pt x="2179" y="456"/>
                    </a:lnTo>
                    <a:lnTo>
                      <a:pt x="2185" y="456"/>
                    </a:lnTo>
                    <a:lnTo>
                      <a:pt x="2191" y="444"/>
                    </a:lnTo>
                    <a:lnTo>
                      <a:pt x="2179" y="444"/>
                    </a:lnTo>
                    <a:lnTo>
                      <a:pt x="2155" y="462"/>
                    </a:lnTo>
                    <a:lnTo>
                      <a:pt x="2101" y="456"/>
                    </a:lnTo>
                    <a:lnTo>
                      <a:pt x="2053" y="456"/>
                    </a:lnTo>
                    <a:lnTo>
                      <a:pt x="2035" y="444"/>
                    </a:lnTo>
                    <a:lnTo>
                      <a:pt x="2047" y="420"/>
                    </a:lnTo>
                    <a:lnTo>
                      <a:pt x="2029" y="396"/>
                    </a:lnTo>
                    <a:lnTo>
                      <a:pt x="1987" y="378"/>
                    </a:lnTo>
                    <a:lnTo>
                      <a:pt x="1921" y="402"/>
                    </a:lnTo>
                    <a:lnTo>
                      <a:pt x="1915" y="372"/>
                    </a:lnTo>
                    <a:lnTo>
                      <a:pt x="1897" y="372"/>
                    </a:lnTo>
                    <a:lnTo>
                      <a:pt x="1891" y="360"/>
                    </a:lnTo>
                    <a:lnTo>
                      <a:pt x="1891" y="330"/>
                    </a:lnTo>
                    <a:lnTo>
                      <a:pt x="1813" y="312"/>
                    </a:lnTo>
                    <a:lnTo>
                      <a:pt x="1741" y="288"/>
                    </a:lnTo>
                    <a:lnTo>
                      <a:pt x="1717" y="330"/>
                    </a:lnTo>
                    <a:lnTo>
                      <a:pt x="1741" y="360"/>
                    </a:lnTo>
                    <a:lnTo>
                      <a:pt x="1669" y="360"/>
                    </a:lnTo>
                    <a:lnTo>
                      <a:pt x="1651" y="372"/>
                    </a:lnTo>
                    <a:lnTo>
                      <a:pt x="1627" y="348"/>
                    </a:lnTo>
                    <a:lnTo>
                      <a:pt x="1609" y="402"/>
                    </a:lnTo>
                    <a:lnTo>
                      <a:pt x="1585" y="396"/>
                    </a:lnTo>
                    <a:lnTo>
                      <a:pt x="1567" y="354"/>
                    </a:lnTo>
                    <a:lnTo>
                      <a:pt x="1579" y="306"/>
                    </a:lnTo>
                    <a:lnTo>
                      <a:pt x="1561" y="282"/>
                    </a:lnTo>
                    <a:lnTo>
                      <a:pt x="1501" y="258"/>
                    </a:lnTo>
                    <a:lnTo>
                      <a:pt x="1477" y="258"/>
                    </a:lnTo>
                    <a:lnTo>
                      <a:pt x="1471" y="282"/>
                    </a:lnTo>
                    <a:lnTo>
                      <a:pt x="1477" y="288"/>
                    </a:lnTo>
                    <a:lnTo>
                      <a:pt x="1405" y="288"/>
                    </a:lnTo>
                    <a:lnTo>
                      <a:pt x="1411" y="258"/>
                    </a:lnTo>
                    <a:lnTo>
                      <a:pt x="1363" y="246"/>
                    </a:lnTo>
                    <a:lnTo>
                      <a:pt x="1333" y="270"/>
                    </a:lnTo>
                    <a:lnTo>
                      <a:pt x="1273" y="24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50" name=""/>
              <p:cNvGrpSpPr/>
              <p:nvPr/>
            </p:nvGrpSpPr>
            <p:grpSpPr>
              <a:xfrm>
                <a:off x="5521320" y="1763640"/>
                <a:ext cx="3973680" cy="2038320"/>
                <a:chOff x="5521320" y="1763640"/>
                <a:chExt cx="3973680" cy="2038320"/>
              </a:xfrm>
            </p:grpSpPr>
            <p:sp>
              <p:nvSpPr>
                <p:cNvPr id="1551" name=""/>
                <p:cNvSpPr/>
                <p:nvPr/>
              </p:nvSpPr>
              <p:spPr>
                <a:xfrm>
                  <a:off x="5521320" y="1763640"/>
                  <a:ext cx="3973680" cy="2038320"/>
                </a:xfrm>
                <a:custGeom>
                  <a:avLst/>
                  <a:gdLst/>
                  <a:ahLst/>
                  <a:rect l="l" t="t" r="r" b="b"/>
                  <a:pathLst>
                    <a:path w="2503" h="1284">
                      <a:moveTo>
                        <a:pt x="1273" y="240"/>
                      </a:moveTo>
                      <a:lnTo>
                        <a:pt x="1267" y="246"/>
                      </a:lnTo>
                      <a:lnTo>
                        <a:pt x="1273" y="270"/>
                      </a:lnTo>
                      <a:lnTo>
                        <a:pt x="1231" y="288"/>
                      </a:lnTo>
                      <a:lnTo>
                        <a:pt x="1225" y="288"/>
                      </a:lnTo>
                      <a:lnTo>
                        <a:pt x="1231" y="258"/>
                      </a:lnTo>
                      <a:lnTo>
                        <a:pt x="1333" y="168"/>
                      </a:lnTo>
                      <a:lnTo>
                        <a:pt x="1333" y="108"/>
                      </a:lnTo>
                      <a:lnTo>
                        <a:pt x="1297" y="66"/>
                      </a:lnTo>
                      <a:lnTo>
                        <a:pt x="1249" y="66"/>
                      </a:lnTo>
                      <a:lnTo>
                        <a:pt x="1249" y="90"/>
                      </a:lnTo>
                      <a:lnTo>
                        <a:pt x="1213" y="90"/>
                      </a:lnTo>
                      <a:lnTo>
                        <a:pt x="1231" y="48"/>
                      </a:lnTo>
                      <a:lnTo>
                        <a:pt x="1183" y="36"/>
                      </a:lnTo>
                      <a:lnTo>
                        <a:pt x="1213" y="18"/>
                      </a:lnTo>
                      <a:lnTo>
                        <a:pt x="1183" y="0"/>
                      </a:lnTo>
                      <a:lnTo>
                        <a:pt x="1135" y="48"/>
                      </a:lnTo>
                      <a:lnTo>
                        <a:pt x="1135" y="90"/>
                      </a:lnTo>
                      <a:lnTo>
                        <a:pt x="1111" y="90"/>
                      </a:lnTo>
                      <a:lnTo>
                        <a:pt x="1015" y="108"/>
                      </a:lnTo>
                      <a:lnTo>
                        <a:pt x="937" y="156"/>
                      </a:lnTo>
                      <a:lnTo>
                        <a:pt x="913" y="198"/>
                      </a:lnTo>
                      <a:lnTo>
                        <a:pt x="919" y="246"/>
                      </a:lnTo>
                      <a:lnTo>
                        <a:pt x="823" y="270"/>
                      </a:lnTo>
                      <a:lnTo>
                        <a:pt x="829" y="324"/>
                      </a:lnTo>
                      <a:lnTo>
                        <a:pt x="853" y="354"/>
                      </a:lnTo>
                      <a:lnTo>
                        <a:pt x="835" y="360"/>
                      </a:lnTo>
                      <a:lnTo>
                        <a:pt x="805" y="324"/>
                      </a:lnTo>
                      <a:lnTo>
                        <a:pt x="781" y="312"/>
                      </a:lnTo>
                      <a:lnTo>
                        <a:pt x="769" y="324"/>
                      </a:lnTo>
                      <a:lnTo>
                        <a:pt x="745" y="306"/>
                      </a:lnTo>
                      <a:lnTo>
                        <a:pt x="733" y="288"/>
                      </a:lnTo>
                      <a:lnTo>
                        <a:pt x="739" y="324"/>
                      </a:lnTo>
                      <a:lnTo>
                        <a:pt x="715" y="372"/>
                      </a:lnTo>
                      <a:lnTo>
                        <a:pt x="733" y="414"/>
                      </a:lnTo>
                      <a:lnTo>
                        <a:pt x="721" y="456"/>
                      </a:lnTo>
                      <a:lnTo>
                        <a:pt x="721" y="486"/>
                      </a:lnTo>
                      <a:lnTo>
                        <a:pt x="733" y="492"/>
                      </a:lnTo>
                      <a:lnTo>
                        <a:pt x="739" y="546"/>
                      </a:lnTo>
                      <a:lnTo>
                        <a:pt x="679" y="594"/>
                      </a:lnTo>
                      <a:lnTo>
                        <a:pt x="673" y="582"/>
                      </a:lnTo>
                      <a:lnTo>
                        <a:pt x="715" y="534"/>
                      </a:lnTo>
                      <a:lnTo>
                        <a:pt x="721" y="504"/>
                      </a:lnTo>
                      <a:lnTo>
                        <a:pt x="697" y="486"/>
                      </a:lnTo>
                      <a:lnTo>
                        <a:pt x="697" y="378"/>
                      </a:lnTo>
                      <a:lnTo>
                        <a:pt x="691" y="360"/>
                      </a:lnTo>
                      <a:lnTo>
                        <a:pt x="697" y="306"/>
                      </a:lnTo>
                      <a:lnTo>
                        <a:pt x="679" y="288"/>
                      </a:lnTo>
                      <a:lnTo>
                        <a:pt x="691" y="288"/>
                      </a:lnTo>
                      <a:lnTo>
                        <a:pt x="679" y="270"/>
                      </a:lnTo>
                      <a:lnTo>
                        <a:pt x="667" y="282"/>
                      </a:lnTo>
                      <a:lnTo>
                        <a:pt x="613" y="402"/>
                      </a:lnTo>
                      <a:lnTo>
                        <a:pt x="613" y="456"/>
                      </a:lnTo>
                      <a:lnTo>
                        <a:pt x="637" y="492"/>
                      </a:lnTo>
                      <a:lnTo>
                        <a:pt x="637" y="510"/>
                      </a:lnTo>
                      <a:lnTo>
                        <a:pt x="613" y="492"/>
                      </a:lnTo>
                      <a:lnTo>
                        <a:pt x="493" y="414"/>
                      </a:lnTo>
                      <a:lnTo>
                        <a:pt x="481" y="426"/>
                      </a:lnTo>
                      <a:lnTo>
                        <a:pt x="523" y="486"/>
                      </a:lnTo>
                      <a:lnTo>
                        <a:pt x="499" y="492"/>
                      </a:lnTo>
                      <a:lnTo>
                        <a:pt x="493" y="486"/>
                      </a:lnTo>
                      <a:lnTo>
                        <a:pt x="432" y="504"/>
                      </a:lnTo>
                      <a:lnTo>
                        <a:pt x="426" y="522"/>
                      </a:lnTo>
                      <a:lnTo>
                        <a:pt x="414" y="504"/>
                      </a:lnTo>
                      <a:lnTo>
                        <a:pt x="414" y="486"/>
                      </a:lnTo>
                      <a:lnTo>
                        <a:pt x="318" y="546"/>
                      </a:lnTo>
                      <a:lnTo>
                        <a:pt x="318" y="558"/>
                      </a:lnTo>
                      <a:lnTo>
                        <a:pt x="294" y="576"/>
                      </a:lnTo>
                      <a:lnTo>
                        <a:pt x="270" y="552"/>
                      </a:lnTo>
                      <a:lnTo>
                        <a:pt x="294" y="534"/>
                      </a:lnTo>
                      <a:lnTo>
                        <a:pt x="288" y="504"/>
                      </a:lnTo>
                      <a:lnTo>
                        <a:pt x="246" y="492"/>
                      </a:lnTo>
                      <a:lnTo>
                        <a:pt x="252" y="510"/>
                      </a:lnTo>
                      <a:lnTo>
                        <a:pt x="252" y="558"/>
                      </a:lnTo>
                      <a:lnTo>
                        <a:pt x="270" y="582"/>
                      </a:lnTo>
                      <a:lnTo>
                        <a:pt x="252" y="600"/>
                      </a:lnTo>
                      <a:lnTo>
                        <a:pt x="228" y="594"/>
                      </a:lnTo>
                      <a:lnTo>
                        <a:pt x="186" y="624"/>
                      </a:lnTo>
                      <a:lnTo>
                        <a:pt x="204" y="666"/>
                      </a:lnTo>
                      <a:lnTo>
                        <a:pt x="144" y="642"/>
                      </a:lnTo>
                      <a:lnTo>
                        <a:pt x="138" y="648"/>
                      </a:lnTo>
                      <a:lnTo>
                        <a:pt x="156" y="684"/>
                      </a:lnTo>
                      <a:lnTo>
                        <a:pt x="138" y="684"/>
                      </a:lnTo>
                      <a:lnTo>
                        <a:pt x="102" y="666"/>
                      </a:lnTo>
                      <a:lnTo>
                        <a:pt x="102" y="600"/>
                      </a:lnTo>
                      <a:lnTo>
                        <a:pt x="78" y="582"/>
                      </a:lnTo>
                      <a:lnTo>
                        <a:pt x="72" y="558"/>
                      </a:lnTo>
                      <a:lnTo>
                        <a:pt x="96" y="576"/>
                      </a:lnTo>
                      <a:lnTo>
                        <a:pt x="168" y="600"/>
                      </a:lnTo>
                      <a:lnTo>
                        <a:pt x="222" y="576"/>
                      </a:lnTo>
                      <a:lnTo>
                        <a:pt x="204" y="546"/>
                      </a:lnTo>
                      <a:lnTo>
                        <a:pt x="144" y="486"/>
                      </a:lnTo>
                      <a:lnTo>
                        <a:pt x="96" y="462"/>
                      </a:lnTo>
                      <a:lnTo>
                        <a:pt x="96" y="456"/>
                      </a:lnTo>
                      <a:lnTo>
                        <a:pt x="72" y="444"/>
                      </a:lnTo>
                      <a:lnTo>
                        <a:pt x="54" y="456"/>
                      </a:lnTo>
                      <a:lnTo>
                        <a:pt x="24" y="486"/>
                      </a:lnTo>
                      <a:lnTo>
                        <a:pt x="24" y="510"/>
                      </a:lnTo>
                      <a:lnTo>
                        <a:pt x="48" y="534"/>
                      </a:lnTo>
                      <a:lnTo>
                        <a:pt x="36" y="558"/>
                      </a:lnTo>
                      <a:lnTo>
                        <a:pt x="48" y="618"/>
                      </a:lnTo>
                      <a:lnTo>
                        <a:pt x="36" y="642"/>
                      </a:lnTo>
                      <a:lnTo>
                        <a:pt x="54" y="678"/>
                      </a:lnTo>
                      <a:lnTo>
                        <a:pt x="48" y="690"/>
                      </a:lnTo>
                      <a:lnTo>
                        <a:pt x="66" y="714"/>
                      </a:lnTo>
                      <a:lnTo>
                        <a:pt x="66" y="726"/>
                      </a:lnTo>
                      <a:lnTo>
                        <a:pt x="36" y="774"/>
                      </a:lnTo>
                      <a:lnTo>
                        <a:pt x="6" y="798"/>
                      </a:lnTo>
                      <a:lnTo>
                        <a:pt x="12" y="798"/>
                      </a:lnTo>
                      <a:lnTo>
                        <a:pt x="36" y="816"/>
                      </a:lnTo>
                      <a:lnTo>
                        <a:pt x="12" y="840"/>
                      </a:lnTo>
                      <a:lnTo>
                        <a:pt x="6" y="846"/>
                      </a:lnTo>
                      <a:lnTo>
                        <a:pt x="0" y="846"/>
                      </a:lnTo>
                      <a:lnTo>
                        <a:pt x="6" y="882"/>
                      </a:lnTo>
                      <a:lnTo>
                        <a:pt x="6" y="888"/>
                      </a:lnTo>
                      <a:lnTo>
                        <a:pt x="6" y="906"/>
                      </a:lnTo>
                      <a:lnTo>
                        <a:pt x="12" y="930"/>
                      </a:lnTo>
                      <a:lnTo>
                        <a:pt x="48" y="936"/>
                      </a:lnTo>
                      <a:lnTo>
                        <a:pt x="54" y="948"/>
                      </a:lnTo>
                      <a:lnTo>
                        <a:pt x="54" y="972"/>
                      </a:lnTo>
                      <a:lnTo>
                        <a:pt x="72" y="996"/>
                      </a:lnTo>
                      <a:lnTo>
                        <a:pt x="78" y="996"/>
                      </a:lnTo>
                      <a:lnTo>
                        <a:pt x="72" y="1020"/>
                      </a:lnTo>
                      <a:lnTo>
                        <a:pt x="66" y="1014"/>
                      </a:lnTo>
                      <a:lnTo>
                        <a:pt x="66" y="1020"/>
                      </a:lnTo>
                      <a:lnTo>
                        <a:pt x="72" y="1038"/>
                      </a:lnTo>
                      <a:lnTo>
                        <a:pt x="96" y="1038"/>
                      </a:lnTo>
                      <a:lnTo>
                        <a:pt x="102" y="1044"/>
                      </a:lnTo>
                      <a:lnTo>
                        <a:pt x="96" y="1044"/>
                      </a:lnTo>
                      <a:lnTo>
                        <a:pt x="102" y="1062"/>
                      </a:lnTo>
                      <a:lnTo>
                        <a:pt x="120" y="1062"/>
                      </a:lnTo>
                      <a:lnTo>
                        <a:pt x="126" y="1068"/>
                      </a:lnTo>
                      <a:lnTo>
                        <a:pt x="138" y="1080"/>
                      </a:lnTo>
                      <a:lnTo>
                        <a:pt x="144" y="1068"/>
                      </a:lnTo>
                      <a:lnTo>
                        <a:pt x="192" y="1104"/>
                      </a:lnTo>
                      <a:lnTo>
                        <a:pt x="186" y="1146"/>
                      </a:lnTo>
                      <a:lnTo>
                        <a:pt x="180" y="1128"/>
                      </a:lnTo>
                      <a:lnTo>
                        <a:pt x="168" y="1146"/>
                      </a:lnTo>
                      <a:lnTo>
                        <a:pt x="168" y="1158"/>
                      </a:lnTo>
                      <a:lnTo>
                        <a:pt x="180" y="1152"/>
                      </a:lnTo>
                      <a:lnTo>
                        <a:pt x="186" y="1158"/>
                      </a:lnTo>
                      <a:lnTo>
                        <a:pt x="156" y="1170"/>
                      </a:lnTo>
                      <a:lnTo>
                        <a:pt x="168" y="1176"/>
                      </a:lnTo>
                      <a:lnTo>
                        <a:pt x="144" y="1200"/>
                      </a:lnTo>
                      <a:lnTo>
                        <a:pt x="138" y="1200"/>
                      </a:lnTo>
                      <a:lnTo>
                        <a:pt x="144" y="1200"/>
                      </a:lnTo>
                      <a:lnTo>
                        <a:pt x="186" y="1242"/>
                      </a:lnTo>
                      <a:lnTo>
                        <a:pt x="234" y="1242"/>
                      </a:lnTo>
                      <a:lnTo>
                        <a:pt x="252" y="1248"/>
                      </a:lnTo>
                      <a:lnTo>
                        <a:pt x="276" y="1248"/>
                      </a:lnTo>
                      <a:lnTo>
                        <a:pt x="294" y="1278"/>
                      </a:lnTo>
                      <a:lnTo>
                        <a:pt x="300" y="1284"/>
                      </a:lnTo>
                      <a:lnTo>
                        <a:pt x="318" y="1284"/>
                      </a:lnTo>
                      <a:lnTo>
                        <a:pt x="324" y="1278"/>
                      </a:lnTo>
                      <a:lnTo>
                        <a:pt x="300" y="1248"/>
                      </a:lnTo>
                      <a:lnTo>
                        <a:pt x="300" y="1236"/>
                      </a:lnTo>
                      <a:lnTo>
                        <a:pt x="294" y="1212"/>
                      </a:lnTo>
                      <a:lnTo>
                        <a:pt x="318" y="1176"/>
                      </a:lnTo>
                      <a:lnTo>
                        <a:pt x="324" y="1194"/>
                      </a:lnTo>
                      <a:lnTo>
                        <a:pt x="336" y="1176"/>
                      </a:lnTo>
                      <a:lnTo>
                        <a:pt x="336" y="1170"/>
                      </a:lnTo>
                      <a:lnTo>
                        <a:pt x="324" y="1170"/>
                      </a:lnTo>
                      <a:lnTo>
                        <a:pt x="336" y="1158"/>
                      </a:lnTo>
                      <a:lnTo>
                        <a:pt x="324" y="1146"/>
                      </a:lnTo>
                      <a:lnTo>
                        <a:pt x="300" y="1146"/>
                      </a:lnTo>
                      <a:lnTo>
                        <a:pt x="294" y="1122"/>
                      </a:lnTo>
                      <a:lnTo>
                        <a:pt x="300" y="1068"/>
                      </a:lnTo>
                      <a:lnTo>
                        <a:pt x="324" y="1092"/>
                      </a:lnTo>
                      <a:lnTo>
                        <a:pt x="336" y="1092"/>
                      </a:lnTo>
                      <a:lnTo>
                        <a:pt x="324" y="1068"/>
                      </a:lnTo>
                      <a:lnTo>
                        <a:pt x="348" y="1044"/>
                      </a:lnTo>
                      <a:lnTo>
                        <a:pt x="378" y="1062"/>
                      </a:lnTo>
                      <a:lnTo>
                        <a:pt x="384" y="1044"/>
                      </a:lnTo>
                      <a:lnTo>
                        <a:pt x="402" y="1062"/>
                      </a:lnTo>
                      <a:lnTo>
                        <a:pt x="432" y="1068"/>
                      </a:lnTo>
                      <a:lnTo>
                        <a:pt x="450" y="1062"/>
                      </a:lnTo>
                      <a:lnTo>
                        <a:pt x="475" y="1062"/>
                      </a:lnTo>
                      <a:lnTo>
                        <a:pt x="481" y="1068"/>
                      </a:lnTo>
                      <a:lnTo>
                        <a:pt x="523" y="1068"/>
                      </a:lnTo>
                      <a:lnTo>
                        <a:pt x="535" y="1062"/>
                      </a:lnTo>
                      <a:lnTo>
                        <a:pt x="499" y="1044"/>
                      </a:lnTo>
                      <a:lnTo>
                        <a:pt x="523" y="1038"/>
                      </a:lnTo>
                      <a:lnTo>
                        <a:pt x="517" y="1026"/>
                      </a:lnTo>
                      <a:lnTo>
                        <a:pt x="523" y="1020"/>
                      </a:lnTo>
                      <a:lnTo>
                        <a:pt x="523" y="990"/>
                      </a:lnTo>
                      <a:lnTo>
                        <a:pt x="541" y="996"/>
                      </a:lnTo>
                      <a:lnTo>
                        <a:pt x="631" y="972"/>
                      </a:lnTo>
                      <a:lnTo>
                        <a:pt x="631" y="954"/>
                      </a:lnTo>
                      <a:lnTo>
                        <a:pt x="637" y="954"/>
                      </a:lnTo>
                      <a:lnTo>
                        <a:pt x="673" y="954"/>
                      </a:lnTo>
                      <a:lnTo>
                        <a:pt x="679" y="978"/>
                      </a:lnTo>
                      <a:lnTo>
                        <a:pt x="679" y="990"/>
                      </a:lnTo>
                      <a:lnTo>
                        <a:pt x="691" y="990"/>
                      </a:lnTo>
                      <a:lnTo>
                        <a:pt x="715" y="996"/>
                      </a:lnTo>
                      <a:lnTo>
                        <a:pt x="715" y="1014"/>
                      </a:lnTo>
                      <a:lnTo>
                        <a:pt x="733" y="1014"/>
                      </a:lnTo>
                      <a:lnTo>
                        <a:pt x="745" y="990"/>
                      </a:lnTo>
                      <a:lnTo>
                        <a:pt x="769" y="978"/>
                      </a:lnTo>
                      <a:lnTo>
                        <a:pt x="781" y="1014"/>
                      </a:lnTo>
                      <a:lnTo>
                        <a:pt x="823" y="1068"/>
                      </a:lnTo>
                      <a:lnTo>
                        <a:pt x="829" y="1062"/>
                      </a:lnTo>
                      <a:lnTo>
                        <a:pt x="835" y="1068"/>
                      </a:lnTo>
                      <a:lnTo>
                        <a:pt x="871" y="1062"/>
                      </a:lnTo>
                      <a:lnTo>
                        <a:pt x="889" y="1092"/>
                      </a:lnTo>
                      <a:lnTo>
                        <a:pt x="913" y="1104"/>
                      </a:lnTo>
                      <a:lnTo>
                        <a:pt x="913" y="1092"/>
                      </a:lnTo>
                      <a:lnTo>
                        <a:pt x="925" y="1110"/>
                      </a:lnTo>
                      <a:lnTo>
                        <a:pt x="937" y="1104"/>
                      </a:lnTo>
                      <a:lnTo>
                        <a:pt x="985" y="1068"/>
                      </a:lnTo>
                      <a:lnTo>
                        <a:pt x="1027" y="1080"/>
                      </a:lnTo>
                      <a:lnTo>
                        <a:pt x="1045" y="1092"/>
                      </a:lnTo>
                      <a:lnTo>
                        <a:pt x="1081" y="1092"/>
                      </a:lnTo>
                      <a:lnTo>
                        <a:pt x="1081" y="1062"/>
                      </a:lnTo>
                      <a:lnTo>
                        <a:pt x="1111" y="1044"/>
                      </a:lnTo>
                      <a:lnTo>
                        <a:pt x="1147" y="1062"/>
                      </a:lnTo>
                      <a:lnTo>
                        <a:pt x="1165" y="1080"/>
                      </a:lnTo>
                      <a:lnTo>
                        <a:pt x="1171" y="1080"/>
                      </a:lnTo>
                      <a:lnTo>
                        <a:pt x="1201" y="1068"/>
                      </a:lnTo>
                      <a:lnTo>
                        <a:pt x="1255" y="1104"/>
                      </a:lnTo>
                      <a:lnTo>
                        <a:pt x="1279" y="1110"/>
                      </a:lnTo>
                      <a:lnTo>
                        <a:pt x="1321" y="1104"/>
                      </a:lnTo>
                      <a:lnTo>
                        <a:pt x="1345" y="1080"/>
                      </a:lnTo>
                      <a:lnTo>
                        <a:pt x="1369" y="1092"/>
                      </a:lnTo>
                      <a:lnTo>
                        <a:pt x="1393" y="1104"/>
                      </a:lnTo>
                      <a:lnTo>
                        <a:pt x="1423" y="1092"/>
                      </a:lnTo>
                      <a:lnTo>
                        <a:pt x="1429" y="1062"/>
                      </a:lnTo>
                      <a:lnTo>
                        <a:pt x="1447" y="1044"/>
                      </a:lnTo>
                      <a:lnTo>
                        <a:pt x="1447" y="1038"/>
                      </a:lnTo>
                      <a:lnTo>
                        <a:pt x="1429" y="1038"/>
                      </a:lnTo>
                      <a:lnTo>
                        <a:pt x="1447" y="1020"/>
                      </a:lnTo>
                      <a:lnTo>
                        <a:pt x="1477" y="1014"/>
                      </a:lnTo>
                      <a:lnTo>
                        <a:pt x="1513" y="1020"/>
                      </a:lnTo>
                      <a:lnTo>
                        <a:pt x="1525" y="1038"/>
                      </a:lnTo>
                      <a:lnTo>
                        <a:pt x="1555" y="1104"/>
                      </a:lnTo>
                      <a:lnTo>
                        <a:pt x="1567" y="1104"/>
                      </a:lnTo>
                      <a:lnTo>
                        <a:pt x="1603" y="1122"/>
                      </a:lnTo>
                      <a:lnTo>
                        <a:pt x="1603" y="1146"/>
                      </a:lnTo>
                      <a:lnTo>
                        <a:pt x="1609" y="1146"/>
                      </a:lnTo>
                      <a:lnTo>
                        <a:pt x="1651" y="1128"/>
                      </a:lnTo>
                      <a:lnTo>
                        <a:pt x="1651" y="1152"/>
                      </a:lnTo>
                      <a:lnTo>
                        <a:pt x="1627" y="1212"/>
                      </a:lnTo>
                      <a:lnTo>
                        <a:pt x="1609" y="1200"/>
                      </a:lnTo>
                      <a:lnTo>
                        <a:pt x="1603" y="1212"/>
                      </a:lnTo>
                      <a:lnTo>
                        <a:pt x="1603" y="1260"/>
                      </a:lnTo>
                      <a:lnTo>
                        <a:pt x="1609" y="1242"/>
                      </a:lnTo>
                      <a:lnTo>
                        <a:pt x="1609" y="1248"/>
                      </a:lnTo>
                      <a:lnTo>
                        <a:pt x="1627" y="1260"/>
                      </a:lnTo>
                      <a:lnTo>
                        <a:pt x="1651" y="1242"/>
                      </a:lnTo>
                      <a:lnTo>
                        <a:pt x="1741" y="1128"/>
                      </a:lnTo>
                      <a:lnTo>
                        <a:pt x="1741" y="1062"/>
                      </a:lnTo>
                      <a:lnTo>
                        <a:pt x="1747" y="1044"/>
                      </a:lnTo>
                      <a:lnTo>
                        <a:pt x="1747" y="1020"/>
                      </a:lnTo>
                      <a:lnTo>
                        <a:pt x="1723" y="990"/>
                      </a:lnTo>
                      <a:lnTo>
                        <a:pt x="1717" y="990"/>
                      </a:lnTo>
                      <a:lnTo>
                        <a:pt x="1711" y="1014"/>
                      </a:lnTo>
                      <a:lnTo>
                        <a:pt x="1693" y="1014"/>
                      </a:lnTo>
                      <a:lnTo>
                        <a:pt x="1699" y="990"/>
                      </a:lnTo>
                      <a:lnTo>
                        <a:pt x="1693" y="990"/>
                      </a:lnTo>
                      <a:lnTo>
                        <a:pt x="1675" y="978"/>
                      </a:lnTo>
                      <a:lnTo>
                        <a:pt x="1657" y="978"/>
                      </a:lnTo>
                      <a:lnTo>
                        <a:pt x="1657" y="972"/>
                      </a:lnTo>
                      <a:lnTo>
                        <a:pt x="1777" y="846"/>
                      </a:lnTo>
                      <a:lnTo>
                        <a:pt x="1813" y="840"/>
                      </a:lnTo>
                      <a:lnTo>
                        <a:pt x="1825" y="846"/>
                      </a:lnTo>
                      <a:lnTo>
                        <a:pt x="1837" y="840"/>
                      </a:lnTo>
                      <a:lnTo>
                        <a:pt x="1867" y="846"/>
                      </a:lnTo>
                      <a:lnTo>
                        <a:pt x="1873" y="822"/>
                      </a:lnTo>
                      <a:lnTo>
                        <a:pt x="1903" y="840"/>
                      </a:lnTo>
                      <a:lnTo>
                        <a:pt x="1915" y="840"/>
                      </a:lnTo>
                      <a:lnTo>
                        <a:pt x="1903" y="846"/>
                      </a:lnTo>
                      <a:lnTo>
                        <a:pt x="1903" y="858"/>
                      </a:lnTo>
                      <a:lnTo>
                        <a:pt x="1963" y="846"/>
                      </a:lnTo>
                      <a:lnTo>
                        <a:pt x="1957" y="840"/>
                      </a:lnTo>
                      <a:lnTo>
                        <a:pt x="1993" y="768"/>
                      </a:lnTo>
                      <a:lnTo>
                        <a:pt x="2047" y="756"/>
                      </a:lnTo>
                      <a:lnTo>
                        <a:pt x="2047" y="774"/>
                      </a:lnTo>
                      <a:lnTo>
                        <a:pt x="2047" y="798"/>
                      </a:lnTo>
                      <a:lnTo>
                        <a:pt x="2095" y="768"/>
                      </a:lnTo>
                      <a:lnTo>
                        <a:pt x="2095" y="732"/>
                      </a:lnTo>
                      <a:lnTo>
                        <a:pt x="2113" y="732"/>
                      </a:lnTo>
                      <a:lnTo>
                        <a:pt x="2101" y="750"/>
                      </a:lnTo>
                      <a:lnTo>
                        <a:pt x="2095" y="798"/>
                      </a:lnTo>
                      <a:lnTo>
                        <a:pt x="2077" y="804"/>
                      </a:lnTo>
                      <a:lnTo>
                        <a:pt x="2011" y="882"/>
                      </a:lnTo>
                      <a:lnTo>
                        <a:pt x="1993" y="888"/>
                      </a:lnTo>
                      <a:lnTo>
                        <a:pt x="1969" y="954"/>
                      </a:lnTo>
                      <a:lnTo>
                        <a:pt x="1993" y="1068"/>
                      </a:lnTo>
                      <a:lnTo>
                        <a:pt x="2011" y="1062"/>
                      </a:lnTo>
                      <a:lnTo>
                        <a:pt x="2047" y="1020"/>
                      </a:lnTo>
                      <a:lnTo>
                        <a:pt x="2047" y="990"/>
                      </a:lnTo>
                      <a:lnTo>
                        <a:pt x="2053" y="990"/>
                      </a:lnTo>
                      <a:lnTo>
                        <a:pt x="2077" y="978"/>
                      </a:lnTo>
                      <a:lnTo>
                        <a:pt x="2077" y="948"/>
                      </a:lnTo>
                      <a:lnTo>
                        <a:pt x="2089" y="936"/>
                      </a:lnTo>
                      <a:lnTo>
                        <a:pt x="2095" y="936"/>
                      </a:lnTo>
                      <a:lnTo>
                        <a:pt x="2095" y="912"/>
                      </a:lnTo>
                      <a:lnTo>
                        <a:pt x="2095" y="900"/>
                      </a:lnTo>
                      <a:lnTo>
                        <a:pt x="2077" y="882"/>
                      </a:lnTo>
                      <a:lnTo>
                        <a:pt x="2095" y="846"/>
                      </a:lnTo>
                      <a:lnTo>
                        <a:pt x="2095" y="822"/>
                      </a:lnTo>
                      <a:lnTo>
                        <a:pt x="2113" y="822"/>
                      </a:lnTo>
                      <a:lnTo>
                        <a:pt x="2143" y="804"/>
                      </a:lnTo>
                      <a:lnTo>
                        <a:pt x="2143" y="822"/>
                      </a:lnTo>
                      <a:lnTo>
                        <a:pt x="2155" y="816"/>
                      </a:lnTo>
                      <a:lnTo>
                        <a:pt x="2185" y="804"/>
                      </a:lnTo>
                      <a:lnTo>
                        <a:pt x="2203" y="822"/>
                      </a:lnTo>
                      <a:lnTo>
                        <a:pt x="2209" y="804"/>
                      </a:lnTo>
                      <a:lnTo>
                        <a:pt x="2311" y="732"/>
                      </a:lnTo>
                      <a:lnTo>
                        <a:pt x="2341" y="750"/>
                      </a:lnTo>
                      <a:lnTo>
                        <a:pt x="2347" y="732"/>
                      </a:lnTo>
                      <a:lnTo>
                        <a:pt x="2335" y="678"/>
                      </a:lnTo>
                      <a:lnTo>
                        <a:pt x="2317" y="678"/>
                      </a:lnTo>
                      <a:lnTo>
                        <a:pt x="2317" y="648"/>
                      </a:lnTo>
                      <a:lnTo>
                        <a:pt x="2335" y="648"/>
                      </a:lnTo>
                      <a:lnTo>
                        <a:pt x="2347" y="642"/>
                      </a:lnTo>
                      <a:lnTo>
                        <a:pt x="2365" y="624"/>
                      </a:lnTo>
                      <a:lnTo>
                        <a:pt x="2359" y="600"/>
                      </a:lnTo>
                      <a:lnTo>
                        <a:pt x="2365" y="594"/>
                      </a:lnTo>
                      <a:lnTo>
                        <a:pt x="2383" y="624"/>
                      </a:lnTo>
                      <a:lnTo>
                        <a:pt x="2389" y="624"/>
                      </a:lnTo>
                      <a:lnTo>
                        <a:pt x="2407" y="642"/>
                      </a:lnTo>
                      <a:lnTo>
                        <a:pt x="2455" y="678"/>
                      </a:lnTo>
                      <a:lnTo>
                        <a:pt x="2473" y="642"/>
                      </a:lnTo>
                      <a:lnTo>
                        <a:pt x="2473" y="624"/>
                      </a:lnTo>
                      <a:lnTo>
                        <a:pt x="2491" y="624"/>
                      </a:lnTo>
                      <a:lnTo>
                        <a:pt x="2503" y="600"/>
                      </a:lnTo>
                      <a:lnTo>
                        <a:pt x="2479" y="576"/>
                      </a:lnTo>
                      <a:lnTo>
                        <a:pt x="2431" y="558"/>
                      </a:lnTo>
                      <a:lnTo>
                        <a:pt x="2347" y="486"/>
                      </a:lnTo>
                      <a:lnTo>
                        <a:pt x="2293" y="444"/>
                      </a:lnTo>
                      <a:lnTo>
                        <a:pt x="2209" y="426"/>
                      </a:lnTo>
                      <a:lnTo>
                        <a:pt x="2209" y="486"/>
                      </a:lnTo>
                      <a:lnTo>
                        <a:pt x="2191" y="492"/>
                      </a:lnTo>
                      <a:lnTo>
                        <a:pt x="2179" y="468"/>
                      </a:lnTo>
                      <a:lnTo>
                        <a:pt x="2179" y="456"/>
                      </a:lnTo>
                      <a:lnTo>
                        <a:pt x="2185" y="456"/>
                      </a:lnTo>
                      <a:lnTo>
                        <a:pt x="2191" y="444"/>
                      </a:lnTo>
                      <a:lnTo>
                        <a:pt x="2179" y="444"/>
                      </a:lnTo>
                      <a:lnTo>
                        <a:pt x="2155" y="462"/>
                      </a:lnTo>
                      <a:lnTo>
                        <a:pt x="2101" y="456"/>
                      </a:lnTo>
                      <a:lnTo>
                        <a:pt x="2053" y="456"/>
                      </a:lnTo>
                      <a:lnTo>
                        <a:pt x="2035" y="444"/>
                      </a:lnTo>
                      <a:lnTo>
                        <a:pt x="2047" y="420"/>
                      </a:lnTo>
                      <a:lnTo>
                        <a:pt x="2029" y="396"/>
                      </a:lnTo>
                      <a:lnTo>
                        <a:pt x="1987" y="378"/>
                      </a:lnTo>
                      <a:lnTo>
                        <a:pt x="1921" y="402"/>
                      </a:lnTo>
                      <a:lnTo>
                        <a:pt x="1915" y="372"/>
                      </a:lnTo>
                      <a:lnTo>
                        <a:pt x="1897" y="372"/>
                      </a:lnTo>
                      <a:lnTo>
                        <a:pt x="1891" y="360"/>
                      </a:lnTo>
                      <a:lnTo>
                        <a:pt x="1891" y="330"/>
                      </a:lnTo>
                      <a:lnTo>
                        <a:pt x="1813" y="312"/>
                      </a:lnTo>
                      <a:lnTo>
                        <a:pt x="1741" y="288"/>
                      </a:lnTo>
                      <a:lnTo>
                        <a:pt x="1717" y="330"/>
                      </a:lnTo>
                      <a:lnTo>
                        <a:pt x="1741" y="360"/>
                      </a:lnTo>
                      <a:lnTo>
                        <a:pt x="1669" y="360"/>
                      </a:lnTo>
                      <a:lnTo>
                        <a:pt x="1651" y="372"/>
                      </a:lnTo>
                      <a:lnTo>
                        <a:pt x="1627" y="348"/>
                      </a:lnTo>
                      <a:lnTo>
                        <a:pt x="1609" y="402"/>
                      </a:lnTo>
                      <a:lnTo>
                        <a:pt x="1585" y="396"/>
                      </a:lnTo>
                      <a:lnTo>
                        <a:pt x="1567" y="354"/>
                      </a:lnTo>
                      <a:lnTo>
                        <a:pt x="1579" y="306"/>
                      </a:lnTo>
                      <a:lnTo>
                        <a:pt x="1561" y="282"/>
                      </a:lnTo>
                      <a:lnTo>
                        <a:pt x="1501" y="258"/>
                      </a:lnTo>
                      <a:lnTo>
                        <a:pt x="1477" y="258"/>
                      </a:lnTo>
                      <a:lnTo>
                        <a:pt x="1471" y="282"/>
                      </a:lnTo>
                      <a:lnTo>
                        <a:pt x="1477" y="288"/>
                      </a:lnTo>
                      <a:lnTo>
                        <a:pt x="1405" y="288"/>
                      </a:lnTo>
                      <a:lnTo>
                        <a:pt x="1411" y="258"/>
                      </a:lnTo>
                      <a:lnTo>
                        <a:pt x="1363" y="246"/>
                      </a:lnTo>
                      <a:lnTo>
                        <a:pt x="1333" y="270"/>
                      </a:lnTo>
                      <a:lnTo>
                        <a:pt x="1273" y="24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2" name=""/>
                <p:cNvSpPr/>
                <p:nvPr/>
              </p:nvSpPr>
              <p:spPr>
                <a:xfrm>
                  <a:off x="5521320" y="1763640"/>
                  <a:ext cx="3973680" cy="2038320"/>
                </a:xfrm>
                <a:custGeom>
                  <a:avLst/>
                  <a:gdLst/>
                  <a:ahLst/>
                  <a:rect l="l" t="t" r="r" b="b"/>
                  <a:pathLst>
                    <a:path w="2503" h="1284">
                      <a:moveTo>
                        <a:pt x="1273" y="240"/>
                      </a:moveTo>
                      <a:lnTo>
                        <a:pt x="1267" y="246"/>
                      </a:lnTo>
                      <a:lnTo>
                        <a:pt x="1273" y="270"/>
                      </a:lnTo>
                      <a:lnTo>
                        <a:pt x="1231" y="288"/>
                      </a:lnTo>
                      <a:lnTo>
                        <a:pt x="1225" y="288"/>
                      </a:lnTo>
                      <a:lnTo>
                        <a:pt x="1231" y="258"/>
                      </a:lnTo>
                      <a:lnTo>
                        <a:pt x="1333" y="168"/>
                      </a:lnTo>
                      <a:lnTo>
                        <a:pt x="1333" y="108"/>
                      </a:lnTo>
                      <a:lnTo>
                        <a:pt x="1297" y="66"/>
                      </a:lnTo>
                      <a:lnTo>
                        <a:pt x="1249" y="66"/>
                      </a:lnTo>
                      <a:lnTo>
                        <a:pt x="1249" y="90"/>
                      </a:lnTo>
                      <a:lnTo>
                        <a:pt x="1213" y="90"/>
                      </a:lnTo>
                      <a:lnTo>
                        <a:pt x="1231" y="48"/>
                      </a:lnTo>
                      <a:lnTo>
                        <a:pt x="1183" y="36"/>
                      </a:lnTo>
                      <a:lnTo>
                        <a:pt x="1213" y="18"/>
                      </a:lnTo>
                      <a:lnTo>
                        <a:pt x="1183" y="0"/>
                      </a:lnTo>
                      <a:lnTo>
                        <a:pt x="1135" y="48"/>
                      </a:lnTo>
                      <a:lnTo>
                        <a:pt x="1135" y="90"/>
                      </a:lnTo>
                      <a:lnTo>
                        <a:pt x="1111" y="90"/>
                      </a:lnTo>
                      <a:lnTo>
                        <a:pt x="1015" y="108"/>
                      </a:lnTo>
                      <a:lnTo>
                        <a:pt x="937" y="156"/>
                      </a:lnTo>
                      <a:lnTo>
                        <a:pt x="913" y="198"/>
                      </a:lnTo>
                      <a:lnTo>
                        <a:pt x="919" y="246"/>
                      </a:lnTo>
                      <a:lnTo>
                        <a:pt x="823" y="270"/>
                      </a:lnTo>
                      <a:lnTo>
                        <a:pt x="829" y="324"/>
                      </a:lnTo>
                      <a:lnTo>
                        <a:pt x="853" y="354"/>
                      </a:lnTo>
                      <a:lnTo>
                        <a:pt x="835" y="360"/>
                      </a:lnTo>
                      <a:lnTo>
                        <a:pt x="805" y="324"/>
                      </a:lnTo>
                      <a:lnTo>
                        <a:pt x="781" y="312"/>
                      </a:lnTo>
                      <a:lnTo>
                        <a:pt x="769" y="324"/>
                      </a:lnTo>
                      <a:lnTo>
                        <a:pt x="745" y="306"/>
                      </a:lnTo>
                      <a:lnTo>
                        <a:pt x="733" y="288"/>
                      </a:lnTo>
                      <a:lnTo>
                        <a:pt x="739" y="324"/>
                      </a:lnTo>
                      <a:lnTo>
                        <a:pt x="715" y="372"/>
                      </a:lnTo>
                      <a:lnTo>
                        <a:pt x="733" y="414"/>
                      </a:lnTo>
                      <a:lnTo>
                        <a:pt x="721" y="456"/>
                      </a:lnTo>
                      <a:lnTo>
                        <a:pt x="721" y="486"/>
                      </a:lnTo>
                      <a:lnTo>
                        <a:pt x="733" y="492"/>
                      </a:lnTo>
                      <a:lnTo>
                        <a:pt x="739" y="546"/>
                      </a:lnTo>
                      <a:lnTo>
                        <a:pt x="679" y="594"/>
                      </a:lnTo>
                      <a:lnTo>
                        <a:pt x="673" y="582"/>
                      </a:lnTo>
                      <a:lnTo>
                        <a:pt x="715" y="534"/>
                      </a:lnTo>
                      <a:lnTo>
                        <a:pt x="721" y="504"/>
                      </a:lnTo>
                      <a:lnTo>
                        <a:pt x="697" y="486"/>
                      </a:lnTo>
                      <a:lnTo>
                        <a:pt x="697" y="378"/>
                      </a:lnTo>
                      <a:lnTo>
                        <a:pt x="691" y="360"/>
                      </a:lnTo>
                      <a:lnTo>
                        <a:pt x="697" y="306"/>
                      </a:lnTo>
                      <a:lnTo>
                        <a:pt x="679" y="288"/>
                      </a:lnTo>
                      <a:lnTo>
                        <a:pt x="691" y="288"/>
                      </a:lnTo>
                      <a:lnTo>
                        <a:pt x="679" y="270"/>
                      </a:lnTo>
                      <a:lnTo>
                        <a:pt x="667" y="282"/>
                      </a:lnTo>
                      <a:lnTo>
                        <a:pt x="613" y="402"/>
                      </a:lnTo>
                      <a:lnTo>
                        <a:pt x="613" y="456"/>
                      </a:lnTo>
                      <a:lnTo>
                        <a:pt x="637" y="492"/>
                      </a:lnTo>
                      <a:lnTo>
                        <a:pt x="637" y="510"/>
                      </a:lnTo>
                      <a:lnTo>
                        <a:pt x="613" y="492"/>
                      </a:lnTo>
                      <a:lnTo>
                        <a:pt x="493" y="414"/>
                      </a:lnTo>
                      <a:lnTo>
                        <a:pt x="481" y="426"/>
                      </a:lnTo>
                      <a:lnTo>
                        <a:pt x="523" y="486"/>
                      </a:lnTo>
                      <a:lnTo>
                        <a:pt x="499" y="492"/>
                      </a:lnTo>
                      <a:lnTo>
                        <a:pt x="493" y="486"/>
                      </a:lnTo>
                      <a:lnTo>
                        <a:pt x="432" y="504"/>
                      </a:lnTo>
                      <a:lnTo>
                        <a:pt x="426" y="522"/>
                      </a:lnTo>
                      <a:lnTo>
                        <a:pt x="414" y="504"/>
                      </a:lnTo>
                      <a:lnTo>
                        <a:pt x="414" y="486"/>
                      </a:lnTo>
                      <a:lnTo>
                        <a:pt x="318" y="546"/>
                      </a:lnTo>
                      <a:lnTo>
                        <a:pt x="318" y="558"/>
                      </a:lnTo>
                      <a:lnTo>
                        <a:pt x="294" y="576"/>
                      </a:lnTo>
                      <a:lnTo>
                        <a:pt x="270" y="552"/>
                      </a:lnTo>
                      <a:lnTo>
                        <a:pt x="294" y="534"/>
                      </a:lnTo>
                      <a:lnTo>
                        <a:pt x="288" y="504"/>
                      </a:lnTo>
                      <a:lnTo>
                        <a:pt x="246" y="492"/>
                      </a:lnTo>
                      <a:lnTo>
                        <a:pt x="252" y="510"/>
                      </a:lnTo>
                      <a:lnTo>
                        <a:pt x="252" y="558"/>
                      </a:lnTo>
                      <a:lnTo>
                        <a:pt x="270" y="582"/>
                      </a:lnTo>
                      <a:lnTo>
                        <a:pt x="252" y="600"/>
                      </a:lnTo>
                      <a:lnTo>
                        <a:pt x="228" y="594"/>
                      </a:lnTo>
                      <a:lnTo>
                        <a:pt x="186" y="624"/>
                      </a:lnTo>
                      <a:lnTo>
                        <a:pt x="204" y="666"/>
                      </a:lnTo>
                      <a:lnTo>
                        <a:pt x="144" y="642"/>
                      </a:lnTo>
                      <a:lnTo>
                        <a:pt x="138" y="648"/>
                      </a:lnTo>
                      <a:lnTo>
                        <a:pt x="156" y="684"/>
                      </a:lnTo>
                      <a:lnTo>
                        <a:pt x="138" y="684"/>
                      </a:lnTo>
                      <a:lnTo>
                        <a:pt x="102" y="666"/>
                      </a:lnTo>
                      <a:lnTo>
                        <a:pt x="102" y="600"/>
                      </a:lnTo>
                      <a:lnTo>
                        <a:pt x="78" y="582"/>
                      </a:lnTo>
                      <a:lnTo>
                        <a:pt x="72" y="558"/>
                      </a:lnTo>
                      <a:lnTo>
                        <a:pt x="96" y="576"/>
                      </a:lnTo>
                      <a:lnTo>
                        <a:pt x="168" y="600"/>
                      </a:lnTo>
                      <a:lnTo>
                        <a:pt x="222" y="576"/>
                      </a:lnTo>
                      <a:lnTo>
                        <a:pt x="204" y="546"/>
                      </a:lnTo>
                      <a:lnTo>
                        <a:pt x="144" y="486"/>
                      </a:lnTo>
                      <a:lnTo>
                        <a:pt x="96" y="462"/>
                      </a:lnTo>
                      <a:lnTo>
                        <a:pt x="96" y="456"/>
                      </a:lnTo>
                      <a:lnTo>
                        <a:pt x="72" y="444"/>
                      </a:lnTo>
                      <a:lnTo>
                        <a:pt x="54" y="456"/>
                      </a:lnTo>
                      <a:lnTo>
                        <a:pt x="24" y="486"/>
                      </a:lnTo>
                      <a:lnTo>
                        <a:pt x="24" y="510"/>
                      </a:lnTo>
                      <a:lnTo>
                        <a:pt x="48" y="534"/>
                      </a:lnTo>
                      <a:lnTo>
                        <a:pt x="36" y="558"/>
                      </a:lnTo>
                      <a:lnTo>
                        <a:pt x="48" y="618"/>
                      </a:lnTo>
                      <a:lnTo>
                        <a:pt x="36" y="642"/>
                      </a:lnTo>
                      <a:lnTo>
                        <a:pt x="54" y="678"/>
                      </a:lnTo>
                      <a:lnTo>
                        <a:pt x="48" y="690"/>
                      </a:lnTo>
                      <a:lnTo>
                        <a:pt x="66" y="714"/>
                      </a:lnTo>
                      <a:lnTo>
                        <a:pt x="66" y="726"/>
                      </a:lnTo>
                      <a:lnTo>
                        <a:pt x="36" y="774"/>
                      </a:lnTo>
                      <a:lnTo>
                        <a:pt x="6" y="798"/>
                      </a:lnTo>
                      <a:lnTo>
                        <a:pt x="12" y="798"/>
                      </a:lnTo>
                      <a:lnTo>
                        <a:pt x="36" y="816"/>
                      </a:lnTo>
                      <a:lnTo>
                        <a:pt x="12" y="840"/>
                      </a:lnTo>
                      <a:lnTo>
                        <a:pt x="6" y="846"/>
                      </a:lnTo>
                      <a:lnTo>
                        <a:pt x="0" y="846"/>
                      </a:lnTo>
                      <a:lnTo>
                        <a:pt x="6" y="882"/>
                      </a:lnTo>
                      <a:lnTo>
                        <a:pt x="6" y="888"/>
                      </a:lnTo>
                      <a:lnTo>
                        <a:pt x="6" y="906"/>
                      </a:lnTo>
                      <a:lnTo>
                        <a:pt x="12" y="930"/>
                      </a:lnTo>
                      <a:lnTo>
                        <a:pt x="48" y="936"/>
                      </a:lnTo>
                      <a:lnTo>
                        <a:pt x="54" y="948"/>
                      </a:lnTo>
                      <a:lnTo>
                        <a:pt x="54" y="972"/>
                      </a:lnTo>
                      <a:lnTo>
                        <a:pt x="72" y="996"/>
                      </a:lnTo>
                      <a:lnTo>
                        <a:pt x="78" y="996"/>
                      </a:lnTo>
                      <a:lnTo>
                        <a:pt x="72" y="1020"/>
                      </a:lnTo>
                      <a:lnTo>
                        <a:pt x="66" y="1014"/>
                      </a:lnTo>
                      <a:lnTo>
                        <a:pt x="66" y="1020"/>
                      </a:lnTo>
                      <a:lnTo>
                        <a:pt x="72" y="1038"/>
                      </a:lnTo>
                      <a:lnTo>
                        <a:pt x="96" y="1038"/>
                      </a:lnTo>
                      <a:lnTo>
                        <a:pt x="102" y="1044"/>
                      </a:lnTo>
                      <a:lnTo>
                        <a:pt x="96" y="1044"/>
                      </a:lnTo>
                      <a:lnTo>
                        <a:pt x="102" y="1062"/>
                      </a:lnTo>
                      <a:lnTo>
                        <a:pt x="120" y="1062"/>
                      </a:lnTo>
                      <a:lnTo>
                        <a:pt x="126" y="1068"/>
                      </a:lnTo>
                      <a:lnTo>
                        <a:pt x="138" y="1080"/>
                      </a:lnTo>
                      <a:lnTo>
                        <a:pt x="144" y="1068"/>
                      </a:lnTo>
                      <a:lnTo>
                        <a:pt x="192" y="1104"/>
                      </a:lnTo>
                      <a:lnTo>
                        <a:pt x="186" y="1146"/>
                      </a:lnTo>
                      <a:lnTo>
                        <a:pt x="180" y="1128"/>
                      </a:lnTo>
                      <a:lnTo>
                        <a:pt x="168" y="1146"/>
                      </a:lnTo>
                      <a:lnTo>
                        <a:pt x="168" y="1158"/>
                      </a:lnTo>
                      <a:lnTo>
                        <a:pt x="180" y="1152"/>
                      </a:lnTo>
                      <a:lnTo>
                        <a:pt x="186" y="1158"/>
                      </a:lnTo>
                      <a:lnTo>
                        <a:pt x="156" y="1170"/>
                      </a:lnTo>
                      <a:lnTo>
                        <a:pt x="168" y="1176"/>
                      </a:lnTo>
                      <a:lnTo>
                        <a:pt x="144" y="1200"/>
                      </a:lnTo>
                      <a:lnTo>
                        <a:pt x="138" y="1200"/>
                      </a:lnTo>
                      <a:lnTo>
                        <a:pt x="144" y="1200"/>
                      </a:lnTo>
                      <a:lnTo>
                        <a:pt x="186" y="1242"/>
                      </a:lnTo>
                      <a:lnTo>
                        <a:pt x="234" y="1242"/>
                      </a:lnTo>
                      <a:lnTo>
                        <a:pt x="252" y="1248"/>
                      </a:lnTo>
                      <a:lnTo>
                        <a:pt x="276" y="1248"/>
                      </a:lnTo>
                      <a:lnTo>
                        <a:pt x="294" y="1278"/>
                      </a:lnTo>
                      <a:lnTo>
                        <a:pt x="300" y="1284"/>
                      </a:lnTo>
                      <a:lnTo>
                        <a:pt x="318" y="1284"/>
                      </a:lnTo>
                      <a:lnTo>
                        <a:pt x="324" y="1278"/>
                      </a:lnTo>
                      <a:lnTo>
                        <a:pt x="300" y="1248"/>
                      </a:lnTo>
                      <a:lnTo>
                        <a:pt x="300" y="1236"/>
                      </a:lnTo>
                      <a:lnTo>
                        <a:pt x="294" y="1212"/>
                      </a:lnTo>
                      <a:lnTo>
                        <a:pt x="318" y="1176"/>
                      </a:lnTo>
                      <a:lnTo>
                        <a:pt x="324" y="1194"/>
                      </a:lnTo>
                      <a:lnTo>
                        <a:pt x="336" y="1176"/>
                      </a:lnTo>
                      <a:lnTo>
                        <a:pt x="336" y="1170"/>
                      </a:lnTo>
                      <a:lnTo>
                        <a:pt x="324" y="1170"/>
                      </a:lnTo>
                      <a:lnTo>
                        <a:pt x="336" y="1158"/>
                      </a:lnTo>
                      <a:lnTo>
                        <a:pt x="324" y="1146"/>
                      </a:lnTo>
                      <a:lnTo>
                        <a:pt x="300" y="1146"/>
                      </a:lnTo>
                      <a:lnTo>
                        <a:pt x="294" y="1122"/>
                      </a:lnTo>
                      <a:lnTo>
                        <a:pt x="300" y="1068"/>
                      </a:lnTo>
                      <a:lnTo>
                        <a:pt x="324" y="1092"/>
                      </a:lnTo>
                      <a:lnTo>
                        <a:pt x="336" y="1092"/>
                      </a:lnTo>
                      <a:lnTo>
                        <a:pt x="324" y="1068"/>
                      </a:lnTo>
                      <a:lnTo>
                        <a:pt x="348" y="1044"/>
                      </a:lnTo>
                      <a:lnTo>
                        <a:pt x="378" y="1062"/>
                      </a:lnTo>
                      <a:lnTo>
                        <a:pt x="384" y="1044"/>
                      </a:lnTo>
                      <a:lnTo>
                        <a:pt x="402" y="1062"/>
                      </a:lnTo>
                      <a:lnTo>
                        <a:pt x="432" y="1068"/>
                      </a:lnTo>
                      <a:lnTo>
                        <a:pt x="450" y="1062"/>
                      </a:lnTo>
                      <a:lnTo>
                        <a:pt x="475" y="1062"/>
                      </a:lnTo>
                      <a:lnTo>
                        <a:pt x="481" y="1068"/>
                      </a:lnTo>
                      <a:lnTo>
                        <a:pt x="523" y="1068"/>
                      </a:lnTo>
                      <a:lnTo>
                        <a:pt x="535" y="1062"/>
                      </a:lnTo>
                      <a:lnTo>
                        <a:pt x="499" y="1044"/>
                      </a:lnTo>
                      <a:lnTo>
                        <a:pt x="523" y="1038"/>
                      </a:lnTo>
                      <a:lnTo>
                        <a:pt x="517" y="1026"/>
                      </a:lnTo>
                      <a:lnTo>
                        <a:pt x="523" y="1020"/>
                      </a:lnTo>
                      <a:lnTo>
                        <a:pt x="523" y="990"/>
                      </a:lnTo>
                      <a:lnTo>
                        <a:pt x="541" y="996"/>
                      </a:lnTo>
                      <a:lnTo>
                        <a:pt x="631" y="972"/>
                      </a:lnTo>
                      <a:lnTo>
                        <a:pt x="631" y="954"/>
                      </a:lnTo>
                      <a:lnTo>
                        <a:pt x="637" y="954"/>
                      </a:lnTo>
                      <a:lnTo>
                        <a:pt x="673" y="954"/>
                      </a:lnTo>
                      <a:lnTo>
                        <a:pt x="679" y="978"/>
                      </a:lnTo>
                      <a:lnTo>
                        <a:pt x="679" y="990"/>
                      </a:lnTo>
                      <a:lnTo>
                        <a:pt x="691" y="990"/>
                      </a:lnTo>
                      <a:lnTo>
                        <a:pt x="715" y="996"/>
                      </a:lnTo>
                      <a:lnTo>
                        <a:pt x="715" y="1014"/>
                      </a:lnTo>
                      <a:lnTo>
                        <a:pt x="733" y="1014"/>
                      </a:lnTo>
                      <a:lnTo>
                        <a:pt x="745" y="990"/>
                      </a:lnTo>
                      <a:lnTo>
                        <a:pt x="769" y="978"/>
                      </a:lnTo>
                      <a:lnTo>
                        <a:pt x="781" y="1014"/>
                      </a:lnTo>
                      <a:lnTo>
                        <a:pt x="823" y="1068"/>
                      </a:lnTo>
                      <a:lnTo>
                        <a:pt x="829" y="1062"/>
                      </a:lnTo>
                      <a:lnTo>
                        <a:pt x="835" y="1068"/>
                      </a:lnTo>
                      <a:lnTo>
                        <a:pt x="871" y="1062"/>
                      </a:lnTo>
                      <a:lnTo>
                        <a:pt x="889" y="1092"/>
                      </a:lnTo>
                      <a:lnTo>
                        <a:pt x="913" y="1104"/>
                      </a:lnTo>
                      <a:lnTo>
                        <a:pt x="913" y="1092"/>
                      </a:lnTo>
                      <a:lnTo>
                        <a:pt x="925" y="1110"/>
                      </a:lnTo>
                      <a:lnTo>
                        <a:pt x="937" y="1104"/>
                      </a:lnTo>
                      <a:lnTo>
                        <a:pt x="985" y="1068"/>
                      </a:lnTo>
                      <a:lnTo>
                        <a:pt x="1027" y="1080"/>
                      </a:lnTo>
                      <a:lnTo>
                        <a:pt x="1045" y="1092"/>
                      </a:lnTo>
                      <a:lnTo>
                        <a:pt x="1081" y="1092"/>
                      </a:lnTo>
                      <a:lnTo>
                        <a:pt x="1081" y="1062"/>
                      </a:lnTo>
                      <a:lnTo>
                        <a:pt x="1111" y="1044"/>
                      </a:lnTo>
                      <a:lnTo>
                        <a:pt x="1147" y="1062"/>
                      </a:lnTo>
                      <a:lnTo>
                        <a:pt x="1165" y="1080"/>
                      </a:lnTo>
                      <a:lnTo>
                        <a:pt x="1171" y="1080"/>
                      </a:lnTo>
                      <a:lnTo>
                        <a:pt x="1201" y="1068"/>
                      </a:lnTo>
                      <a:lnTo>
                        <a:pt x="1255" y="1104"/>
                      </a:lnTo>
                      <a:lnTo>
                        <a:pt x="1279" y="1110"/>
                      </a:lnTo>
                      <a:lnTo>
                        <a:pt x="1321" y="1104"/>
                      </a:lnTo>
                      <a:lnTo>
                        <a:pt x="1345" y="1080"/>
                      </a:lnTo>
                      <a:lnTo>
                        <a:pt x="1369" y="1092"/>
                      </a:lnTo>
                      <a:lnTo>
                        <a:pt x="1393" y="1104"/>
                      </a:lnTo>
                      <a:lnTo>
                        <a:pt x="1423" y="1092"/>
                      </a:lnTo>
                      <a:lnTo>
                        <a:pt x="1429" y="1062"/>
                      </a:lnTo>
                      <a:lnTo>
                        <a:pt x="1447" y="1044"/>
                      </a:lnTo>
                      <a:lnTo>
                        <a:pt x="1447" y="1038"/>
                      </a:lnTo>
                      <a:lnTo>
                        <a:pt x="1429" y="1038"/>
                      </a:lnTo>
                      <a:lnTo>
                        <a:pt x="1447" y="1020"/>
                      </a:lnTo>
                      <a:lnTo>
                        <a:pt x="1477" y="1014"/>
                      </a:lnTo>
                      <a:lnTo>
                        <a:pt x="1513" y="1020"/>
                      </a:lnTo>
                      <a:lnTo>
                        <a:pt x="1525" y="1038"/>
                      </a:lnTo>
                      <a:lnTo>
                        <a:pt x="1555" y="1104"/>
                      </a:lnTo>
                      <a:lnTo>
                        <a:pt x="1567" y="1104"/>
                      </a:lnTo>
                      <a:lnTo>
                        <a:pt x="1603" y="1122"/>
                      </a:lnTo>
                      <a:lnTo>
                        <a:pt x="1603" y="1146"/>
                      </a:lnTo>
                      <a:lnTo>
                        <a:pt x="1609" y="1146"/>
                      </a:lnTo>
                      <a:lnTo>
                        <a:pt x="1651" y="1128"/>
                      </a:lnTo>
                      <a:lnTo>
                        <a:pt x="1651" y="1152"/>
                      </a:lnTo>
                      <a:lnTo>
                        <a:pt x="1627" y="1212"/>
                      </a:lnTo>
                      <a:lnTo>
                        <a:pt x="1609" y="1200"/>
                      </a:lnTo>
                      <a:lnTo>
                        <a:pt x="1603" y="1212"/>
                      </a:lnTo>
                      <a:lnTo>
                        <a:pt x="1603" y="1260"/>
                      </a:lnTo>
                      <a:lnTo>
                        <a:pt x="1609" y="1242"/>
                      </a:lnTo>
                      <a:lnTo>
                        <a:pt x="1609" y="1248"/>
                      </a:lnTo>
                      <a:lnTo>
                        <a:pt x="1627" y="1260"/>
                      </a:lnTo>
                      <a:lnTo>
                        <a:pt x="1651" y="1242"/>
                      </a:lnTo>
                      <a:lnTo>
                        <a:pt x="1741" y="1128"/>
                      </a:lnTo>
                      <a:lnTo>
                        <a:pt x="1741" y="1062"/>
                      </a:lnTo>
                      <a:lnTo>
                        <a:pt x="1747" y="1044"/>
                      </a:lnTo>
                      <a:lnTo>
                        <a:pt x="1747" y="1020"/>
                      </a:lnTo>
                      <a:lnTo>
                        <a:pt x="1723" y="990"/>
                      </a:lnTo>
                      <a:lnTo>
                        <a:pt x="1717" y="990"/>
                      </a:lnTo>
                      <a:lnTo>
                        <a:pt x="1711" y="1014"/>
                      </a:lnTo>
                      <a:lnTo>
                        <a:pt x="1693" y="1014"/>
                      </a:lnTo>
                      <a:lnTo>
                        <a:pt x="1699" y="990"/>
                      </a:lnTo>
                      <a:lnTo>
                        <a:pt x="1693" y="990"/>
                      </a:lnTo>
                      <a:lnTo>
                        <a:pt x="1675" y="978"/>
                      </a:lnTo>
                      <a:lnTo>
                        <a:pt x="1657" y="978"/>
                      </a:lnTo>
                      <a:lnTo>
                        <a:pt x="1657" y="972"/>
                      </a:lnTo>
                      <a:lnTo>
                        <a:pt x="1777" y="846"/>
                      </a:lnTo>
                      <a:lnTo>
                        <a:pt x="1813" y="840"/>
                      </a:lnTo>
                      <a:lnTo>
                        <a:pt x="1825" y="846"/>
                      </a:lnTo>
                      <a:lnTo>
                        <a:pt x="1837" y="840"/>
                      </a:lnTo>
                      <a:lnTo>
                        <a:pt x="1867" y="846"/>
                      </a:lnTo>
                      <a:lnTo>
                        <a:pt x="1873" y="822"/>
                      </a:lnTo>
                      <a:lnTo>
                        <a:pt x="1903" y="840"/>
                      </a:lnTo>
                      <a:lnTo>
                        <a:pt x="1915" y="840"/>
                      </a:lnTo>
                      <a:lnTo>
                        <a:pt x="1903" y="846"/>
                      </a:lnTo>
                      <a:lnTo>
                        <a:pt x="1903" y="858"/>
                      </a:lnTo>
                      <a:lnTo>
                        <a:pt x="1963" y="846"/>
                      </a:lnTo>
                      <a:lnTo>
                        <a:pt x="1957" y="840"/>
                      </a:lnTo>
                      <a:lnTo>
                        <a:pt x="1993" y="768"/>
                      </a:lnTo>
                      <a:lnTo>
                        <a:pt x="2047" y="756"/>
                      </a:lnTo>
                      <a:lnTo>
                        <a:pt x="2047" y="774"/>
                      </a:lnTo>
                      <a:lnTo>
                        <a:pt x="2047" y="798"/>
                      </a:lnTo>
                      <a:lnTo>
                        <a:pt x="2095" y="768"/>
                      </a:lnTo>
                      <a:lnTo>
                        <a:pt x="2095" y="732"/>
                      </a:lnTo>
                      <a:lnTo>
                        <a:pt x="2113" y="732"/>
                      </a:lnTo>
                      <a:lnTo>
                        <a:pt x="2101" y="750"/>
                      </a:lnTo>
                      <a:lnTo>
                        <a:pt x="2095" y="798"/>
                      </a:lnTo>
                      <a:lnTo>
                        <a:pt x="2077" y="804"/>
                      </a:lnTo>
                      <a:lnTo>
                        <a:pt x="2011" y="882"/>
                      </a:lnTo>
                      <a:lnTo>
                        <a:pt x="1993" y="888"/>
                      </a:lnTo>
                      <a:lnTo>
                        <a:pt x="1969" y="954"/>
                      </a:lnTo>
                      <a:lnTo>
                        <a:pt x="1993" y="1068"/>
                      </a:lnTo>
                      <a:lnTo>
                        <a:pt x="2011" y="1062"/>
                      </a:lnTo>
                      <a:lnTo>
                        <a:pt x="2047" y="1020"/>
                      </a:lnTo>
                      <a:lnTo>
                        <a:pt x="2047" y="990"/>
                      </a:lnTo>
                      <a:lnTo>
                        <a:pt x="2053" y="990"/>
                      </a:lnTo>
                      <a:lnTo>
                        <a:pt x="2077" y="978"/>
                      </a:lnTo>
                      <a:lnTo>
                        <a:pt x="2077" y="948"/>
                      </a:lnTo>
                      <a:lnTo>
                        <a:pt x="2089" y="936"/>
                      </a:lnTo>
                      <a:lnTo>
                        <a:pt x="2095" y="936"/>
                      </a:lnTo>
                      <a:lnTo>
                        <a:pt x="2095" y="912"/>
                      </a:lnTo>
                      <a:lnTo>
                        <a:pt x="2095" y="900"/>
                      </a:lnTo>
                      <a:lnTo>
                        <a:pt x="2077" y="882"/>
                      </a:lnTo>
                      <a:lnTo>
                        <a:pt x="2095" y="846"/>
                      </a:lnTo>
                      <a:lnTo>
                        <a:pt x="2095" y="822"/>
                      </a:lnTo>
                      <a:lnTo>
                        <a:pt x="2113" y="822"/>
                      </a:lnTo>
                      <a:lnTo>
                        <a:pt x="2143" y="804"/>
                      </a:lnTo>
                      <a:lnTo>
                        <a:pt x="2143" y="822"/>
                      </a:lnTo>
                      <a:lnTo>
                        <a:pt x="2155" y="816"/>
                      </a:lnTo>
                      <a:lnTo>
                        <a:pt x="2185" y="804"/>
                      </a:lnTo>
                      <a:lnTo>
                        <a:pt x="2203" y="822"/>
                      </a:lnTo>
                      <a:lnTo>
                        <a:pt x="2209" y="804"/>
                      </a:lnTo>
                      <a:lnTo>
                        <a:pt x="2311" y="732"/>
                      </a:lnTo>
                      <a:lnTo>
                        <a:pt x="2341" y="750"/>
                      </a:lnTo>
                      <a:lnTo>
                        <a:pt x="2347" y="732"/>
                      </a:lnTo>
                      <a:lnTo>
                        <a:pt x="2335" y="678"/>
                      </a:lnTo>
                      <a:lnTo>
                        <a:pt x="2317" y="678"/>
                      </a:lnTo>
                      <a:lnTo>
                        <a:pt x="2317" y="648"/>
                      </a:lnTo>
                      <a:lnTo>
                        <a:pt x="2335" y="648"/>
                      </a:lnTo>
                      <a:lnTo>
                        <a:pt x="2347" y="642"/>
                      </a:lnTo>
                      <a:lnTo>
                        <a:pt x="2365" y="624"/>
                      </a:lnTo>
                      <a:lnTo>
                        <a:pt x="2359" y="600"/>
                      </a:lnTo>
                      <a:lnTo>
                        <a:pt x="2365" y="594"/>
                      </a:lnTo>
                      <a:lnTo>
                        <a:pt x="2383" y="624"/>
                      </a:lnTo>
                      <a:lnTo>
                        <a:pt x="2389" y="624"/>
                      </a:lnTo>
                      <a:lnTo>
                        <a:pt x="2407" y="642"/>
                      </a:lnTo>
                      <a:lnTo>
                        <a:pt x="2455" y="678"/>
                      </a:lnTo>
                      <a:lnTo>
                        <a:pt x="2473" y="642"/>
                      </a:lnTo>
                      <a:lnTo>
                        <a:pt x="2473" y="624"/>
                      </a:lnTo>
                      <a:lnTo>
                        <a:pt x="2491" y="624"/>
                      </a:lnTo>
                      <a:lnTo>
                        <a:pt x="2503" y="600"/>
                      </a:lnTo>
                      <a:lnTo>
                        <a:pt x="2479" y="576"/>
                      </a:lnTo>
                      <a:lnTo>
                        <a:pt x="2431" y="558"/>
                      </a:lnTo>
                      <a:lnTo>
                        <a:pt x="2347" y="486"/>
                      </a:lnTo>
                      <a:lnTo>
                        <a:pt x="2293" y="444"/>
                      </a:lnTo>
                      <a:lnTo>
                        <a:pt x="2209" y="426"/>
                      </a:lnTo>
                      <a:lnTo>
                        <a:pt x="2209" y="486"/>
                      </a:lnTo>
                      <a:lnTo>
                        <a:pt x="2191" y="492"/>
                      </a:lnTo>
                      <a:lnTo>
                        <a:pt x="2179" y="468"/>
                      </a:lnTo>
                      <a:lnTo>
                        <a:pt x="2179" y="456"/>
                      </a:lnTo>
                      <a:lnTo>
                        <a:pt x="2185" y="456"/>
                      </a:lnTo>
                      <a:lnTo>
                        <a:pt x="2191" y="444"/>
                      </a:lnTo>
                      <a:lnTo>
                        <a:pt x="2179" y="444"/>
                      </a:lnTo>
                      <a:lnTo>
                        <a:pt x="2155" y="462"/>
                      </a:lnTo>
                      <a:lnTo>
                        <a:pt x="2101" y="456"/>
                      </a:lnTo>
                      <a:lnTo>
                        <a:pt x="2053" y="456"/>
                      </a:lnTo>
                      <a:lnTo>
                        <a:pt x="2035" y="444"/>
                      </a:lnTo>
                      <a:lnTo>
                        <a:pt x="2047" y="420"/>
                      </a:lnTo>
                      <a:lnTo>
                        <a:pt x="2029" y="396"/>
                      </a:lnTo>
                      <a:lnTo>
                        <a:pt x="1987" y="378"/>
                      </a:lnTo>
                      <a:lnTo>
                        <a:pt x="1921" y="402"/>
                      </a:lnTo>
                      <a:lnTo>
                        <a:pt x="1915" y="372"/>
                      </a:lnTo>
                      <a:lnTo>
                        <a:pt x="1897" y="372"/>
                      </a:lnTo>
                      <a:lnTo>
                        <a:pt x="1891" y="360"/>
                      </a:lnTo>
                      <a:lnTo>
                        <a:pt x="1891" y="330"/>
                      </a:lnTo>
                      <a:lnTo>
                        <a:pt x="1813" y="312"/>
                      </a:lnTo>
                      <a:lnTo>
                        <a:pt x="1741" y="288"/>
                      </a:lnTo>
                      <a:lnTo>
                        <a:pt x="1717" y="330"/>
                      </a:lnTo>
                      <a:lnTo>
                        <a:pt x="1741" y="360"/>
                      </a:lnTo>
                      <a:lnTo>
                        <a:pt x="1669" y="360"/>
                      </a:lnTo>
                      <a:lnTo>
                        <a:pt x="1651" y="372"/>
                      </a:lnTo>
                      <a:lnTo>
                        <a:pt x="1627" y="348"/>
                      </a:lnTo>
                      <a:lnTo>
                        <a:pt x="1609" y="402"/>
                      </a:lnTo>
                      <a:lnTo>
                        <a:pt x="1585" y="396"/>
                      </a:lnTo>
                      <a:lnTo>
                        <a:pt x="1567" y="354"/>
                      </a:lnTo>
                      <a:lnTo>
                        <a:pt x="1579" y="306"/>
                      </a:lnTo>
                      <a:lnTo>
                        <a:pt x="1561" y="282"/>
                      </a:lnTo>
                      <a:lnTo>
                        <a:pt x="1501" y="258"/>
                      </a:lnTo>
                      <a:lnTo>
                        <a:pt x="1477" y="258"/>
                      </a:lnTo>
                      <a:lnTo>
                        <a:pt x="1471" y="282"/>
                      </a:lnTo>
                      <a:lnTo>
                        <a:pt x="1477" y="288"/>
                      </a:lnTo>
                      <a:lnTo>
                        <a:pt x="1405" y="288"/>
                      </a:lnTo>
                      <a:lnTo>
                        <a:pt x="1411" y="258"/>
                      </a:lnTo>
                      <a:lnTo>
                        <a:pt x="1363" y="246"/>
                      </a:lnTo>
                      <a:lnTo>
                        <a:pt x="1333" y="270"/>
                      </a:lnTo>
                      <a:lnTo>
                        <a:pt x="1273" y="24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53" name=""/>
            <p:cNvSpPr/>
            <p:nvPr/>
          </p:nvSpPr>
          <p:spPr>
            <a:xfrm>
              <a:off x="7018200" y="4221000"/>
              <a:ext cx="76320" cy="28800"/>
            </a:xfrm>
            <a:custGeom>
              <a:avLst/>
              <a:gdLst/>
              <a:ahLst/>
              <a:rect l="l" t="t" r="r" b="b"/>
              <a:pathLst>
                <a:path w="48" h="18">
                  <a:moveTo>
                    <a:pt x="42" y="0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54" name=""/>
            <p:cNvGrpSpPr/>
            <p:nvPr/>
          </p:nvGrpSpPr>
          <p:grpSpPr>
            <a:xfrm>
              <a:off x="7018200" y="4221000"/>
              <a:ext cx="76320" cy="28800"/>
              <a:chOff x="7018200" y="4221000"/>
              <a:chExt cx="76320" cy="28800"/>
            </a:xfrm>
          </p:grpSpPr>
          <p:sp>
            <p:nvSpPr>
              <p:cNvPr id="1555" name=""/>
              <p:cNvSpPr/>
              <p:nvPr/>
            </p:nvSpPr>
            <p:spPr>
              <a:xfrm>
                <a:off x="7018200" y="4221000"/>
                <a:ext cx="76320" cy="28800"/>
              </a:xfrm>
              <a:custGeom>
                <a:avLst/>
                <a:gdLst/>
                <a:ahLst/>
                <a:rect l="l" t="t" r="r" b="b"/>
                <a:pathLst>
                  <a:path w="48" h="18">
                    <a:moveTo>
                      <a:pt x="42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56" name=""/>
              <p:cNvGrpSpPr/>
              <p:nvPr/>
            </p:nvGrpSpPr>
            <p:grpSpPr>
              <a:xfrm>
                <a:off x="7018200" y="4221000"/>
                <a:ext cx="76320" cy="28800"/>
                <a:chOff x="7018200" y="4221000"/>
                <a:chExt cx="76320" cy="28800"/>
              </a:xfrm>
            </p:grpSpPr>
            <p:sp>
              <p:nvSpPr>
                <p:cNvPr id="1557" name=""/>
                <p:cNvSpPr/>
                <p:nvPr/>
              </p:nvSpPr>
              <p:spPr>
                <a:xfrm>
                  <a:off x="7018200" y="4221000"/>
                  <a:ext cx="76320" cy="28800"/>
                </a:xfrm>
                <a:custGeom>
                  <a:avLst/>
                  <a:gdLst/>
                  <a:ahLst/>
                  <a:rect l="l" t="t" r="r" b="b"/>
                  <a:pathLst>
                    <a:path w="48" h="18">
                      <a:moveTo>
                        <a:pt x="42" y="0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42" y="18"/>
                      </a:lnTo>
                      <a:lnTo>
                        <a:pt x="48" y="18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8" name=""/>
                <p:cNvSpPr/>
                <p:nvPr/>
              </p:nvSpPr>
              <p:spPr>
                <a:xfrm>
                  <a:off x="7018200" y="4221000"/>
                  <a:ext cx="76320" cy="28800"/>
                </a:xfrm>
                <a:custGeom>
                  <a:avLst/>
                  <a:gdLst/>
                  <a:ahLst/>
                  <a:rect l="l" t="t" r="r" b="b"/>
                  <a:pathLst>
                    <a:path w="48" h="18">
                      <a:moveTo>
                        <a:pt x="42" y="0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42" y="18"/>
                      </a:lnTo>
                      <a:lnTo>
                        <a:pt x="48" y="18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59" name=""/>
            <p:cNvSpPr/>
            <p:nvPr/>
          </p:nvSpPr>
          <p:spPr>
            <a:xfrm>
              <a:off x="6989760" y="3421080"/>
              <a:ext cx="790560" cy="380880"/>
            </a:xfrm>
            <a:custGeom>
              <a:avLst/>
              <a:gdLst/>
              <a:ahLst/>
              <a:rect l="l" t="t" r="r" b="b"/>
              <a:pathLst>
                <a:path w="498" h="240">
                  <a:moveTo>
                    <a:pt x="330" y="60"/>
                  </a:moveTo>
                  <a:lnTo>
                    <a:pt x="276" y="24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22" y="18"/>
                  </a:lnTo>
                  <a:lnTo>
                    <a:pt x="186" y="0"/>
                  </a:lnTo>
                  <a:lnTo>
                    <a:pt x="156" y="18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20" y="48"/>
                  </a:lnTo>
                  <a:lnTo>
                    <a:pt x="102" y="36"/>
                  </a:lnTo>
                  <a:lnTo>
                    <a:pt x="60" y="24"/>
                  </a:lnTo>
                  <a:lnTo>
                    <a:pt x="12" y="60"/>
                  </a:lnTo>
                  <a:lnTo>
                    <a:pt x="0" y="66"/>
                  </a:lnTo>
                  <a:lnTo>
                    <a:pt x="18" y="102"/>
                  </a:lnTo>
                  <a:lnTo>
                    <a:pt x="42" y="102"/>
                  </a:lnTo>
                  <a:lnTo>
                    <a:pt x="54" y="114"/>
                  </a:lnTo>
                  <a:lnTo>
                    <a:pt x="54" y="156"/>
                  </a:lnTo>
                  <a:lnTo>
                    <a:pt x="108" y="180"/>
                  </a:lnTo>
                  <a:lnTo>
                    <a:pt x="144" y="204"/>
                  </a:lnTo>
                  <a:lnTo>
                    <a:pt x="198" y="204"/>
                  </a:lnTo>
                  <a:lnTo>
                    <a:pt x="234" y="234"/>
                  </a:lnTo>
                  <a:lnTo>
                    <a:pt x="276" y="240"/>
                  </a:lnTo>
                  <a:lnTo>
                    <a:pt x="306" y="216"/>
                  </a:lnTo>
                  <a:lnTo>
                    <a:pt x="348" y="216"/>
                  </a:lnTo>
                  <a:lnTo>
                    <a:pt x="378" y="192"/>
                  </a:lnTo>
                  <a:lnTo>
                    <a:pt x="372" y="180"/>
                  </a:lnTo>
                  <a:lnTo>
                    <a:pt x="390" y="156"/>
                  </a:lnTo>
                  <a:lnTo>
                    <a:pt x="408" y="168"/>
                  </a:lnTo>
                  <a:lnTo>
                    <a:pt x="438" y="150"/>
                  </a:lnTo>
                  <a:lnTo>
                    <a:pt x="456" y="126"/>
                  </a:lnTo>
                  <a:lnTo>
                    <a:pt x="498" y="126"/>
                  </a:lnTo>
                  <a:lnTo>
                    <a:pt x="486" y="108"/>
                  </a:lnTo>
                  <a:lnTo>
                    <a:pt x="480" y="102"/>
                  </a:lnTo>
                  <a:lnTo>
                    <a:pt x="456" y="108"/>
                  </a:lnTo>
                  <a:lnTo>
                    <a:pt x="438" y="108"/>
                  </a:lnTo>
                  <a:lnTo>
                    <a:pt x="438" y="66"/>
                  </a:lnTo>
                  <a:lnTo>
                    <a:pt x="444" y="48"/>
                  </a:lnTo>
                  <a:lnTo>
                    <a:pt x="420" y="36"/>
                  </a:lnTo>
                  <a:lnTo>
                    <a:pt x="396" y="60"/>
                  </a:lnTo>
                  <a:lnTo>
                    <a:pt x="354" y="66"/>
                  </a:lnTo>
                  <a:lnTo>
                    <a:pt x="330" y="6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60" name=""/>
            <p:cNvGrpSpPr/>
            <p:nvPr/>
          </p:nvGrpSpPr>
          <p:grpSpPr>
            <a:xfrm>
              <a:off x="6989760" y="3421080"/>
              <a:ext cx="790560" cy="380880"/>
              <a:chOff x="6989760" y="3421080"/>
              <a:chExt cx="790560" cy="380880"/>
            </a:xfrm>
          </p:grpSpPr>
          <p:sp>
            <p:nvSpPr>
              <p:cNvPr id="1561" name=""/>
              <p:cNvSpPr/>
              <p:nvPr/>
            </p:nvSpPr>
            <p:spPr>
              <a:xfrm>
                <a:off x="6989760" y="3421080"/>
                <a:ext cx="790560" cy="380880"/>
              </a:xfrm>
              <a:custGeom>
                <a:avLst/>
                <a:gdLst/>
                <a:ahLst/>
                <a:rect l="l" t="t" r="r" b="b"/>
                <a:pathLst>
                  <a:path w="498" h="240">
                    <a:moveTo>
                      <a:pt x="330" y="60"/>
                    </a:moveTo>
                    <a:lnTo>
                      <a:pt x="276" y="24"/>
                    </a:lnTo>
                    <a:lnTo>
                      <a:pt x="246" y="36"/>
                    </a:lnTo>
                    <a:lnTo>
                      <a:pt x="240" y="36"/>
                    </a:lnTo>
                    <a:lnTo>
                      <a:pt x="222" y="18"/>
                    </a:lnTo>
                    <a:lnTo>
                      <a:pt x="186" y="0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56" y="48"/>
                    </a:lnTo>
                    <a:lnTo>
                      <a:pt x="120" y="48"/>
                    </a:lnTo>
                    <a:lnTo>
                      <a:pt x="102" y="36"/>
                    </a:lnTo>
                    <a:lnTo>
                      <a:pt x="60" y="24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18" y="102"/>
                    </a:lnTo>
                    <a:lnTo>
                      <a:pt x="42" y="102"/>
                    </a:lnTo>
                    <a:lnTo>
                      <a:pt x="54" y="114"/>
                    </a:lnTo>
                    <a:lnTo>
                      <a:pt x="54" y="156"/>
                    </a:lnTo>
                    <a:lnTo>
                      <a:pt x="108" y="180"/>
                    </a:lnTo>
                    <a:lnTo>
                      <a:pt x="144" y="204"/>
                    </a:lnTo>
                    <a:lnTo>
                      <a:pt x="198" y="204"/>
                    </a:lnTo>
                    <a:lnTo>
                      <a:pt x="234" y="234"/>
                    </a:lnTo>
                    <a:lnTo>
                      <a:pt x="276" y="240"/>
                    </a:lnTo>
                    <a:lnTo>
                      <a:pt x="306" y="216"/>
                    </a:lnTo>
                    <a:lnTo>
                      <a:pt x="348" y="216"/>
                    </a:lnTo>
                    <a:lnTo>
                      <a:pt x="378" y="192"/>
                    </a:lnTo>
                    <a:lnTo>
                      <a:pt x="372" y="180"/>
                    </a:lnTo>
                    <a:lnTo>
                      <a:pt x="390" y="156"/>
                    </a:lnTo>
                    <a:lnTo>
                      <a:pt x="408" y="168"/>
                    </a:lnTo>
                    <a:lnTo>
                      <a:pt x="438" y="150"/>
                    </a:lnTo>
                    <a:lnTo>
                      <a:pt x="456" y="126"/>
                    </a:lnTo>
                    <a:lnTo>
                      <a:pt x="498" y="126"/>
                    </a:lnTo>
                    <a:lnTo>
                      <a:pt x="486" y="108"/>
                    </a:lnTo>
                    <a:lnTo>
                      <a:pt x="480" y="102"/>
                    </a:lnTo>
                    <a:lnTo>
                      <a:pt x="456" y="108"/>
                    </a:lnTo>
                    <a:lnTo>
                      <a:pt x="438" y="108"/>
                    </a:lnTo>
                    <a:lnTo>
                      <a:pt x="438" y="66"/>
                    </a:lnTo>
                    <a:lnTo>
                      <a:pt x="444" y="48"/>
                    </a:lnTo>
                    <a:lnTo>
                      <a:pt x="420" y="36"/>
                    </a:lnTo>
                    <a:lnTo>
                      <a:pt x="396" y="60"/>
                    </a:lnTo>
                    <a:lnTo>
                      <a:pt x="354" y="66"/>
                    </a:lnTo>
                    <a:lnTo>
                      <a:pt x="330" y="6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62" name=""/>
              <p:cNvGrpSpPr/>
              <p:nvPr/>
            </p:nvGrpSpPr>
            <p:grpSpPr>
              <a:xfrm>
                <a:off x="6989760" y="3421080"/>
                <a:ext cx="790560" cy="380880"/>
                <a:chOff x="6989760" y="3421080"/>
                <a:chExt cx="790560" cy="380880"/>
              </a:xfrm>
            </p:grpSpPr>
            <p:sp>
              <p:nvSpPr>
                <p:cNvPr id="1563" name=""/>
                <p:cNvSpPr/>
                <p:nvPr/>
              </p:nvSpPr>
              <p:spPr>
                <a:xfrm>
                  <a:off x="6989760" y="3421080"/>
                  <a:ext cx="790560" cy="380880"/>
                </a:xfrm>
                <a:custGeom>
                  <a:avLst/>
                  <a:gdLst/>
                  <a:ahLst/>
                  <a:rect l="l" t="t" r="r" b="b"/>
                  <a:pathLst>
                    <a:path w="498" h="240">
                      <a:moveTo>
                        <a:pt x="330" y="60"/>
                      </a:moveTo>
                      <a:lnTo>
                        <a:pt x="276" y="24"/>
                      </a:lnTo>
                      <a:lnTo>
                        <a:pt x="246" y="36"/>
                      </a:lnTo>
                      <a:lnTo>
                        <a:pt x="240" y="36"/>
                      </a:lnTo>
                      <a:lnTo>
                        <a:pt x="222" y="18"/>
                      </a:lnTo>
                      <a:lnTo>
                        <a:pt x="186" y="0"/>
                      </a:lnTo>
                      <a:lnTo>
                        <a:pt x="156" y="18"/>
                      </a:lnTo>
                      <a:lnTo>
                        <a:pt x="156" y="24"/>
                      </a:lnTo>
                      <a:lnTo>
                        <a:pt x="156" y="48"/>
                      </a:lnTo>
                      <a:lnTo>
                        <a:pt x="120" y="48"/>
                      </a:lnTo>
                      <a:lnTo>
                        <a:pt x="102" y="36"/>
                      </a:lnTo>
                      <a:lnTo>
                        <a:pt x="60" y="24"/>
                      </a:lnTo>
                      <a:lnTo>
                        <a:pt x="12" y="60"/>
                      </a:lnTo>
                      <a:lnTo>
                        <a:pt x="0" y="66"/>
                      </a:lnTo>
                      <a:lnTo>
                        <a:pt x="18" y="102"/>
                      </a:lnTo>
                      <a:lnTo>
                        <a:pt x="42" y="102"/>
                      </a:lnTo>
                      <a:lnTo>
                        <a:pt x="54" y="114"/>
                      </a:lnTo>
                      <a:lnTo>
                        <a:pt x="54" y="156"/>
                      </a:lnTo>
                      <a:lnTo>
                        <a:pt x="108" y="180"/>
                      </a:lnTo>
                      <a:lnTo>
                        <a:pt x="144" y="204"/>
                      </a:lnTo>
                      <a:lnTo>
                        <a:pt x="198" y="204"/>
                      </a:lnTo>
                      <a:lnTo>
                        <a:pt x="234" y="234"/>
                      </a:lnTo>
                      <a:lnTo>
                        <a:pt x="276" y="240"/>
                      </a:lnTo>
                      <a:lnTo>
                        <a:pt x="306" y="216"/>
                      </a:lnTo>
                      <a:lnTo>
                        <a:pt x="348" y="216"/>
                      </a:lnTo>
                      <a:lnTo>
                        <a:pt x="378" y="192"/>
                      </a:lnTo>
                      <a:lnTo>
                        <a:pt x="372" y="180"/>
                      </a:lnTo>
                      <a:lnTo>
                        <a:pt x="390" y="156"/>
                      </a:lnTo>
                      <a:lnTo>
                        <a:pt x="408" y="168"/>
                      </a:lnTo>
                      <a:lnTo>
                        <a:pt x="438" y="150"/>
                      </a:lnTo>
                      <a:lnTo>
                        <a:pt x="456" y="126"/>
                      </a:lnTo>
                      <a:lnTo>
                        <a:pt x="498" y="126"/>
                      </a:lnTo>
                      <a:lnTo>
                        <a:pt x="486" y="108"/>
                      </a:lnTo>
                      <a:lnTo>
                        <a:pt x="480" y="102"/>
                      </a:lnTo>
                      <a:lnTo>
                        <a:pt x="456" y="108"/>
                      </a:lnTo>
                      <a:lnTo>
                        <a:pt x="438" y="108"/>
                      </a:lnTo>
                      <a:lnTo>
                        <a:pt x="438" y="66"/>
                      </a:lnTo>
                      <a:lnTo>
                        <a:pt x="444" y="48"/>
                      </a:lnTo>
                      <a:lnTo>
                        <a:pt x="420" y="36"/>
                      </a:lnTo>
                      <a:lnTo>
                        <a:pt x="396" y="60"/>
                      </a:lnTo>
                      <a:lnTo>
                        <a:pt x="354" y="66"/>
                      </a:lnTo>
                      <a:lnTo>
                        <a:pt x="330" y="6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4" name=""/>
                <p:cNvSpPr/>
                <p:nvPr/>
              </p:nvSpPr>
              <p:spPr>
                <a:xfrm>
                  <a:off x="6989760" y="3421080"/>
                  <a:ext cx="790560" cy="380880"/>
                </a:xfrm>
                <a:custGeom>
                  <a:avLst/>
                  <a:gdLst/>
                  <a:ahLst/>
                  <a:rect l="l" t="t" r="r" b="b"/>
                  <a:pathLst>
                    <a:path w="498" h="240">
                      <a:moveTo>
                        <a:pt x="330" y="60"/>
                      </a:moveTo>
                      <a:lnTo>
                        <a:pt x="276" y="24"/>
                      </a:lnTo>
                      <a:lnTo>
                        <a:pt x="246" y="36"/>
                      </a:lnTo>
                      <a:lnTo>
                        <a:pt x="240" y="36"/>
                      </a:lnTo>
                      <a:lnTo>
                        <a:pt x="222" y="18"/>
                      </a:lnTo>
                      <a:lnTo>
                        <a:pt x="186" y="0"/>
                      </a:lnTo>
                      <a:lnTo>
                        <a:pt x="156" y="18"/>
                      </a:lnTo>
                      <a:lnTo>
                        <a:pt x="156" y="24"/>
                      </a:lnTo>
                      <a:lnTo>
                        <a:pt x="156" y="48"/>
                      </a:lnTo>
                      <a:lnTo>
                        <a:pt x="120" y="48"/>
                      </a:lnTo>
                      <a:lnTo>
                        <a:pt x="102" y="36"/>
                      </a:lnTo>
                      <a:lnTo>
                        <a:pt x="60" y="24"/>
                      </a:lnTo>
                      <a:lnTo>
                        <a:pt x="12" y="60"/>
                      </a:lnTo>
                      <a:lnTo>
                        <a:pt x="0" y="66"/>
                      </a:lnTo>
                      <a:lnTo>
                        <a:pt x="18" y="102"/>
                      </a:lnTo>
                      <a:lnTo>
                        <a:pt x="42" y="102"/>
                      </a:lnTo>
                      <a:lnTo>
                        <a:pt x="54" y="114"/>
                      </a:lnTo>
                      <a:lnTo>
                        <a:pt x="54" y="156"/>
                      </a:lnTo>
                      <a:lnTo>
                        <a:pt x="108" y="180"/>
                      </a:lnTo>
                      <a:lnTo>
                        <a:pt x="144" y="204"/>
                      </a:lnTo>
                      <a:lnTo>
                        <a:pt x="198" y="204"/>
                      </a:lnTo>
                      <a:lnTo>
                        <a:pt x="234" y="234"/>
                      </a:lnTo>
                      <a:lnTo>
                        <a:pt x="276" y="240"/>
                      </a:lnTo>
                      <a:lnTo>
                        <a:pt x="306" y="216"/>
                      </a:lnTo>
                      <a:lnTo>
                        <a:pt x="348" y="216"/>
                      </a:lnTo>
                      <a:lnTo>
                        <a:pt x="378" y="192"/>
                      </a:lnTo>
                      <a:lnTo>
                        <a:pt x="372" y="180"/>
                      </a:lnTo>
                      <a:lnTo>
                        <a:pt x="390" y="156"/>
                      </a:lnTo>
                      <a:lnTo>
                        <a:pt x="408" y="168"/>
                      </a:lnTo>
                      <a:lnTo>
                        <a:pt x="438" y="150"/>
                      </a:lnTo>
                      <a:lnTo>
                        <a:pt x="456" y="126"/>
                      </a:lnTo>
                      <a:lnTo>
                        <a:pt x="498" y="126"/>
                      </a:lnTo>
                      <a:lnTo>
                        <a:pt x="486" y="108"/>
                      </a:lnTo>
                      <a:lnTo>
                        <a:pt x="480" y="102"/>
                      </a:lnTo>
                      <a:lnTo>
                        <a:pt x="456" y="108"/>
                      </a:lnTo>
                      <a:lnTo>
                        <a:pt x="438" y="108"/>
                      </a:lnTo>
                      <a:lnTo>
                        <a:pt x="438" y="66"/>
                      </a:lnTo>
                      <a:lnTo>
                        <a:pt x="444" y="48"/>
                      </a:lnTo>
                      <a:lnTo>
                        <a:pt x="420" y="36"/>
                      </a:lnTo>
                      <a:lnTo>
                        <a:pt x="396" y="60"/>
                      </a:lnTo>
                      <a:lnTo>
                        <a:pt x="354" y="66"/>
                      </a:lnTo>
                      <a:lnTo>
                        <a:pt x="330" y="6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65" name=""/>
            <p:cNvSpPr/>
            <p:nvPr/>
          </p:nvSpPr>
          <p:spPr>
            <a:xfrm>
              <a:off x="5816520" y="3735360"/>
              <a:ext cx="171360" cy="66600"/>
            </a:xfrm>
            <a:custGeom>
              <a:avLst/>
              <a:gdLst/>
              <a:ahLst/>
              <a:rect l="l" t="t" r="r" b="b"/>
              <a:pathLst>
                <a:path w="108" h="42">
                  <a:moveTo>
                    <a:pt x="36" y="42"/>
                  </a:moveTo>
                  <a:lnTo>
                    <a:pt x="36" y="36"/>
                  </a:lnTo>
                  <a:lnTo>
                    <a:pt x="36" y="1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90" y="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108" y="42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6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66" name=""/>
            <p:cNvGrpSpPr/>
            <p:nvPr/>
          </p:nvGrpSpPr>
          <p:grpSpPr>
            <a:xfrm>
              <a:off x="5816520" y="3735360"/>
              <a:ext cx="171360" cy="66600"/>
              <a:chOff x="5816520" y="3735360"/>
              <a:chExt cx="171360" cy="66600"/>
            </a:xfrm>
          </p:grpSpPr>
          <p:sp>
            <p:nvSpPr>
              <p:cNvPr id="1567" name=""/>
              <p:cNvSpPr/>
              <p:nvPr/>
            </p:nvSpPr>
            <p:spPr>
              <a:xfrm>
                <a:off x="5816520" y="3735360"/>
                <a:ext cx="171360" cy="66600"/>
              </a:xfrm>
              <a:custGeom>
                <a:avLst/>
                <a:gdLst/>
                <a:ahLst/>
                <a:rect l="l" t="t" r="r" b="b"/>
                <a:pathLst>
                  <a:path w="108" h="42">
                    <a:moveTo>
                      <a:pt x="36" y="42"/>
                    </a:moveTo>
                    <a:lnTo>
                      <a:pt x="36" y="36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90" y="6"/>
                    </a:lnTo>
                    <a:lnTo>
                      <a:pt x="108" y="36"/>
                    </a:lnTo>
                    <a:lnTo>
                      <a:pt x="102" y="36"/>
                    </a:lnTo>
                    <a:lnTo>
                      <a:pt x="108" y="42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60" y="42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68" name=""/>
              <p:cNvGrpSpPr/>
              <p:nvPr/>
            </p:nvGrpSpPr>
            <p:grpSpPr>
              <a:xfrm>
                <a:off x="5816520" y="3735360"/>
                <a:ext cx="171360" cy="66600"/>
                <a:chOff x="5816520" y="3735360"/>
                <a:chExt cx="171360" cy="66600"/>
              </a:xfrm>
            </p:grpSpPr>
            <p:sp>
              <p:nvSpPr>
                <p:cNvPr id="1569" name=""/>
                <p:cNvSpPr/>
                <p:nvPr/>
              </p:nvSpPr>
              <p:spPr>
                <a:xfrm>
                  <a:off x="5816520" y="3735360"/>
                  <a:ext cx="171360" cy="66600"/>
                </a:xfrm>
                <a:custGeom>
                  <a:avLst/>
                  <a:gdLst/>
                  <a:ahLst/>
                  <a:rect l="l" t="t" r="r" b="b"/>
                  <a:pathLst>
                    <a:path w="108" h="42">
                      <a:moveTo>
                        <a:pt x="36" y="42"/>
                      </a:moveTo>
                      <a:lnTo>
                        <a:pt x="36" y="36"/>
                      </a:lnTo>
                      <a:lnTo>
                        <a:pt x="36" y="18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66" y="6"/>
                      </a:lnTo>
                      <a:lnTo>
                        <a:pt x="90" y="6"/>
                      </a:lnTo>
                      <a:lnTo>
                        <a:pt x="108" y="36"/>
                      </a:lnTo>
                      <a:lnTo>
                        <a:pt x="102" y="36"/>
                      </a:lnTo>
                      <a:lnTo>
                        <a:pt x="108" y="42"/>
                      </a:lnTo>
                      <a:lnTo>
                        <a:pt x="90" y="42"/>
                      </a:lnTo>
                      <a:lnTo>
                        <a:pt x="84" y="42"/>
                      </a:lnTo>
                      <a:lnTo>
                        <a:pt x="60" y="42"/>
                      </a:lnTo>
                      <a:lnTo>
                        <a:pt x="36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0" name=""/>
                <p:cNvSpPr/>
                <p:nvPr/>
              </p:nvSpPr>
              <p:spPr>
                <a:xfrm>
                  <a:off x="5816520" y="3735360"/>
                  <a:ext cx="171360" cy="66600"/>
                </a:xfrm>
                <a:custGeom>
                  <a:avLst/>
                  <a:gdLst/>
                  <a:ahLst/>
                  <a:rect l="l" t="t" r="r" b="b"/>
                  <a:pathLst>
                    <a:path w="108" h="42">
                      <a:moveTo>
                        <a:pt x="36" y="42"/>
                      </a:moveTo>
                      <a:lnTo>
                        <a:pt x="36" y="36"/>
                      </a:lnTo>
                      <a:lnTo>
                        <a:pt x="36" y="18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66" y="6"/>
                      </a:lnTo>
                      <a:lnTo>
                        <a:pt x="90" y="6"/>
                      </a:lnTo>
                      <a:lnTo>
                        <a:pt x="108" y="36"/>
                      </a:lnTo>
                      <a:lnTo>
                        <a:pt x="102" y="36"/>
                      </a:lnTo>
                      <a:lnTo>
                        <a:pt x="108" y="42"/>
                      </a:lnTo>
                      <a:lnTo>
                        <a:pt x="90" y="42"/>
                      </a:lnTo>
                      <a:lnTo>
                        <a:pt x="84" y="42"/>
                      </a:lnTo>
                      <a:lnTo>
                        <a:pt x="60" y="42"/>
                      </a:lnTo>
                      <a:lnTo>
                        <a:pt x="36" y="4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71" name=""/>
            <p:cNvSpPr/>
            <p:nvPr/>
          </p:nvSpPr>
          <p:spPr>
            <a:xfrm>
              <a:off x="5911920" y="3801960"/>
              <a:ext cx="75960" cy="76320"/>
            </a:xfrm>
            <a:custGeom>
              <a:avLst/>
              <a:gdLst/>
              <a:ahLst/>
              <a:rect l="l" t="t" r="r" b="b"/>
              <a:pathLst>
                <a:path w="48" h="48">
                  <a:moveTo>
                    <a:pt x="48" y="48"/>
                  </a:moveTo>
                  <a:lnTo>
                    <a:pt x="48" y="42"/>
                  </a:lnTo>
                  <a:lnTo>
                    <a:pt x="42" y="30"/>
                  </a:lnTo>
                  <a:lnTo>
                    <a:pt x="42" y="1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6" y="30"/>
                  </a:lnTo>
                  <a:lnTo>
                    <a:pt x="24" y="30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72" name=""/>
            <p:cNvGrpSpPr/>
            <p:nvPr/>
          </p:nvGrpSpPr>
          <p:grpSpPr>
            <a:xfrm>
              <a:off x="5911920" y="3801960"/>
              <a:ext cx="75960" cy="76320"/>
              <a:chOff x="5911920" y="3801960"/>
              <a:chExt cx="75960" cy="76320"/>
            </a:xfrm>
          </p:grpSpPr>
          <p:sp>
            <p:nvSpPr>
              <p:cNvPr id="1573" name=""/>
              <p:cNvSpPr/>
              <p:nvPr/>
            </p:nvSpPr>
            <p:spPr>
              <a:xfrm>
                <a:off x="5911920" y="3801960"/>
                <a:ext cx="75960" cy="76320"/>
              </a:xfrm>
              <a:custGeom>
                <a:avLst/>
                <a:gdLst/>
                <a:ahLst/>
                <a:rect l="l" t="t" r="r" b="b"/>
                <a:pathLst>
                  <a:path w="48" h="48">
                    <a:moveTo>
                      <a:pt x="48" y="48"/>
                    </a:moveTo>
                    <a:lnTo>
                      <a:pt x="48" y="42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24" y="30"/>
                    </a:lnTo>
                    <a:lnTo>
                      <a:pt x="42" y="42"/>
                    </a:lnTo>
                    <a:lnTo>
                      <a:pt x="42" y="48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74" name=""/>
              <p:cNvGrpSpPr/>
              <p:nvPr/>
            </p:nvGrpSpPr>
            <p:grpSpPr>
              <a:xfrm>
                <a:off x="5911920" y="3801960"/>
                <a:ext cx="75960" cy="76320"/>
                <a:chOff x="5911920" y="3801960"/>
                <a:chExt cx="75960" cy="76320"/>
              </a:xfrm>
            </p:grpSpPr>
            <p:sp>
              <p:nvSpPr>
                <p:cNvPr id="1575" name=""/>
                <p:cNvSpPr/>
                <p:nvPr/>
              </p:nvSpPr>
              <p:spPr>
                <a:xfrm>
                  <a:off x="5911920" y="3801960"/>
                  <a:ext cx="75960" cy="76320"/>
                </a:xfrm>
                <a:custGeom>
                  <a:avLst/>
                  <a:gdLst/>
                  <a:ahLst/>
                  <a:rect l="l" t="t" r="r" b="b"/>
                  <a:pathLst>
                    <a:path w="48" h="48">
                      <a:moveTo>
                        <a:pt x="48" y="48"/>
                      </a:moveTo>
                      <a:lnTo>
                        <a:pt x="48" y="42"/>
                      </a:lnTo>
                      <a:lnTo>
                        <a:pt x="42" y="30"/>
                      </a:lnTo>
                      <a:lnTo>
                        <a:pt x="42" y="18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6" y="30"/>
                      </a:lnTo>
                      <a:lnTo>
                        <a:pt x="24" y="30"/>
                      </a:lnTo>
                      <a:lnTo>
                        <a:pt x="42" y="42"/>
                      </a:lnTo>
                      <a:lnTo>
                        <a:pt x="42" y="48"/>
                      </a:lnTo>
                      <a:lnTo>
                        <a:pt x="48" y="4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6" name=""/>
                <p:cNvSpPr/>
                <p:nvPr/>
              </p:nvSpPr>
              <p:spPr>
                <a:xfrm>
                  <a:off x="5911920" y="3801960"/>
                  <a:ext cx="75960" cy="76320"/>
                </a:xfrm>
                <a:custGeom>
                  <a:avLst/>
                  <a:gdLst/>
                  <a:ahLst/>
                  <a:rect l="l" t="t" r="r" b="b"/>
                  <a:pathLst>
                    <a:path w="48" h="48">
                      <a:moveTo>
                        <a:pt x="48" y="48"/>
                      </a:moveTo>
                      <a:lnTo>
                        <a:pt x="48" y="42"/>
                      </a:lnTo>
                      <a:lnTo>
                        <a:pt x="42" y="30"/>
                      </a:lnTo>
                      <a:lnTo>
                        <a:pt x="42" y="18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6" y="30"/>
                      </a:lnTo>
                      <a:lnTo>
                        <a:pt x="24" y="30"/>
                      </a:lnTo>
                      <a:lnTo>
                        <a:pt x="42" y="42"/>
                      </a:lnTo>
                      <a:lnTo>
                        <a:pt x="42" y="48"/>
                      </a:lnTo>
                      <a:lnTo>
                        <a:pt x="48" y="4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77" name=""/>
            <p:cNvSpPr/>
            <p:nvPr/>
          </p:nvSpPr>
          <p:spPr>
            <a:xfrm>
              <a:off x="5950080" y="3849840"/>
              <a:ext cx="28440" cy="2844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78" name=""/>
            <p:cNvGrpSpPr/>
            <p:nvPr/>
          </p:nvGrpSpPr>
          <p:grpSpPr>
            <a:xfrm>
              <a:off x="5950080" y="3849840"/>
              <a:ext cx="28440" cy="28440"/>
              <a:chOff x="5950080" y="3849840"/>
              <a:chExt cx="28440" cy="28440"/>
            </a:xfrm>
          </p:grpSpPr>
          <p:sp>
            <p:nvSpPr>
              <p:cNvPr id="1579" name=""/>
              <p:cNvSpPr/>
              <p:nvPr/>
            </p:nvSpPr>
            <p:spPr>
              <a:xfrm>
                <a:off x="5950080" y="3849840"/>
                <a:ext cx="28440" cy="2844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18" y="18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80" name=""/>
              <p:cNvGrpSpPr/>
              <p:nvPr/>
            </p:nvGrpSpPr>
            <p:grpSpPr>
              <a:xfrm>
                <a:off x="5950080" y="3849840"/>
                <a:ext cx="28440" cy="28440"/>
                <a:chOff x="5950080" y="3849840"/>
                <a:chExt cx="28440" cy="28440"/>
              </a:xfrm>
            </p:grpSpPr>
            <p:sp>
              <p:nvSpPr>
                <p:cNvPr id="1581" name=""/>
                <p:cNvSpPr/>
                <p:nvPr/>
              </p:nvSpPr>
              <p:spPr>
                <a:xfrm>
                  <a:off x="5950080" y="3849840"/>
                  <a:ext cx="28440" cy="28440"/>
                </a:xfrm>
                <a:custGeom>
                  <a:avLst/>
                  <a:gdLst/>
                  <a:ahLst/>
                  <a:rect l="l" t="t" r="r" b="b"/>
                  <a:pathLst>
                    <a:path w="18" h="18">
                      <a:moveTo>
                        <a:pt x="18" y="18"/>
                      </a:moveTo>
                      <a:lnTo>
                        <a:pt x="6" y="18"/>
                      </a:lnTo>
                      <a:lnTo>
                        <a:pt x="0" y="0"/>
                      </a:lnTo>
                      <a:lnTo>
                        <a:pt x="18" y="12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2" name=""/>
                <p:cNvSpPr/>
                <p:nvPr/>
              </p:nvSpPr>
              <p:spPr>
                <a:xfrm>
                  <a:off x="5950080" y="3849840"/>
                  <a:ext cx="28440" cy="28440"/>
                </a:xfrm>
                <a:custGeom>
                  <a:avLst/>
                  <a:gdLst/>
                  <a:ahLst/>
                  <a:rect l="l" t="t" r="r" b="b"/>
                  <a:pathLst>
                    <a:path w="18" h="18">
                      <a:moveTo>
                        <a:pt x="18" y="18"/>
                      </a:moveTo>
                      <a:lnTo>
                        <a:pt x="6" y="18"/>
                      </a:lnTo>
                      <a:lnTo>
                        <a:pt x="0" y="0"/>
                      </a:lnTo>
                      <a:lnTo>
                        <a:pt x="18" y="12"/>
                      </a:lnTo>
                      <a:lnTo>
                        <a:pt x="18" y="1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83" name=""/>
            <p:cNvSpPr/>
            <p:nvPr/>
          </p:nvSpPr>
          <p:spPr>
            <a:xfrm>
              <a:off x="5950080" y="3792600"/>
              <a:ext cx="123840" cy="104760"/>
            </a:xfrm>
            <a:custGeom>
              <a:avLst/>
              <a:gdLst/>
              <a:ahLst/>
              <a:rect l="l" t="t" r="r" b="b"/>
              <a:pathLst>
                <a:path w="78" h="66">
                  <a:moveTo>
                    <a:pt x="24" y="54"/>
                  </a:moveTo>
                  <a:lnTo>
                    <a:pt x="48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66" y="66"/>
                  </a:lnTo>
                  <a:lnTo>
                    <a:pt x="54" y="54"/>
                  </a:lnTo>
                  <a:lnTo>
                    <a:pt x="66" y="54"/>
                  </a:lnTo>
                  <a:lnTo>
                    <a:pt x="66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84" name=""/>
            <p:cNvGrpSpPr/>
            <p:nvPr/>
          </p:nvGrpSpPr>
          <p:grpSpPr>
            <a:xfrm>
              <a:off x="5950080" y="3792600"/>
              <a:ext cx="123840" cy="104760"/>
              <a:chOff x="5950080" y="3792600"/>
              <a:chExt cx="123840" cy="104760"/>
            </a:xfrm>
          </p:grpSpPr>
          <p:sp>
            <p:nvSpPr>
              <p:cNvPr id="1585" name=""/>
              <p:cNvSpPr/>
              <p:nvPr/>
            </p:nvSpPr>
            <p:spPr>
              <a:xfrm>
                <a:off x="5950080" y="3792600"/>
                <a:ext cx="123840" cy="104760"/>
              </a:xfrm>
              <a:custGeom>
                <a:avLst/>
                <a:gdLst/>
                <a:ahLst/>
                <a:rect l="l" t="t" r="r" b="b"/>
                <a:pathLst>
                  <a:path w="78" h="66">
                    <a:moveTo>
                      <a:pt x="24" y="54"/>
                    </a:moveTo>
                    <a:lnTo>
                      <a:pt x="48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66" y="66"/>
                    </a:lnTo>
                    <a:lnTo>
                      <a:pt x="54" y="54"/>
                    </a:lnTo>
                    <a:lnTo>
                      <a:pt x="66" y="54"/>
                    </a:lnTo>
                    <a:lnTo>
                      <a:pt x="66" y="36"/>
                    </a:lnTo>
                    <a:lnTo>
                      <a:pt x="78" y="24"/>
                    </a:lnTo>
                    <a:lnTo>
                      <a:pt x="66" y="12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24" y="48"/>
                    </a:lnTo>
                    <a:lnTo>
                      <a:pt x="24" y="5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86" name=""/>
              <p:cNvGrpSpPr/>
              <p:nvPr/>
            </p:nvGrpSpPr>
            <p:grpSpPr>
              <a:xfrm>
                <a:off x="5950080" y="3792600"/>
                <a:ext cx="123840" cy="104760"/>
                <a:chOff x="5950080" y="3792600"/>
                <a:chExt cx="123840" cy="104760"/>
              </a:xfrm>
            </p:grpSpPr>
            <p:sp>
              <p:nvSpPr>
                <p:cNvPr id="1587" name=""/>
                <p:cNvSpPr/>
                <p:nvPr/>
              </p:nvSpPr>
              <p:spPr>
                <a:xfrm>
                  <a:off x="5950080" y="3792600"/>
                  <a:ext cx="123840" cy="104760"/>
                </a:xfrm>
                <a:custGeom>
                  <a:avLst/>
                  <a:gdLst/>
                  <a:ahLst/>
                  <a:rect l="l" t="t" r="r" b="b"/>
                  <a:pathLst>
                    <a:path w="78" h="66">
                      <a:moveTo>
                        <a:pt x="24" y="54"/>
                      </a:moveTo>
                      <a:lnTo>
                        <a:pt x="48" y="48"/>
                      </a:lnTo>
                      <a:lnTo>
                        <a:pt x="54" y="48"/>
                      </a:lnTo>
                      <a:lnTo>
                        <a:pt x="48" y="54"/>
                      </a:lnTo>
                      <a:lnTo>
                        <a:pt x="66" y="66"/>
                      </a:lnTo>
                      <a:lnTo>
                        <a:pt x="54" y="54"/>
                      </a:lnTo>
                      <a:lnTo>
                        <a:pt x="66" y="54"/>
                      </a:lnTo>
                      <a:lnTo>
                        <a:pt x="66" y="36"/>
                      </a:lnTo>
                      <a:lnTo>
                        <a:pt x="78" y="24"/>
                      </a:lnTo>
                      <a:lnTo>
                        <a:pt x="66" y="12"/>
                      </a:lnTo>
                      <a:lnTo>
                        <a:pt x="54" y="0"/>
                      </a:lnTo>
                      <a:lnTo>
                        <a:pt x="48" y="6"/>
                      </a:lnTo>
                      <a:lnTo>
                        <a:pt x="30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18" y="24"/>
                      </a:lnTo>
                      <a:lnTo>
                        <a:pt x="18" y="36"/>
                      </a:lnTo>
                      <a:lnTo>
                        <a:pt x="24" y="48"/>
                      </a:lnTo>
                      <a:lnTo>
                        <a:pt x="24" y="5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8" name=""/>
                <p:cNvSpPr/>
                <p:nvPr/>
              </p:nvSpPr>
              <p:spPr>
                <a:xfrm>
                  <a:off x="5950080" y="3792600"/>
                  <a:ext cx="123840" cy="104760"/>
                </a:xfrm>
                <a:custGeom>
                  <a:avLst/>
                  <a:gdLst/>
                  <a:ahLst/>
                  <a:rect l="l" t="t" r="r" b="b"/>
                  <a:pathLst>
                    <a:path w="78" h="66">
                      <a:moveTo>
                        <a:pt x="24" y="54"/>
                      </a:moveTo>
                      <a:lnTo>
                        <a:pt x="48" y="48"/>
                      </a:lnTo>
                      <a:lnTo>
                        <a:pt x="54" y="48"/>
                      </a:lnTo>
                      <a:lnTo>
                        <a:pt x="48" y="54"/>
                      </a:lnTo>
                      <a:lnTo>
                        <a:pt x="66" y="66"/>
                      </a:lnTo>
                      <a:lnTo>
                        <a:pt x="54" y="54"/>
                      </a:lnTo>
                      <a:lnTo>
                        <a:pt x="66" y="54"/>
                      </a:lnTo>
                      <a:lnTo>
                        <a:pt x="66" y="36"/>
                      </a:lnTo>
                      <a:lnTo>
                        <a:pt x="78" y="24"/>
                      </a:lnTo>
                      <a:lnTo>
                        <a:pt x="66" y="12"/>
                      </a:lnTo>
                      <a:lnTo>
                        <a:pt x="54" y="0"/>
                      </a:lnTo>
                      <a:lnTo>
                        <a:pt x="48" y="6"/>
                      </a:lnTo>
                      <a:lnTo>
                        <a:pt x="30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18" y="24"/>
                      </a:lnTo>
                      <a:lnTo>
                        <a:pt x="18" y="36"/>
                      </a:lnTo>
                      <a:lnTo>
                        <a:pt x="24" y="48"/>
                      </a:lnTo>
                      <a:lnTo>
                        <a:pt x="24" y="5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89" name=""/>
            <p:cNvSpPr/>
            <p:nvPr/>
          </p:nvSpPr>
          <p:spPr>
            <a:xfrm>
              <a:off x="5711760" y="3944880"/>
              <a:ext cx="181080" cy="14292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0" y="90"/>
                  </a:moveTo>
                  <a:lnTo>
                    <a:pt x="6" y="84"/>
                  </a:lnTo>
                  <a:lnTo>
                    <a:pt x="18" y="60"/>
                  </a:lnTo>
                  <a:lnTo>
                    <a:pt x="6" y="48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6"/>
                  </a:lnTo>
                  <a:lnTo>
                    <a:pt x="48" y="0"/>
                  </a:lnTo>
                  <a:lnTo>
                    <a:pt x="60" y="6"/>
                  </a:lnTo>
                  <a:lnTo>
                    <a:pt x="84" y="0"/>
                  </a:lnTo>
                  <a:lnTo>
                    <a:pt x="114" y="0"/>
                  </a:lnTo>
                  <a:lnTo>
                    <a:pt x="102" y="6"/>
                  </a:lnTo>
                  <a:lnTo>
                    <a:pt x="84" y="48"/>
                  </a:lnTo>
                  <a:lnTo>
                    <a:pt x="60" y="72"/>
                  </a:lnTo>
                  <a:lnTo>
                    <a:pt x="48" y="72"/>
                  </a:lnTo>
                  <a:lnTo>
                    <a:pt x="18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90" name=""/>
            <p:cNvGrpSpPr/>
            <p:nvPr/>
          </p:nvGrpSpPr>
          <p:grpSpPr>
            <a:xfrm>
              <a:off x="5711760" y="3944880"/>
              <a:ext cx="181080" cy="142920"/>
              <a:chOff x="5711760" y="3944880"/>
              <a:chExt cx="181080" cy="142920"/>
            </a:xfrm>
          </p:grpSpPr>
          <p:sp>
            <p:nvSpPr>
              <p:cNvPr id="1591" name=""/>
              <p:cNvSpPr/>
              <p:nvPr/>
            </p:nvSpPr>
            <p:spPr>
              <a:xfrm>
                <a:off x="5711760" y="3944880"/>
                <a:ext cx="181080" cy="142920"/>
              </a:xfrm>
              <a:custGeom>
                <a:avLst/>
                <a:gdLst/>
                <a:ahLst/>
                <a:rect l="l" t="t" r="r" b="b"/>
                <a:pathLst>
                  <a:path w="114" h="90">
                    <a:moveTo>
                      <a:pt x="0" y="90"/>
                    </a:moveTo>
                    <a:lnTo>
                      <a:pt x="6" y="84"/>
                    </a:lnTo>
                    <a:lnTo>
                      <a:pt x="18" y="60"/>
                    </a:lnTo>
                    <a:lnTo>
                      <a:pt x="6" y="48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18" y="6"/>
                    </a:lnTo>
                    <a:lnTo>
                      <a:pt x="48" y="0"/>
                    </a:lnTo>
                    <a:lnTo>
                      <a:pt x="60" y="6"/>
                    </a:lnTo>
                    <a:lnTo>
                      <a:pt x="84" y="0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84" y="48"/>
                    </a:lnTo>
                    <a:lnTo>
                      <a:pt x="60" y="72"/>
                    </a:lnTo>
                    <a:lnTo>
                      <a:pt x="48" y="72"/>
                    </a:lnTo>
                    <a:lnTo>
                      <a:pt x="18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92" name=""/>
              <p:cNvGrpSpPr/>
              <p:nvPr/>
            </p:nvGrpSpPr>
            <p:grpSpPr>
              <a:xfrm>
                <a:off x="5711760" y="3944880"/>
                <a:ext cx="181080" cy="142920"/>
                <a:chOff x="5711760" y="3944880"/>
                <a:chExt cx="181080" cy="142920"/>
              </a:xfrm>
            </p:grpSpPr>
            <p:sp>
              <p:nvSpPr>
                <p:cNvPr id="1593" name=""/>
                <p:cNvSpPr/>
                <p:nvPr/>
              </p:nvSpPr>
              <p:spPr>
                <a:xfrm>
                  <a:off x="5711760" y="3944880"/>
                  <a:ext cx="181080" cy="14292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0" y="90"/>
                      </a:moveTo>
                      <a:lnTo>
                        <a:pt x="6" y="84"/>
                      </a:lnTo>
                      <a:lnTo>
                        <a:pt x="18" y="60"/>
                      </a:lnTo>
                      <a:lnTo>
                        <a:pt x="6" y="48"/>
                      </a:lnTo>
                      <a:lnTo>
                        <a:pt x="6" y="18"/>
                      </a:lnTo>
                      <a:lnTo>
                        <a:pt x="18" y="18"/>
                      </a:lnTo>
                      <a:lnTo>
                        <a:pt x="18" y="6"/>
                      </a:lnTo>
                      <a:lnTo>
                        <a:pt x="48" y="0"/>
                      </a:lnTo>
                      <a:lnTo>
                        <a:pt x="60" y="6"/>
                      </a:lnTo>
                      <a:lnTo>
                        <a:pt x="84" y="0"/>
                      </a:lnTo>
                      <a:lnTo>
                        <a:pt x="114" y="0"/>
                      </a:lnTo>
                      <a:lnTo>
                        <a:pt x="102" y="6"/>
                      </a:lnTo>
                      <a:lnTo>
                        <a:pt x="84" y="48"/>
                      </a:lnTo>
                      <a:lnTo>
                        <a:pt x="60" y="72"/>
                      </a:lnTo>
                      <a:lnTo>
                        <a:pt x="48" y="72"/>
                      </a:lnTo>
                      <a:lnTo>
                        <a:pt x="18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4" name=""/>
                <p:cNvSpPr/>
                <p:nvPr/>
              </p:nvSpPr>
              <p:spPr>
                <a:xfrm>
                  <a:off x="5711760" y="3944880"/>
                  <a:ext cx="181080" cy="14292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0" y="90"/>
                      </a:moveTo>
                      <a:lnTo>
                        <a:pt x="6" y="84"/>
                      </a:lnTo>
                      <a:lnTo>
                        <a:pt x="18" y="60"/>
                      </a:lnTo>
                      <a:lnTo>
                        <a:pt x="6" y="48"/>
                      </a:lnTo>
                      <a:lnTo>
                        <a:pt x="6" y="18"/>
                      </a:lnTo>
                      <a:lnTo>
                        <a:pt x="18" y="18"/>
                      </a:lnTo>
                      <a:lnTo>
                        <a:pt x="18" y="6"/>
                      </a:lnTo>
                      <a:lnTo>
                        <a:pt x="48" y="0"/>
                      </a:lnTo>
                      <a:lnTo>
                        <a:pt x="60" y="6"/>
                      </a:lnTo>
                      <a:lnTo>
                        <a:pt x="84" y="0"/>
                      </a:lnTo>
                      <a:lnTo>
                        <a:pt x="114" y="0"/>
                      </a:lnTo>
                      <a:lnTo>
                        <a:pt x="102" y="6"/>
                      </a:lnTo>
                      <a:lnTo>
                        <a:pt x="84" y="48"/>
                      </a:lnTo>
                      <a:lnTo>
                        <a:pt x="60" y="72"/>
                      </a:lnTo>
                      <a:lnTo>
                        <a:pt x="48" y="72"/>
                      </a:lnTo>
                      <a:lnTo>
                        <a:pt x="18" y="90"/>
                      </a:lnTo>
                      <a:lnTo>
                        <a:pt x="0" y="9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95" name=""/>
            <p:cNvSpPr/>
            <p:nvPr/>
          </p:nvSpPr>
          <p:spPr>
            <a:xfrm>
              <a:off x="5683320" y="4059360"/>
              <a:ext cx="123840" cy="123840"/>
            </a:xfrm>
            <a:custGeom>
              <a:avLst/>
              <a:gdLst/>
              <a:ahLst/>
              <a:rect l="l" t="t" r="r" b="b"/>
              <a:pathLst>
                <a:path w="78" h="78">
                  <a:moveTo>
                    <a:pt x="78" y="18"/>
                  </a:moveTo>
                  <a:lnTo>
                    <a:pt x="78" y="0"/>
                  </a:lnTo>
                  <a:lnTo>
                    <a:pt x="66" y="0"/>
                  </a:lnTo>
                  <a:lnTo>
                    <a:pt x="36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24" y="78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54" y="54"/>
                  </a:lnTo>
                  <a:lnTo>
                    <a:pt x="42" y="42"/>
                  </a:lnTo>
                  <a:lnTo>
                    <a:pt x="78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96" name=""/>
            <p:cNvGrpSpPr/>
            <p:nvPr/>
          </p:nvGrpSpPr>
          <p:grpSpPr>
            <a:xfrm>
              <a:off x="5683320" y="4059360"/>
              <a:ext cx="123840" cy="123840"/>
              <a:chOff x="5683320" y="4059360"/>
              <a:chExt cx="123840" cy="123840"/>
            </a:xfrm>
          </p:grpSpPr>
          <p:sp>
            <p:nvSpPr>
              <p:cNvPr id="1597" name=""/>
              <p:cNvSpPr/>
              <p:nvPr/>
            </p:nvSpPr>
            <p:spPr>
              <a:xfrm>
                <a:off x="5683320" y="4059360"/>
                <a:ext cx="123840" cy="123840"/>
              </a:xfrm>
              <a:custGeom>
                <a:avLst/>
                <a:gdLst/>
                <a:ahLst/>
                <a:rect l="l" t="t" r="r" b="b"/>
                <a:pathLst>
                  <a:path w="78" h="78">
                    <a:moveTo>
                      <a:pt x="78" y="18"/>
                    </a:moveTo>
                    <a:lnTo>
                      <a:pt x="78" y="0"/>
                    </a:lnTo>
                    <a:lnTo>
                      <a:pt x="66" y="0"/>
                    </a:lnTo>
                    <a:lnTo>
                      <a:pt x="36" y="18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54"/>
                    </a:lnTo>
                    <a:lnTo>
                      <a:pt x="0" y="78"/>
                    </a:lnTo>
                    <a:lnTo>
                      <a:pt x="24" y="78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54" y="54"/>
                    </a:lnTo>
                    <a:lnTo>
                      <a:pt x="42" y="42"/>
                    </a:lnTo>
                    <a:lnTo>
                      <a:pt x="78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98" name=""/>
              <p:cNvGrpSpPr/>
              <p:nvPr/>
            </p:nvGrpSpPr>
            <p:grpSpPr>
              <a:xfrm>
                <a:off x="5683320" y="4059360"/>
                <a:ext cx="123840" cy="123840"/>
                <a:chOff x="5683320" y="4059360"/>
                <a:chExt cx="123840" cy="123840"/>
              </a:xfrm>
            </p:grpSpPr>
            <p:sp>
              <p:nvSpPr>
                <p:cNvPr id="1599" name=""/>
                <p:cNvSpPr/>
                <p:nvPr/>
              </p:nvSpPr>
              <p:spPr>
                <a:xfrm>
                  <a:off x="5683320" y="4059360"/>
                  <a:ext cx="123840" cy="123840"/>
                </a:xfrm>
                <a:custGeom>
                  <a:avLst/>
                  <a:gdLst/>
                  <a:ahLst/>
                  <a:rect l="l" t="t" r="r" b="b"/>
                  <a:pathLst>
                    <a:path w="78" h="78">
                      <a:moveTo>
                        <a:pt x="78" y="18"/>
                      </a:moveTo>
                      <a:lnTo>
                        <a:pt x="78" y="0"/>
                      </a:lnTo>
                      <a:lnTo>
                        <a:pt x="66" y="0"/>
                      </a:lnTo>
                      <a:lnTo>
                        <a:pt x="36" y="18"/>
                      </a:lnTo>
                      <a:lnTo>
                        <a:pt x="18" y="18"/>
                      </a:lnTo>
                      <a:lnTo>
                        <a:pt x="18" y="24"/>
                      </a:lnTo>
                      <a:lnTo>
                        <a:pt x="18" y="54"/>
                      </a:lnTo>
                      <a:lnTo>
                        <a:pt x="0" y="78"/>
                      </a:lnTo>
                      <a:lnTo>
                        <a:pt x="24" y="78"/>
                      </a:lnTo>
                      <a:lnTo>
                        <a:pt x="36" y="66"/>
                      </a:lnTo>
                      <a:lnTo>
                        <a:pt x="42" y="66"/>
                      </a:lnTo>
                      <a:lnTo>
                        <a:pt x="54" y="54"/>
                      </a:lnTo>
                      <a:lnTo>
                        <a:pt x="42" y="42"/>
                      </a:lnTo>
                      <a:lnTo>
                        <a:pt x="78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0" name=""/>
                <p:cNvSpPr/>
                <p:nvPr/>
              </p:nvSpPr>
              <p:spPr>
                <a:xfrm>
                  <a:off x="5683320" y="4059360"/>
                  <a:ext cx="123840" cy="123840"/>
                </a:xfrm>
                <a:custGeom>
                  <a:avLst/>
                  <a:gdLst/>
                  <a:ahLst/>
                  <a:rect l="l" t="t" r="r" b="b"/>
                  <a:pathLst>
                    <a:path w="78" h="78">
                      <a:moveTo>
                        <a:pt x="78" y="18"/>
                      </a:moveTo>
                      <a:lnTo>
                        <a:pt x="78" y="0"/>
                      </a:lnTo>
                      <a:lnTo>
                        <a:pt x="66" y="0"/>
                      </a:lnTo>
                      <a:lnTo>
                        <a:pt x="36" y="18"/>
                      </a:lnTo>
                      <a:lnTo>
                        <a:pt x="18" y="18"/>
                      </a:lnTo>
                      <a:lnTo>
                        <a:pt x="18" y="24"/>
                      </a:lnTo>
                      <a:lnTo>
                        <a:pt x="18" y="54"/>
                      </a:lnTo>
                      <a:lnTo>
                        <a:pt x="0" y="78"/>
                      </a:lnTo>
                      <a:lnTo>
                        <a:pt x="24" y="78"/>
                      </a:lnTo>
                      <a:lnTo>
                        <a:pt x="36" y="66"/>
                      </a:lnTo>
                      <a:lnTo>
                        <a:pt x="42" y="66"/>
                      </a:lnTo>
                      <a:lnTo>
                        <a:pt x="54" y="54"/>
                      </a:lnTo>
                      <a:lnTo>
                        <a:pt x="42" y="42"/>
                      </a:lnTo>
                      <a:lnTo>
                        <a:pt x="78" y="1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01" name=""/>
            <p:cNvSpPr/>
            <p:nvPr/>
          </p:nvSpPr>
          <p:spPr>
            <a:xfrm>
              <a:off x="5711760" y="4021200"/>
              <a:ext cx="28800" cy="57240"/>
            </a:xfrm>
            <a:custGeom>
              <a:avLst/>
              <a:gdLst/>
              <a:ahLst/>
              <a:rect l="l" t="t" r="r" b="b"/>
              <a:pathLst>
                <a:path w="18" h="36">
                  <a:moveTo>
                    <a:pt x="6" y="36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18" y="12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02" name=""/>
            <p:cNvGrpSpPr/>
            <p:nvPr/>
          </p:nvGrpSpPr>
          <p:grpSpPr>
            <a:xfrm>
              <a:off x="5711760" y="4021200"/>
              <a:ext cx="28800" cy="57240"/>
              <a:chOff x="5711760" y="4021200"/>
              <a:chExt cx="28800" cy="57240"/>
            </a:xfrm>
          </p:grpSpPr>
          <p:sp>
            <p:nvSpPr>
              <p:cNvPr id="1603" name=""/>
              <p:cNvSpPr/>
              <p:nvPr/>
            </p:nvSpPr>
            <p:spPr>
              <a:xfrm>
                <a:off x="5711760" y="4021200"/>
                <a:ext cx="28800" cy="57240"/>
              </a:xfrm>
              <a:custGeom>
                <a:avLst/>
                <a:gdLst/>
                <a:ahLst/>
                <a:rect l="l" t="t" r="r" b="b"/>
                <a:pathLst>
                  <a:path w="18" h="36">
                    <a:moveTo>
                      <a:pt x="6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18" y="1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04" name=""/>
              <p:cNvGrpSpPr/>
              <p:nvPr/>
            </p:nvGrpSpPr>
            <p:grpSpPr>
              <a:xfrm>
                <a:off x="5711760" y="4021200"/>
                <a:ext cx="28800" cy="57240"/>
                <a:chOff x="5711760" y="4021200"/>
                <a:chExt cx="28800" cy="57240"/>
              </a:xfrm>
            </p:grpSpPr>
            <p:sp>
              <p:nvSpPr>
                <p:cNvPr id="1605" name=""/>
                <p:cNvSpPr/>
                <p:nvPr/>
              </p:nvSpPr>
              <p:spPr>
                <a:xfrm>
                  <a:off x="5711760" y="4021200"/>
                  <a:ext cx="28800" cy="57240"/>
                </a:xfrm>
                <a:custGeom>
                  <a:avLst/>
                  <a:gdLst/>
                  <a:ahLst/>
                  <a:rect l="l" t="t" r="r" b="b"/>
                  <a:pathLst>
                    <a:path w="18" h="36">
                      <a:moveTo>
                        <a:pt x="6" y="36"/>
                      </a:moveTo>
                      <a:lnTo>
                        <a:pt x="0" y="36"/>
                      </a:lnTo>
                      <a:lnTo>
                        <a:pt x="6" y="0"/>
                      </a:lnTo>
                      <a:lnTo>
                        <a:pt x="18" y="12"/>
                      </a:lnTo>
                      <a:lnTo>
                        <a:pt x="6" y="3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6" name=""/>
                <p:cNvSpPr/>
                <p:nvPr/>
              </p:nvSpPr>
              <p:spPr>
                <a:xfrm>
                  <a:off x="5711760" y="4021200"/>
                  <a:ext cx="28800" cy="57240"/>
                </a:xfrm>
                <a:custGeom>
                  <a:avLst/>
                  <a:gdLst/>
                  <a:ahLst/>
                  <a:rect l="l" t="t" r="r" b="b"/>
                  <a:pathLst>
                    <a:path w="18" h="36">
                      <a:moveTo>
                        <a:pt x="6" y="36"/>
                      </a:moveTo>
                      <a:lnTo>
                        <a:pt x="0" y="36"/>
                      </a:lnTo>
                      <a:lnTo>
                        <a:pt x="6" y="0"/>
                      </a:lnTo>
                      <a:lnTo>
                        <a:pt x="18" y="12"/>
                      </a:lnTo>
                      <a:lnTo>
                        <a:pt x="6" y="3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07" name=""/>
            <p:cNvSpPr/>
            <p:nvPr/>
          </p:nvSpPr>
          <p:spPr>
            <a:xfrm>
              <a:off x="5673600" y="4078440"/>
              <a:ext cx="47880" cy="104760"/>
            </a:xfrm>
            <a:custGeom>
              <a:avLst/>
              <a:gdLst/>
              <a:ahLst/>
              <a:rect l="l" t="t" r="r" b="b"/>
              <a:pathLst>
                <a:path w="30" h="66">
                  <a:moveTo>
                    <a:pt x="24" y="6"/>
                  </a:moveTo>
                  <a:lnTo>
                    <a:pt x="24" y="12"/>
                  </a:lnTo>
                  <a:lnTo>
                    <a:pt x="24" y="42"/>
                  </a:lnTo>
                  <a:lnTo>
                    <a:pt x="6" y="66"/>
                  </a:lnTo>
                  <a:lnTo>
                    <a:pt x="0" y="30"/>
                  </a:lnTo>
                  <a:lnTo>
                    <a:pt x="6" y="1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08" name=""/>
            <p:cNvGrpSpPr/>
            <p:nvPr/>
          </p:nvGrpSpPr>
          <p:grpSpPr>
            <a:xfrm>
              <a:off x="5673600" y="4078440"/>
              <a:ext cx="47880" cy="104760"/>
              <a:chOff x="5673600" y="4078440"/>
              <a:chExt cx="47880" cy="104760"/>
            </a:xfrm>
          </p:grpSpPr>
          <p:sp>
            <p:nvSpPr>
              <p:cNvPr id="1609" name=""/>
              <p:cNvSpPr/>
              <p:nvPr/>
            </p:nvSpPr>
            <p:spPr>
              <a:xfrm>
                <a:off x="5673600" y="4078440"/>
                <a:ext cx="47880" cy="104760"/>
              </a:xfrm>
              <a:custGeom>
                <a:avLst/>
                <a:gdLst/>
                <a:ahLst/>
                <a:rect l="l" t="t" r="r" b="b"/>
                <a:pathLst>
                  <a:path w="30" h="66">
                    <a:moveTo>
                      <a:pt x="24" y="6"/>
                    </a:moveTo>
                    <a:lnTo>
                      <a:pt x="24" y="12"/>
                    </a:lnTo>
                    <a:lnTo>
                      <a:pt x="24" y="42"/>
                    </a:lnTo>
                    <a:lnTo>
                      <a:pt x="6" y="66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10" name=""/>
              <p:cNvGrpSpPr/>
              <p:nvPr/>
            </p:nvGrpSpPr>
            <p:grpSpPr>
              <a:xfrm>
                <a:off x="5673600" y="4078440"/>
                <a:ext cx="47880" cy="104760"/>
                <a:chOff x="5673600" y="4078440"/>
                <a:chExt cx="47880" cy="104760"/>
              </a:xfrm>
            </p:grpSpPr>
            <p:sp>
              <p:nvSpPr>
                <p:cNvPr id="1611" name=""/>
                <p:cNvSpPr/>
                <p:nvPr/>
              </p:nvSpPr>
              <p:spPr>
                <a:xfrm>
                  <a:off x="5673600" y="4078440"/>
                  <a:ext cx="47880" cy="104760"/>
                </a:xfrm>
                <a:custGeom>
                  <a:avLst/>
                  <a:gdLst/>
                  <a:ahLst/>
                  <a:rect l="l" t="t" r="r" b="b"/>
                  <a:pathLst>
                    <a:path w="30" h="66">
                      <a:moveTo>
                        <a:pt x="24" y="6"/>
                      </a:moveTo>
                      <a:lnTo>
                        <a:pt x="24" y="12"/>
                      </a:lnTo>
                      <a:lnTo>
                        <a:pt x="24" y="42"/>
                      </a:lnTo>
                      <a:lnTo>
                        <a:pt x="6" y="66"/>
                      </a:lnTo>
                      <a:lnTo>
                        <a:pt x="0" y="30"/>
                      </a:lnTo>
                      <a:lnTo>
                        <a:pt x="6" y="12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2" name=""/>
                <p:cNvSpPr/>
                <p:nvPr/>
              </p:nvSpPr>
              <p:spPr>
                <a:xfrm>
                  <a:off x="5673600" y="4078440"/>
                  <a:ext cx="47880" cy="104760"/>
                </a:xfrm>
                <a:custGeom>
                  <a:avLst/>
                  <a:gdLst/>
                  <a:ahLst/>
                  <a:rect l="l" t="t" r="r" b="b"/>
                  <a:pathLst>
                    <a:path w="30" h="66">
                      <a:moveTo>
                        <a:pt x="24" y="6"/>
                      </a:moveTo>
                      <a:lnTo>
                        <a:pt x="24" y="12"/>
                      </a:lnTo>
                      <a:lnTo>
                        <a:pt x="24" y="42"/>
                      </a:lnTo>
                      <a:lnTo>
                        <a:pt x="6" y="66"/>
                      </a:lnTo>
                      <a:lnTo>
                        <a:pt x="0" y="30"/>
                      </a:lnTo>
                      <a:lnTo>
                        <a:pt x="6" y="12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24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13" name=""/>
            <p:cNvSpPr/>
            <p:nvPr/>
          </p:nvSpPr>
          <p:spPr>
            <a:xfrm>
              <a:off x="5807160" y="3935520"/>
              <a:ext cx="228600" cy="247680"/>
            </a:xfrm>
            <a:custGeom>
              <a:avLst/>
              <a:gdLst/>
              <a:ahLst/>
              <a:rect l="l" t="t" r="r" b="b"/>
              <a:pathLst>
                <a:path w="144" h="156">
                  <a:moveTo>
                    <a:pt x="90" y="6"/>
                  </a:moveTo>
                  <a:lnTo>
                    <a:pt x="96" y="24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96" y="66"/>
                  </a:lnTo>
                  <a:lnTo>
                    <a:pt x="108" y="90"/>
                  </a:lnTo>
                  <a:lnTo>
                    <a:pt x="120" y="96"/>
                  </a:lnTo>
                  <a:lnTo>
                    <a:pt x="138" y="132"/>
                  </a:lnTo>
                  <a:lnTo>
                    <a:pt x="144" y="138"/>
                  </a:lnTo>
                  <a:lnTo>
                    <a:pt x="144" y="144"/>
                  </a:lnTo>
                  <a:lnTo>
                    <a:pt x="120" y="144"/>
                  </a:lnTo>
                  <a:lnTo>
                    <a:pt x="114" y="156"/>
                  </a:lnTo>
                  <a:lnTo>
                    <a:pt x="96" y="144"/>
                  </a:lnTo>
                  <a:lnTo>
                    <a:pt x="90" y="156"/>
                  </a:lnTo>
                  <a:lnTo>
                    <a:pt x="66" y="144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24" y="54"/>
                  </a:lnTo>
                  <a:lnTo>
                    <a:pt x="42" y="12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14" name=""/>
            <p:cNvGrpSpPr/>
            <p:nvPr/>
          </p:nvGrpSpPr>
          <p:grpSpPr>
            <a:xfrm>
              <a:off x="5807160" y="3935520"/>
              <a:ext cx="228600" cy="247680"/>
              <a:chOff x="5807160" y="3935520"/>
              <a:chExt cx="228600" cy="247680"/>
            </a:xfrm>
          </p:grpSpPr>
          <p:sp>
            <p:nvSpPr>
              <p:cNvPr id="1615" name=""/>
              <p:cNvSpPr/>
              <p:nvPr/>
            </p:nvSpPr>
            <p:spPr>
              <a:xfrm>
                <a:off x="5807160" y="3935520"/>
                <a:ext cx="228600" cy="247680"/>
              </a:xfrm>
              <a:custGeom>
                <a:avLst/>
                <a:gdLst/>
                <a:ahLst/>
                <a:rect l="l" t="t" r="r" b="b"/>
                <a:pathLst>
                  <a:path w="144" h="156">
                    <a:moveTo>
                      <a:pt x="90" y="6"/>
                    </a:moveTo>
                    <a:lnTo>
                      <a:pt x="96" y="24"/>
                    </a:lnTo>
                    <a:lnTo>
                      <a:pt x="108" y="24"/>
                    </a:lnTo>
                    <a:lnTo>
                      <a:pt x="108" y="48"/>
                    </a:lnTo>
                    <a:lnTo>
                      <a:pt x="96" y="66"/>
                    </a:lnTo>
                    <a:lnTo>
                      <a:pt x="108" y="90"/>
                    </a:lnTo>
                    <a:lnTo>
                      <a:pt x="120" y="96"/>
                    </a:lnTo>
                    <a:lnTo>
                      <a:pt x="138" y="132"/>
                    </a:lnTo>
                    <a:lnTo>
                      <a:pt x="144" y="138"/>
                    </a:lnTo>
                    <a:lnTo>
                      <a:pt x="144" y="144"/>
                    </a:lnTo>
                    <a:lnTo>
                      <a:pt x="120" y="144"/>
                    </a:lnTo>
                    <a:lnTo>
                      <a:pt x="114" y="156"/>
                    </a:lnTo>
                    <a:lnTo>
                      <a:pt x="96" y="144"/>
                    </a:lnTo>
                    <a:lnTo>
                      <a:pt x="90" y="156"/>
                    </a:lnTo>
                    <a:lnTo>
                      <a:pt x="66" y="144"/>
                    </a:lnTo>
                    <a:lnTo>
                      <a:pt x="66" y="138"/>
                    </a:lnTo>
                    <a:lnTo>
                      <a:pt x="54" y="132"/>
                    </a:lnTo>
                    <a:lnTo>
                      <a:pt x="24" y="102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4" y="54"/>
                    </a:lnTo>
                    <a:lnTo>
                      <a:pt x="42" y="12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90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16" name=""/>
              <p:cNvGrpSpPr/>
              <p:nvPr/>
            </p:nvGrpSpPr>
            <p:grpSpPr>
              <a:xfrm>
                <a:off x="5807160" y="3935520"/>
                <a:ext cx="228600" cy="247680"/>
                <a:chOff x="5807160" y="3935520"/>
                <a:chExt cx="228600" cy="247680"/>
              </a:xfrm>
            </p:grpSpPr>
            <p:sp>
              <p:nvSpPr>
                <p:cNvPr id="1617" name=""/>
                <p:cNvSpPr/>
                <p:nvPr/>
              </p:nvSpPr>
              <p:spPr>
                <a:xfrm>
                  <a:off x="5807160" y="3935520"/>
                  <a:ext cx="228600" cy="247680"/>
                </a:xfrm>
                <a:custGeom>
                  <a:avLst/>
                  <a:gdLst/>
                  <a:ahLst/>
                  <a:rect l="l" t="t" r="r" b="b"/>
                  <a:pathLst>
                    <a:path w="144" h="156">
                      <a:moveTo>
                        <a:pt x="90" y="6"/>
                      </a:moveTo>
                      <a:lnTo>
                        <a:pt x="96" y="24"/>
                      </a:lnTo>
                      <a:lnTo>
                        <a:pt x="108" y="24"/>
                      </a:lnTo>
                      <a:lnTo>
                        <a:pt x="108" y="48"/>
                      </a:lnTo>
                      <a:lnTo>
                        <a:pt x="96" y="66"/>
                      </a:lnTo>
                      <a:lnTo>
                        <a:pt x="108" y="90"/>
                      </a:lnTo>
                      <a:lnTo>
                        <a:pt x="120" y="96"/>
                      </a:lnTo>
                      <a:lnTo>
                        <a:pt x="138" y="132"/>
                      </a:lnTo>
                      <a:lnTo>
                        <a:pt x="144" y="138"/>
                      </a:lnTo>
                      <a:lnTo>
                        <a:pt x="144" y="144"/>
                      </a:lnTo>
                      <a:lnTo>
                        <a:pt x="120" y="144"/>
                      </a:lnTo>
                      <a:lnTo>
                        <a:pt x="114" y="156"/>
                      </a:lnTo>
                      <a:lnTo>
                        <a:pt x="96" y="144"/>
                      </a:lnTo>
                      <a:lnTo>
                        <a:pt x="90" y="156"/>
                      </a:lnTo>
                      <a:lnTo>
                        <a:pt x="66" y="144"/>
                      </a:lnTo>
                      <a:lnTo>
                        <a:pt x="66" y="138"/>
                      </a:lnTo>
                      <a:lnTo>
                        <a:pt x="54" y="132"/>
                      </a:lnTo>
                      <a:lnTo>
                        <a:pt x="24" y="102"/>
                      </a:lnTo>
                      <a:lnTo>
                        <a:pt x="0" y="96"/>
                      </a:lnTo>
                      <a:lnTo>
                        <a:pt x="0" y="78"/>
                      </a:lnTo>
                      <a:lnTo>
                        <a:pt x="24" y="54"/>
                      </a:lnTo>
                      <a:lnTo>
                        <a:pt x="42" y="12"/>
                      </a:lnTo>
                      <a:lnTo>
                        <a:pt x="54" y="6"/>
                      </a:lnTo>
                      <a:lnTo>
                        <a:pt x="54" y="0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8" name=""/>
                <p:cNvSpPr/>
                <p:nvPr/>
              </p:nvSpPr>
              <p:spPr>
                <a:xfrm>
                  <a:off x="5807160" y="3935520"/>
                  <a:ext cx="228600" cy="247680"/>
                </a:xfrm>
                <a:custGeom>
                  <a:avLst/>
                  <a:gdLst/>
                  <a:ahLst/>
                  <a:rect l="l" t="t" r="r" b="b"/>
                  <a:pathLst>
                    <a:path w="144" h="156">
                      <a:moveTo>
                        <a:pt x="90" y="6"/>
                      </a:moveTo>
                      <a:lnTo>
                        <a:pt x="96" y="24"/>
                      </a:lnTo>
                      <a:lnTo>
                        <a:pt x="108" y="24"/>
                      </a:lnTo>
                      <a:lnTo>
                        <a:pt x="108" y="48"/>
                      </a:lnTo>
                      <a:lnTo>
                        <a:pt x="96" y="66"/>
                      </a:lnTo>
                      <a:lnTo>
                        <a:pt x="108" y="90"/>
                      </a:lnTo>
                      <a:lnTo>
                        <a:pt x="120" y="96"/>
                      </a:lnTo>
                      <a:lnTo>
                        <a:pt x="138" y="132"/>
                      </a:lnTo>
                      <a:lnTo>
                        <a:pt x="144" y="138"/>
                      </a:lnTo>
                      <a:lnTo>
                        <a:pt x="144" y="144"/>
                      </a:lnTo>
                      <a:lnTo>
                        <a:pt x="120" y="144"/>
                      </a:lnTo>
                      <a:lnTo>
                        <a:pt x="114" y="156"/>
                      </a:lnTo>
                      <a:lnTo>
                        <a:pt x="96" y="144"/>
                      </a:lnTo>
                      <a:lnTo>
                        <a:pt x="90" y="156"/>
                      </a:lnTo>
                      <a:lnTo>
                        <a:pt x="66" y="144"/>
                      </a:lnTo>
                      <a:lnTo>
                        <a:pt x="66" y="138"/>
                      </a:lnTo>
                      <a:lnTo>
                        <a:pt x="54" y="132"/>
                      </a:lnTo>
                      <a:lnTo>
                        <a:pt x="24" y="102"/>
                      </a:lnTo>
                      <a:lnTo>
                        <a:pt x="0" y="96"/>
                      </a:lnTo>
                      <a:lnTo>
                        <a:pt x="0" y="78"/>
                      </a:lnTo>
                      <a:lnTo>
                        <a:pt x="24" y="54"/>
                      </a:lnTo>
                      <a:lnTo>
                        <a:pt x="42" y="12"/>
                      </a:lnTo>
                      <a:lnTo>
                        <a:pt x="54" y="6"/>
                      </a:lnTo>
                      <a:lnTo>
                        <a:pt x="54" y="0"/>
                      </a:lnTo>
                      <a:lnTo>
                        <a:pt x="90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19" name=""/>
            <p:cNvSpPr/>
            <p:nvPr/>
          </p:nvSpPr>
          <p:spPr>
            <a:xfrm>
              <a:off x="5950080" y="4164120"/>
              <a:ext cx="37800" cy="2844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0" y="12"/>
                  </a:moveTo>
                  <a:lnTo>
                    <a:pt x="6" y="0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20" name=""/>
            <p:cNvGrpSpPr/>
            <p:nvPr/>
          </p:nvGrpSpPr>
          <p:grpSpPr>
            <a:xfrm>
              <a:off x="5950080" y="4164120"/>
              <a:ext cx="37800" cy="28440"/>
              <a:chOff x="5950080" y="4164120"/>
              <a:chExt cx="37800" cy="28440"/>
            </a:xfrm>
          </p:grpSpPr>
          <p:sp>
            <p:nvSpPr>
              <p:cNvPr id="1621" name=""/>
              <p:cNvSpPr/>
              <p:nvPr/>
            </p:nvSpPr>
            <p:spPr>
              <a:xfrm>
                <a:off x="5950080" y="4164120"/>
                <a:ext cx="37800" cy="28440"/>
              </a:xfrm>
              <a:custGeom>
                <a:avLst/>
                <a:gdLst/>
                <a:ahLst/>
                <a:rect l="l" t="t" r="r" b="b"/>
                <a:pathLst>
                  <a:path w="24" h="18">
                    <a:moveTo>
                      <a:pt x="0" y="12"/>
                    </a:moveTo>
                    <a:lnTo>
                      <a:pt x="6" y="0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22" name=""/>
              <p:cNvGrpSpPr/>
              <p:nvPr/>
            </p:nvGrpSpPr>
            <p:grpSpPr>
              <a:xfrm>
                <a:off x="5950080" y="4164120"/>
                <a:ext cx="37800" cy="28440"/>
                <a:chOff x="5950080" y="4164120"/>
                <a:chExt cx="37800" cy="28440"/>
              </a:xfrm>
            </p:grpSpPr>
            <p:sp>
              <p:nvSpPr>
                <p:cNvPr id="1623" name=""/>
                <p:cNvSpPr/>
                <p:nvPr/>
              </p:nvSpPr>
              <p:spPr>
                <a:xfrm>
                  <a:off x="5950080" y="4164120"/>
                  <a:ext cx="37800" cy="28440"/>
                </a:xfrm>
                <a:custGeom>
                  <a:avLst/>
                  <a:gdLst/>
                  <a:ahLst/>
                  <a:rect l="l" t="t" r="r" b="b"/>
                  <a:pathLst>
                    <a:path w="24" h="18">
                      <a:moveTo>
                        <a:pt x="0" y="12"/>
                      </a:moveTo>
                      <a:lnTo>
                        <a:pt x="6" y="0"/>
                      </a:lnTo>
                      <a:lnTo>
                        <a:pt x="24" y="12"/>
                      </a:lnTo>
                      <a:lnTo>
                        <a:pt x="6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4" name=""/>
                <p:cNvSpPr/>
                <p:nvPr/>
              </p:nvSpPr>
              <p:spPr>
                <a:xfrm>
                  <a:off x="5950080" y="4164120"/>
                  <a:ext cx="37800" cy="28440"/>
                </a:xfrm>
                <a:custGeom>
                  <a:avLst/>
                  <a:gdLst/>
                  <a:ahLst/>
                  <a:rect l="l" t="t" r="r" b="b"/>
                  <a:pathLst>
                    <a:path w="24" h="18">
                      <a:moveTo>
                        <a:pt x="0" y="12"/>
                      </a:moveTo>
                      <a:lnTo>
                        <a:pt x="6" y="0"/>
                      </a:lnTo>
                      <a:lnTo>
                        <a:pt x="24" y="12"/>
                      </a:lnTo>
                      <a:lnTo>
                        <a:pt x="6" y="18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25" name=""/>
            <p:cNvSpPr/>
            <p:nvPr/>
          </p:nvSpPr>
          <p:spPr>
            <a:xfrm>
              <a:off x="5987880" y="4164120"/>
              <a:ext cx="47880" cy="28440"/>
            </a:xfrm>
            <a:custGeom>
              <a:avLst/>
              <a:gdLst/>
              <a:ahLst/>
              <a:rect l="l" t="t" r="r" b="b"/>
              <a:pathLst>
                <a:path w="30" h="18">
                  <a:moveTo>
                    <a:pt x="0" y="12"/>
                  </a:moveTo>
                  <a:lnTo>
                    <a:pt x="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26" name=""/>
            <p:cNvGrpSpPr/>
            <p:nvPr/>
          </p:nvGrpSpPr>
          <p:grpSpPr>
            <a:xfrm>
              <a:off x="5987880" y="4164120"/>
              <a:ext cx="47880" cy="28440"/>
              <a:chOff x="5987880" y="4164120"/>
              <a:chExt cx="47880" cy="28440"/>
            </a:xfrm>
          </p:grpSpPr>
          <p:sp>
            <p:nvSpPr>
              <p:cNvPr id="1627" name=""/>
              <p:cNvSpPr/>
              <p:nvPr/>
            </p:nvSpPr>
            <p:spPr>
              <a:xfrm>
                <a:off x="5987880" y="4164120"/>
                <a:ext cx="47880" cy="28440"/>
              </a:xfrm>
              <a:custGeom>
                <a:avLst/>
                <a:gdLst/>
                <a:ahLst/>
                <a:rect l="l" t="t" r="r" b="b"/>
                <a:pathLst>
                  <a:path w="30" h="18">
                    <a:moveTo>
                      <a:pt x="0" y="12"/>
                    </a:moveTo>
                    <a:lnTo>
                      <a:pt x="6" y="0"/>
                    </a:lnTo>
                    <a:lnTo>
                      <a:pt x="30" y="0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28" name=""/>
              <p:cNvGrpSpPr/>
              <p:nvPr/>
            </p:nvGrpSpPr>
            <p:grpSpPr>
              <a:xfrm>
                <a:off x="5987880" y="4164120"/>
                <a:ext cx="47880" cy="28440"/>
                <a:chOff x="5987880" y="4164120"/>
                <a:chExt cx="47880" cy="28440"/>
              </a:xfrm>
            </p:grpSpPr>
            <p:sp>
              <p:nvSpPr>
                <p:cNvPr id="1629" name=""/>
                <p:cNvSpPr/>
                <p:nvPr/>
              </p:nvSpPr>
              <p:spPr>
                <a:xfrm>
                  <a:off x="5987880" y="4164120"/>
                  <a:ext cx="47880" cy="28440"/>
                </a:xfrm>
                <a:custGeom>
                  <a:avLst/>
                  <a:gdLst/>
                  <a:ahLst/>
                  <a:rect l="l" t="t" r="r" b="b"/>
                  <a:pathLst>
                    <a:path w="30" h="18">
                      <a:moveTo>
                        <a:pt x="0" y="12"/>
                      </a:moveTo>
                      <a:lnTo>
                        <a:pt x="6" y="0"/>
                      </a:lnTo>
                      <a:lnTo>
                        <a:pt x="30" y="0"/>
                      </a:lnTo>
                      <a:lnTo>
                        <a:pt x="24" y="12"/>
                      </a:lnTo>
                      <a:lnTo>
                        <a:pt x="30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0" name=""/>
                <p:cNvSpPr/>
                <p:nvPr/>
              </p:nvSpPr>
              <p:spPr>
                <a:xfrm>
                  <a:off x="5987880" y="4164120"/>
                  <a:ext cx="47880" cy="28440"/>
                </a:xfrm>
                <a:custGeom>
                  <a:avLst/>
                  <a:gdLst/>
                  <a:ahLst/>
                  <a:rect l="l" t="t" r="r" b="b"/>
                  <a:pathLst>
                    <a:path w="30" h="18">
                      <a:moveTo>
                        <a:pt x="0" y="12"/>
                      </a:moveTo>
                      <a:lnTo>
                        <a:pt x="6" y="0"/>
                      </a:lnTo>
                      <a:lnTo>
                        <a:pt x="30" y="0"/>
                      </a:lnTo>
                      <a:lnTo>
                        <a:pt x="24" y="12"/>
                      </a:lnTo>
                      <a:lnTo>
                        <a:pt x="30" y="18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31" name=""/>
            <p:cNvSpPr/>
            <p:nvPr/>
          </p:nvSpPr>
          <p:spPr>
            <a:xfrm>
              <a:off x="5683320" y="4087800"/>
              <a:ext cx="552240" cy="514440"/>
            </a:xfrm>
            <a:custGeom>
              <a:avLst/>
              <a:gdLst/>
              <a:ahLst/>
              <a:rect l="l" t="t" r="r" b="b"/>
              <a:pathLst>
                <a:path w="348" h="324">
                  <a:moveTo>
                    <a:pt x="288" y="264"/>
                  </a:moveTo>
                  <a:lnTo>
                    <a:pt x="300" y="258"/>
                  </a:lnTo>
                  <a:lnTo>
                    <a:pt x="312" y="246"/>
                  </a:lnTo>
                  <a:lnTo>
                    <a:pt x="324" y="228"/>
                  </a:lnTo>
                  <a:lnTo>
                    <a:pt x="330" y="222"/>
                  </a:lnTo>
                  <a:lnTo>
                    <a:pt x="342" y="216"/>
                  </a:lnTo>
                  <a:lnTo>
                    <a:pt x="348" y="216"/>
                  </a:lnTo>
                  <a:lnTo>
                    <a:pt x="348" y="198"/>
                  </a:lnTo>
                  <a:lnTo>
                    <a:pt x="348" y="192"/>
                  </a:lnTo>
                  <a:lnTo>
                    <a:pt x="348" y="180"/>
                  </a:lnTo>
                  <a:lnTo>
                    <a:pt x="342" y="174"/>
                  </a:lnTo>
                  <a:lnTo>
                    <a:pt x="330" y="162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12" y="174"/>
                  </a:lnTo>
                  <a:lnTo>
                    <a:pt x="300" y="174"/>
                  </a:lnTo>
                  <a:lnTo>
                    <a:pt x="288" y="174"/>
                  </a:lnTo>
                  <a:lnTo>
                    <a:pt x="282" y="174"/>
                  </a:lnTo>
                  <a:lnTo>
                    <a:pt x="276" y="174"/>
                  </a:lnTo>
                  <a:lnTo>
                    <a:pt x="264" y="174"/>
                  </a:lnTo>
                  <a:lnTo>
                    <a:pt x="246" y="162"/>
                  </a:lnTo>
                  <a:lnTo>
                    <a:pt x="264" y="150"/>
                  </a:lnTo>
                  <a:lnTo>
                    <a:pt x="246" y="132"/>
                  </a:lnTo>
                  <a:lnTo>
                    <a:pt x="246" y="102"/>
                  </a:lnTo>
                  <a:lnTo>
                    <a:pt x="222" y="66"/>
                  </a:lnTo>
                  <a:lnTo>
                    <a:pt x="192" y="60"/>
                  </a:lnTo>
                  <a:lnTo>
                    <a:pt x="174" y="66"/>
                  </a:lnTo>
                  <a:lnTo>
                    <a:pt x="168" y="60"/>
                  </a:lnTo>
                  <a:lnTo>
                    <a:pt x="144" y="48"/>
                  </a:lnTo>
                  <a:lnTo>
                    <a:pt x="144" y="42"/>
                  </a:lnTo>
                  <a:lnTo>
                    <a:pt x="132" y="36"/>
                  </a:lnTo>
                  <a:lnTo>
                    <a:pt x="102" y="6"/>
                  </a:lnTo>
                  <a:lnTo>
                    <a:pt x="78" y="0"/>
                  </a:lnTo>
                  <a:lnTo>
                    <a:pt x="42" y="24"/>
                  </a:lnTo>
                  <a:lnTo>
                    <a:pt x="54" y="36"/>
                  </a:lnTo>
                  <a:lnTo>
                    <a:pt x="42" y="48"/>
                  </a:lnTo>
                  <a:lnTo>
                    <a:pt x="36" y="48"/>
                  </a:lnTo>
                  <a:lnTo>
                    <a:pt x="24" y="60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8" y="84"/>
                  </a:lnTo>
                  <a:lnTo>
                    <a:pt x="54" y="138"/>
                  </a:lnTo>
                  <a:lnTo>
                    <a:pt x="66" y="150"/>
                  </a:lnTo>
                  <a:lnTo>
                    <a:pt x="78" y="174"/>
                  </a:lnTo>
                  <a:lnTo>
                    <a:pt x="78" y="198"/>
                  </a:lnTo>
                  <a:lnTo>
                    <a:pt x="102" y="222"/>
                  </a:lnTo>
                  <a:lnTo>
                    <a:pt x="126" y="270"/>
                  </a:lnTo>
                  <a:lnTo>
                    <a:pt x="132" y="282"/>
                  </a:lnTo>
                  <a:lnTo>
                    <a:pt x="144" y="270"/>
                  </a:lnTo>
                  <a:lnTo>
                    <a:pt x="174" y="306"/>
                  </a:lnTo>
                  <a:lnTo>
                    <a:pt x="186" y="324"/>
                  </a:lnTo>
                  <a:lnTo>
                    <a:pt x="246" y="270"/>
                  </a:lnTo>
                  <a:lnTo>
                    <a:pt x="288" y="26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32" name=""/>
            <p:cNvGrpSpPr/>
            <p:nvPr/>
          </p:nvGrpSpPr>
          <p:grpSpPr>
            <a:xfrm>
              <a:off x="5683320" y="4087800"/>
              <a:ext cx="552240" cy="514440"/>
              <a:chOff x="5683320" y="4087800"/>
              <a:chExt cx="552240" cy="514440"/>
            </a:xfrm>
          </p:grpSpPr>
          <p:sp>
            <p:nvSpPr>
              <p:cNvPr id="1633" name=""/>
              <p:cNvSpPr/>
              <p:nvPr/>
            </p:nvSpPr>
            <p:spPr>
              <a:xfrm>
                <a:off x="5683320" y="4087800"/>
                <a:ext cx="552240" cy="514440"/>
              </a:xfrm>
              <a:custGeom>
                <a:avLst/>
                <a:gdLst/>
                <a:ahLst/>
                <a:rect l="l" t="t" r="r" b="b"/>
                <a:pathLst>
                  <a:path w="348" h="324">
                    <a:moveTo>
                      <a:pt x="288" y="264"/>
                    </a:moveTo>
                    <a:lnTo>
                      <a:pt x="300" y="258"/>
                    </a:lnTo>
                    <a:lnTo>
                      <a:pt x="312" y="246"/>
                    </a:lnTo>
                    <a:lnTo>
                      <a:pt x="324" y="228"/>
                    </a:lnTo>
                    <a:lnTo>
                      <a:pt x="330" y="222"/>
                    </a:lnTo>
                    <a:lnTo>
                      <a:pt x="342" y="216"/>
                    </a:lnTo>
                    <a:lnTo>
                      <a:pt x="348" y="216"/>
                    </a:lnTo>
                    <a:lnTo>
                      <a:pt x="348" y="198"/>
                    </a:lnTo>
                    <a:lnTo>
                      <a:pt x="348" y="192"/>
                    </a:lnTo>
                    <a:lnTo>
                      <a:pt x="348" y="180"/>
                    </a:lnTo>
                    <a:lnTo>
                      <a:pt x="342" y="174"/>
                    </a:lnTo>
                    <a:lnTo>
                      <a:pt x="330" y="162"/>
                    </a:lnTo>
                    <a:lnTo>
                      <a:pt x="324" y="162"/>
                    </a:lnTo>
                    <a:lnTo>
                      <a:pt x="312" y="162"/>
                    </a:lnTo>
                    <a:lnTo>
                      <a:pt x="312" y="174"/>
                    </a:lnTo>
                    <a:lnTo>
                      <a:pt x="300" y="174"/>
                    </a:lnTo>
                    <a:lnTo>
                      <a:pt x="288" y="174"/>
                    </a:lnTo>
                    <a:lnTo>
                      <a:pt x="282" y="174"/>
                    </a:lnTo>
                    <a:lnTo>
                      <a:pt x="276" y="174"/>
                    </a:lnTo>
                    <a:lnTo>
                      <a:pt x="264" y="174"/>
                    </a:lnTo>
                    <a:lnTo>
                      <a:pt x="246" y="162"/>
                    </a:lnTo>
                    <a:lnTo>
                      <a:pt x="264" y="150"/>
                    </a:lnTo>
                    <a:lnTo>
                      <a:pt x="246" y="132"/>
                    </a:lnTo>
                    <a:lnTo>
                      <a:pt x="246" y="102"/>
                    </a:lnTo>
                    <a:lnTo>
                      <a:pt x="222" y="66"/>
                    </a:lnTo>
                    <a:lnTo>
                      <a:pt x="192" y="60"/>
                    </a:lnTo>
                    <a:lnTo>
                      <a:pt x="174" y="66"/>
                    </a:lnTo>
                    <a:lnTo>
                      <a:pt x="168" y="60"/>
                    </a:lnTo>
                    <a:lnTo>
                      <a:pt x="144" y="48"/>
                    </a:lnTo>
                    <a:lnTo>
                      <a:pt x="144" y="42"/>
                    </a:lnTo>
                    <a:lnTo>
                      <a:pt x="132" y="36"/>
                    </a:lnTo>
                    <a:lnTo>
                      <a:pt x="102" y="6"/>
                    </a:lnTo>
                    <a:lnTo>
                      <a:pt x="78" y="0"/>
                    </a:lnTo>
                    <a:lnTo>
                      <a:pt x="42" y="24"/>
                    </a:lnTo>
                    <a:lnTo>
                      <a:pt x="54" y="36"/>
                    </a:lnTo>
                    <a:lnTo>
                      <a:pt x="42" y="48"/>
                    </a:lnTo>
                    <a:lnTo>
                      <a:pt x="36" y="48"/>
                    </a:lnTo>
                    <a:lnTo>
                      <a:pt x="24" y="60"/>
                    </a:lnTo>
                    <a:lnTo>
                      <a:pt x="0" y="60"/>
                    </a:lnTo>
                    <a:lnTo>
                      <a:pt x="0" y="84"/>
                    </a:lnTo>
                    <a:lnTo>
                      <a:pt x="18" y="84"/>
                    </a:lnTo>
                    <a:lnTo>
                      <a:pt x="54" y="138"/>
                    </a:lnTo>
                    <a:lnTo>
                      <a:pt x="66" y="150"/>
                    </a:lnTo>
                    <a:lnTo>
                      <a:pt x="78" y="174"/>
                    </a:lnTo>
                    <a:lnTo>
                      <a:pt x="78" y="198"/>
                    </a:lnTo>
                    <a:lnTo>
                      <a:pt x="102" y="222"/>
                    </a:lnTo>
                    <a:lnTo>
                      <a:pt x="126" y="270"/>
                    </a:lnTo>
                    <a:lnTo>
                      <a:pt x="132" y="282"/>
                    </a:lnTo>
                    <a:lnTo>
                      <a:pt x="144" y="270"/>
                    </a:lnTo>
                    <a:lnTo>
                      <a:pt x="174" y="306"/>
                    </a:lnTo>
                    <a:lnTo>
                      <a:pt x="186" y="324"/>
                    </a:lnTo>
                    <a:lnTo>
                      <a:pt x="246" y="270"/>
                    </a:lnTo>
                    <a:lnTo>
                      <a:pt x="288" y="26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34" name=""/>
              <p:cNvGrpSpPr/>
              <p:nvPr/>
            </p:nvGrpSpPr>
            <p:grpSpPr>
              <a:xfrm>
                <a:off x="5683320" y="4087800"/>
                <a:ext cx="552240" cy="514440"/>
                <a:chOff x="5683320" y="4087800"/>
                <a:chExt cx="552240" cy="514440"/>
              </a:xfrm>
            </p:grpSpPr>
            <p:sp>
              <p:nvSpPr>
                <p:cNvPr id="1635" name=""/>
                <p:cNvSpPr/>
                <p:nvPr/>
              </p:nvSpPr>
              <p:spPr>
                <a:xfrm>
                  <a:off x="5683320" y="4087800"/>
                  <a:ext cx="552240" cy="514440"/>
                </a:xfrm>
                <a:custGeom>
                  <a:avLst/>
                  <a:gdLst/>
                  <a:ahLst/>
                  <a:rect l="l" t="t" r="r" b="b"/>
                  <a:pathLst>
                    <a:path w="348" h="324">
                      <a:moveTo>
                        <a:pt x="288" y="264"/>
                      </a:moveTo>
                      <a:lnTo>
                        <a:pt x="300" y="258"/>
                      </a:lnTo>
                      <a:lnTo>
                        <a:pt x="312" y="246"/>
                      </a:lnTo>
                      <a:lnTo>
                        <a:pt x="324" y="228"/>
                      </a:lnTo>
                      <a:lnTo>
                        <a:pt x="330" y="222"/>
                      </a:lnTo>
                      <a:lnTo>
                        <a:pt x="342" y="216"/>
                      </a:lnTo>
                      <a:lnTo>
                        <a:pt x="348" y="216"/>
                      </a:lnTo>
                      <a:lnTo>
                        <a:pt x="348" y="198"/>
                      </a:lnTo>
                      <a:lnTo>
                        <a:pt x="348" y="192"/>
                      </a:lnTo>
                      <a:lnTo>
                        <a:pt x="348" y="180"/>
                      </a:lnTo>
                      <a:lnTo>
                        <a:pt x="342" y="174"/>
                      </a:lnTo>
                      <a:lnTo>
                        <a:pt x="330" y="162"/>
                      </a:lnTo>
                      <a:lnTo>
                        <a:pt x="324" y="162"/>
                      </a:lnTo>
                      <a:lnTo>
                        <a:pt x="312" y="162"/>
                      </a:lnTo>
                      <a:lnTo>
                        <a:pt x="312" y="174"/>
                      </a:lnTo>
                      <a:lnTo>
                        <a:pt x="300" y="174"/>
                      </a:lnTo>
                      <a:lnTo>
                        <a:pt x="288" y="174"/>
                      </a:lnTo>
                      <a:lnTo>
                        <a:pt x="282" y="174"/>
                      </a:lnTo>
                      <a:lnTo>
                        <a:pt x="276" y="174"/>
                      </a:lnTo>
                      <a:lnTo>
                        <a:pt x="264" y="174"/>
                      </a:lnTo>
                      <a:lnTo>
                        <a:pt x="246" y="162"/>
                      </a:lnTo>
                      <a:lnTo>
                        <a:pt x="264" y="150"/>
                      </a:lnTo>
                      <a:lnTo>
                        <a:pt x="246" y="132"/>
                      </a:lnTo>
                      <a:lnTo>
                        <a:pt x="246" y="102"/>
                      </a:lnTo>
                      <a:lnTo>
                        <a:pt x="222" y="66"/>
                      </a:lnTo>
                      <a:lnTo>
                        <a:pt x="192" y="60"/>
                      </a:lnTo>
                      <a:lnTo>
                        <a:pt x="174" y="66"/>
                      </a:lnTo>
                      <a:lnTo>
                        <a:pt x="168" y="60"/>
                      </a:lnTo>
                      <a:lnTo>
                        <a:pt x="144" y="48"/>
                      </a:lnTo>
                      <a:lnTo>
                        <a:pt x="144" y="42"/>
                      </a:lnTo>
                      <a:lnTo>
                        <a:pt x="132" y="36"/>
                      </a:lnTo>
                      <a:lnTo>
                        <a:pt x="102" y="6"/>
                      </a:lnTo>
                      <a:lnTo>
                        <a:pt x="78" y="0"/>
                      </a:lnTo>
                      <a:lnTo>
                        <a:pt x="42" y="24"/>
                      </a:lnTo>
                      <a:lnTo>
                        <a:pt x="54" y="36"/>
                      </a:lnTo>
                      <a:lnTo>
                        <a:pt x="42" y="48"/>
                      </a:lnTo>
                      <a:lnTo>
                        <a:pt x="36" y="48"/>
                      </a:lnTo>
                      <a:lnTo>
                        <a:pt x="24" y="60"/>
                      </a:lnTo>
                      <a:lnTo>
                        <a:pt x="0" y="60"/>
                      </a:lnTo>
                      <a:lnTo>
                        <a:pt x="0" y="84"/>
                      </a:lnTo>
                      <a:lnTo>
                        <a:pt x="18" y="84"/>
                      </a:lnTo>
                      <a:lnTo>
                        <a:pt x="54" y="138"/>
                      </a:lnTo>
                      <a:lnTo>
                        <a:pt x="66" y="150"/>
                      </a:lnTo>
                      <a:lnTo>
                        <a:pt x="78" y="174"/>
                      </a:lnTo>
                      <a:lnTo>
                        <a:pt x="78" y="198"/>
                      </a:lnTo>
                      <a:lnTo>
                        <a:pt x="102" y="222"/>
                      </a:lnTo>
                      <a:lnTo>
                        <a:pt x="126" y="270"/>
                      </a:lnTo>
                      <a:lnTo>
                        <a:pt x="132" y="282"/>
                      </a:lnTo>
                      <a:lnTo>
                        <a:pt x="144" y="270"/>
                      </a:lnTo>
                      <a:lnTo>
                        <a:pt x="174" y="306"/>
                      </a:lnTo>
                      <a:lnTo>
                        <a:pt x="186" y="324"/>
                      </a:lnTo>
                      <a:lnTo>
                        <a:pt x="246" y="270"/>
                      </a:lnTo>
                      <a:lnTo>
                        <a:pt x="288" y="26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6" name=""/>
                <p:cNvSpPr/>
                <p:nvPr/>
              </p:nvSpPr>
              <p:spPr>
                <a:xfrm>
                  <a:off x="5683320" y="4087800"/>
                  <a:ext cx="552240" cy="514440"/>
                </a:xfrm>
                <a:custGeom>
                  <a:avLst/>
                  <a:gdLst/>
                  <a:ahLst/>
                  <a:rect l="l" t="t" r="r" b="b"/>
                  <a:pathLst>
                    <a:path w="348" h="324">
                      <a:moveTo>
                        <a:pt x="288" y="264"/>
                      </a:moveTo>
                      <a:lnTo>
                        <a:pt x="300" y="258"/>
                      </a:lnTo>
                      <a:lnTo>
                        <a:pt x="312" y="246"/>
                      </a:lnTo>
                      <a:lnTo>
                        <a:pt x="324" y="228"/>
                      </a:lnTo>
                      <a:lnTo>
                        <a:pt x="330" y="222"/>
                      </a:lnTo>
                      <a:lnTo>
                        <a:pt x="342" y="216"/>
                      </a:lnTo>
                      <a:lnTo>
                        <a:pt x="348" y="216"/>
                      </a:lnTo>
                      <a:lnTo>
                        <a:pt x="348" y="198"/>
                      </a:lnTo>
                      <a:lnTo>
                        <a:pt x="348" y="192"/>
                      </a:lnTo>
                      <a:lnTo>
                        <a:pt x="348" y="180"/>
                      </a:lnTo>
                      <a:lnTo>
                        <a:pt x="342" y="174"/>
                      </a:lnTo>
                      <a:lnTo>
                        <a:pt x="330" y="162"/>
                      </a:lnTo>
                      <a:lnTo>
                        <a:pt x="324" y="162"/>
                      </a:lnTo>
                      <a:lnTo>
                        <a:pt x="312" y="162"/>
                      </a:lnTo>
                      <a:lnTo>
                        <a:pt x="312" y="174"/>
                      </a:lnTo>
                      <a:lnTo>
                        <a:pt x="300" y="174"/>
                      </a:lnTo>
                      <a:lnTo>
                        <a:pt x="288" y="174"/>
                      </a:lnTo>
                      <a:lnTo>
                        <a:pt x="282" y="174"/>
                      </a:lnTo>
                      <a:lnTo>
                        <a:pt x="276" y="174"/>
                      </a:lnTo>
                      <a:lnTo>
                        <a:pt x="264" y="174"/>
                      </a:lnTo>
                      <a:lnTo>
                        <a:pt x="246" y="162"/>
                      </a:lnTo>
                      <a:lnTo>
                        <a:pt x="264" y="150"/>
                      </a:lnTo>
                      <a:lnTo>
                        <a:pt x="246" y="132"/>
                      </a:lnTo>
                      <a:lnTo>
                        <a:pt x="246" y="102"/>
                      </a:lnTo>
                      <a:lnTo>
                        <a:pt x="222" y="66"/>
                      </a:lnTo>
                      <a:lnTo>
                        <a:pt x="192" y="60"/>
                      </a:lnTo>
                      <a:lnTo>
                        <a:pt x="174" y="66"/>
                      </a:lnTo>
                      <a:lnTo>
                        <a:pt x="168" y="60"/>
                      </a:lnTo>
                      <a:lnTo>
                        <a:pt x="144" y="48"/>
                      </a:lnTo>
                      <a:lnTo>
                        <a:pt x="144" y="42"/>
                      </a:lnTo>
                      <a:lnTo>
                        <a:pt x="132" y="36"/>
                      </a:lnTo>
                      <a:lnTo>
                        <a:pt x="102" y="6"/>
                      </a:lnTo>
                      <a:lnTo>
                        <a:pt x="78" y="0"/>
                      </a:lnTo>
                      <a:lnTo>
                        <a:pt x="42" y="24"/>
                      </a:lnTo>
                      <a:lnTo>
                        <a:pt x="54" y="36"/>
                      </a:lnTo>
                      <a:lnTo>
                        <a:pt x="42" y="48"/>
                      </a:lnTo>
                      <a:lnTo>
                        <a:pt x="36" y="48"/>
                      </a:lnTo>
                      <a:lnTo>
                        <a:pt x="24" y="60"/>
                      </a:lnTo>
                      <a:lnTo>
                        <a:pt x="0" y="60"/>
                      </a:lnTo>
                      <a:lnTo>
                        <a:pt x="0" y="84"/>
                      </a:lnTo>
                      <a:lnTo>
                        <a:pt x="18" y="84"/>
                      </a:lnTo>
                      <a:lnTo>
                        <a:pt x="54" y="138"/>
                      </a:lnTo>
                      <a:lnTo>
                        <a:pt x="66" y="150"/>
                      </a:lnTo>
                      <a:lnTo>
                        <a:pt x="78" y="174"/>
                      </a:lnTo>
                      <a:lnTo>
                        <a:pt x="78" y="198"/>
                      </a:lnTo>
                      <a:lnTo>
                        <a:pt x="102" y="222"/>
                      </a:lnTo>
                      <a:lnTo>
                        <a:pt x="126" y="270"/>
                      </a:lnTo>
                      <a:lnTo>
                        <a:pt x="132" y="282"/>
                      </a:lnTo>
                      <a:lnTo>
                        <a:pt x="144" y="270"/>
                      </a:lnTo>
                      <a:lnTo>
                        <a:pt x="174" y="306"/>
                      </a:lnTo>
                      <a:lnTo>
                        <a:pt x="186" y="324"/>
                      </a:lnTo>
                      <a:lnTo>
                        <a:pt x="246" y="270"/>
                      </a:lnTo>
                      <a:lnTo>
                        <a:pt x="288" y="26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37" name=""/>
            <p:cNvSpPr/>
            <p:nvPr/>
          </p:nvSpPr>
          <p:spPr>
            <a:xfrm>
              <a:off x="6073920" y="4287960"/>
              <a:ext cx="47520" cy="3780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18" y="24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38" name=""/>
            <p:cNvGrpSpPr/>
            <p:nvPr/>
          </p:nvGrpSpPr>
          <p:grpSpPr>
            <a:xfrm>
              <a:off x="6073920" y="4287960"/>
              <a:ext cx="47520" cy="37800"/>
              <a:chOff x="6073920" y="4287960"/>
              <a:chExt cx="47520" cy="37800"/>
            </a:xfrm>
          </p:grpSpPr>
          <p:sp>
            <p:nvSpPr>
              <p:cNvPr id="1639" name=""/>
              <p:cNvSpPr/>
              <p:nvPr/>
            </p:nvSpPr>
            <p:spPr>
              <a:xfrm>
                <a:off x="6073920" y="4287960"/>
                <a:ext cx="47520" cy="37800"/>
              </a:xfrm>
              <a:custGeom>
                <a:avLst/>
                <a:gdLst/>
                <a:ahLst/>
                <a:rect l="l" t="t" r="r" b="b"/>
                <a:pathLst>
                  <a:path w="30" h="24">
                    <a:moveTo>
                      <a:pt x="18" y="24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40" name=""/>
              <p:cNvGrpSpPr/>
              <p:nvPr/>
            </p:nvGrpSpPr>
            <p:grpSpPr>
              <a:xfrm>
                <a:off x="6073920" y="4287960"/>
                <a:ext cx="47520" cy="37800"/>
                <a:chOff x="6073920" y="4287960"/>
                <a:chExt cx="47520" cy="37800"/>
              </a:xfrm>
            </p:grpSpPr>
            <p:sp>
              <p:nvSpPr>
                <p:cNvPr id="1641" name=""/>
                <p:cNvSpPr/>
                <p:nvPr/>
              </p:nvSpPr>
              <p:spPr>
                <a:xfrm>
                  <a:off x="6073920" y="4287960"/>
                  <a:ext cx="47520" cy="37800"/>
                </a:xfrm>
                <a:custGeom>
                  <a:avLst/>
                  <a:gdLst/>
                  <a:ahLst/>
                  <a:rect l="l" t="t" r="r" b="b"/>
                  <a:pathLst>
                    <a:path w="30" h="24">
                      <a:moveTo>
                        <a:pt x="18" y="24"/>
                      </a:moveTo>
                      <a:lnTo>
                        <a:pt x="0" y="6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2" name=""/>
                <p:cNvSpPr/>
                <p:nvPr/>
              </p:nvSpPr>
              <p:spPr>
                <a:xfrm>
                  <a:off x="6073920" y="4287960"/>
                  <a:ext cx="47520" cy="37800"/>
                </a:xfrm>
                <a:custGeom>
                  <a:avLst/>
                  <a:gdLst/>
                  <a:ahLst/>
                  <a:rect l="l" t="t" r="r" b="b"/>
                  <a:pathLst>
                    <a:path w="30" h="24">
                      <a:moveTo>
                        <a:pt x="18" y="24"/>
                      </a:moveTo>
                      <a:lnTo>
                        <a:pt x="0" y="6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18" y="2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43" name=""/>
            <p:cNvSpPr/>
            <p:nvPr/>
          </p:nvSpPr>
          <p:spPr>
            <a:xfrm>
              <a:off x="6073920" y="4287960"/>
              <a:ext cx="161640" cy="75960"/>
            </a:xfrm>
            <a:custGeom>
              <a:avLst/>
              <a:gdLst/>
              <a:ahLst/>
              <a:rect l="l" t="t" r="r" b="b"/>
              <a:pathLst>
                <a:path w="102" h="48">
                  <a:moveTo>
                    <a:pt x="84" y="36"/>
                  </a:moveTo>
                  <a:lnTo>
                    <a:pt x="102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66" y="24"/>
                  </a:lnTo>
                  <a:lnTo>
                    <a:pt x="36" y="24"/>
                  </a:lnTo>
                  <a:lnTo>
                    <a:pt x="18" y="24"/>
                  </a:lnTo>
                  <a:lnTo>
                    <a:pt x="0" y="36"/>
                  </a:lnTo>
                  <a:lnTo>
                    <a:pt x="18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54" y="48"/>
                  </a:lnTo>
                  <a:lnTo>
                    <a:pt x="66" y="48"/>
                  </a:lnTo>
                  <a:lnTo>
                    <a:pt x="66" y="36"/>
                  </a:lnTo>
                  <a:lnTo>
                    <a:pt x="78" y="36"/>
                  </a:lnTo>
                  <a:lnTo>
                    <a:pt x="84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44" name=""/>
            <p:cNvGrpSpPr/>
            <p:nvPr/>
          </p:nvGrpSpPr>
          <p:grpSpPr>
            <a:xfrm>
              <a:off x="6073920" y="4287960"/>
              <a:ext cx="161640" cy="75960"/>
              <a:chOff x="6073920" y="4287960"/>
              <a:chExt cx="161640" cy="75960"/>
            </a:xfrm>
          </p:grpSpPr>
          <p:sp>
            <p:nvSpPr>
              <p:cNvPr id="1645" name=""/>
              <p:cNvSpPr/>
              <p:nvPr/>
            </p:nvSpPr>
            <p:spPr>
              <a:xfrm>
                <a:off x="6073920" y="4287960"/>
                <a:ext cx="161640" cy="75960"/>
              </a:xfrm>
              <a:custGeom>
                <a:avLst/>
                <a:gdLst/>
                <a:ahLst/>
                <a:rect l="l" t="t" r="r" b="b"/>
                <a:pathLst>
                  <a:path w="102" h="48">
                    <a:moveTo>
                      <a:pt x="84" y="36"/>
                    </a:moveTo>
                    <a:lnTo>
                      <a:pt x="102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66" y="24"/>
                    </a:lnTo>
                    <a:lnTo>
                      <a:pt x="36" y="24"/>
                    </a:lnTo>
                    <a:lnTo>
                      <a:pt x="18" y="24"/>
                    </a:lnTo>
                    <a:lnTo>
                      <a:pt x="0" y="36"/>
                    </a:lnTo>
                    <a:lnTo>
                      <a:pt x="18" y="48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54" y="48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78" y="36"/>
                    </a:lnTo>
                    <a:lnTo>
                      <a:pt x="84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46" name=""/>
              <p:cNvGrpSpPr/>
              <p:nvPr/>
            </p:nvGrpSpPr>
            <p:grpSpPr>
              <a:xfrm>
                <a:off x="6073920" y="4287960"/>
                <a:ext cx="161640" cy="75960"/>
                <a:chOff x="6073920" y="4287960"/>
                <a:chExt cx="161640" cy="75960"/>
              </a:xfrm>
            </p:grpSpPr>
            <p:sp>
              <p:nvSpPr>
                <p:cNvPr id="1647" name=""/>
                <p:cNvSpPr/>
                <p:nvPr/>
              </p:nvSpPr>
              <p:spPr>
                <a:xfrm>
                  <a:off x="6073920" y="4287960"/>
                  <a:ext cx="161640" cy="75960"/>
                </a:xfrm>
                <a:custGeom>
                  <a:avLst/>
                  <a:gdLst/>
                  <a:ahLst/>
                  <a:rect l="l" t="t" r="r" b="b"/>
                  <a:pathLst>
                    <a:path w="102" h="48">
                      <a:moveTo>
                        <a:pt x="84" y="36"/>
                      </a:moveTo>
                      <a:lnTo>
                        <a:pt x="102" y="12"/>
                      </a:lnTo>
                      <a:lnTo>
                        <a:pt x="102" y="6"/>
                      </a:lnTo>
                      <a:lnTo>
                        <a:pt x="96" y="0"/>
                      </a:lnTo>
                      <a:lnTo>
                        <a:pt x="66" y="24"/>
                      </a:lnTo>
                      <a:lnTo>
                        <a:pt x="36" y="24"/>
                      </a:lnTo>
                      <a:lnTo>
                        <a:pt x="18" y="24"/>
                      </a:lnTo>
                      <a:lnTo>
                        <a:pt x="0" y="36"/>
                      </a:lnTo>
                      <a:lnTo>
                        <a:pt x="18" y="48"/>
                      </a:lnTo>
                      <a:lnTo>
                        <a:pt x="30" y="48"/>
                      </a:lnTo>
                      <a:lnTo>
                        <a:pt x="36" y="48"/>
                      </a:lnTo>
                      <a:lnTo>
                        <a:pt x="42" y="48"/>
                      </a:lnTo>
                      <a:lnTo>
                        <a:pt x="54" y="48"/>
                      </a:lnTo>
                      <a:lnTo>
                        <a:pt x="66" y="48"/>
                      </a:lnTo>
                      <a:lnTo>
                        <a:pt x="66" y="36"/>
                      </a:lnTo>
                      <a:lnTo>
                        <a:pt x="78" y="36"/>
                      </a:lnTo>
                      <a:lnTo>
                        <a:pt x="84" y="3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8" name=""/>
                <p:cNvSpPr/>
                <p:nvPr/>
              </p:nvSpPr>
              <p:spPr>
                <a:xfrm>
                  <a:off x="6073920" y="4287960"/>
                  <a:ext cx="161640" cy="75960"/>
                </a:xfrm>
                <a:custGeom>
                  <a:avLst/>
                  <a:gdLst/>
                  <a:ahLst/>
                  <a:rect l="l" t="t" r="r" b="b"/>
                  <a:pathLst>
                    <a:path w="102" h="48">
                      <a:moveTo>
                        <a:pt x="84" y="36"/>
                      </a:moveTo>
                      <a:lnTo>
                        <a:pt x="102" y="12"/>
                      </a:lnTo>
                      <a:lnTo>
                        <a:pt x="102" y="6"/>
                      </a:lnTo>
                      <a:lnTo>
                        <a:pt x="96" y="0"/>
                      </a:lnTo>
                      <a:lnTo>
                        <a:pt x="66" y="24"/>
                      </a:lnTo>
                      <a:lnTo>
                        <a:pt x="36" y="24"/>
                      </a:lnTo>
                      <a:lnTo>
                        <a:pt x="18" y="24"/>
                      </a:lnTo>
                      <a:lnTo>
                        <a:pt x="0" y="36"/>
                      </a:lnTo>
                      <a:lnTo>
                        <a:pt x="18" y="48"/>
                      </a:lnTo>
                      <a:lnTo>
                        <a:pt x="30" y="48"/>
                      </a:lnTo>
                      <a:lnTo>
                        <a:pt x="36" y="48"/>
                      </a:lnTo>
                      <a:lnTo>
                        <a:pt x="42" y="48"/>
                      </a:lnTo>
                      <a:lnTo>
                        <a:pt x="54" y="48"/>
                      </a:lnTo>
                      <a:lnTo>
                        <a:pt x="66" y="48"/>
                      </a:lnTo>
                      <a:lnTo>
                        <a:pt x="66" y="36"/>
                      </a:lnTo>
                      <a:lnTo>
                        <a:pt x="78" y="36"/>
                      </a:lnTo>
                      <a:lnTo>
                        <a:pt x="84" y="3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49" name=""/>
            <p:cNvSpPr/>
            <p:nvPr/>
          </p:nvSpPr>
          <p:spPr>
            <a:xfrm>
              <a:off x="6226200" y="4268880"/>
              <a:ext cx="9360" cy="28440"/>
            </a:xfrm>
            <a:custGeom>
              <a:avLst/>
              <a:gdLst/>
              <a:ahLst/>
              <a:rect l="l" t="t" r="r" b="b"/>
              <a:pathLst>
                <a:path w="6" h="18">
                  <a:moveTo>
                    <a:pt x="6" y="18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50" name=""/>
            <p:cNvGrpSpPr/>
            <p:nvPr/>
          </p:nvGrpSpPr>
          <p:grpSpPr>
            <a:xfrm>
              <a:off x="6226200" y="4268880"/>
              <a:ext cx="9360" cy="28440"/>
              <a:chOff x="6226200" y="4268880"/>
              <a:chExt cx="9360" cy="28440"/>
            </a:xfrm>
          </p:grpSpPr>
          <p:sp>
            <p:nvSpPr>
              <p:cNvPr id="1651" name=""/>
              <p:cNvSpPr/>
              <p:nvPr/>
            </p:nvSpPr>
            <p:spPr>
              <a:xfrm>
                <a:off x="6226200" y="4268880"/>
                <a:ext cx="9360" cy="28440"/>
              </a:xfrm>
              <a:custGeom>
                <a:avLst/>
                <a:gdLst/>
                <a:ahLst/>
                <a:rect l="l" t="t" r="r" b="b"/>
                <a:pathLst>
                  <a:path w="6" h="18">
                    <a:moveTo>
                      <a:pt x="6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52" name=""/>
              <p:cNvGrpSpPr/>
              <p:nvPr/>
            </p:nvGrpSpPr>
            <p:grpSpPr>
              <a:xfrm>
                <a:off x="6226200" y="4268880"/>
                <a:ext cx="9360" cy="28440"/>
                <a:chOff x="6226200" y="4268880"/>
                <a:chExt cx="9360" cy="28440"/>
              </a:xfrm>
            </p:grpSpPr>
            <p:sp>
              <p:nvSpPr>
                <p:cNvPr id="1653" name=""/>
                <p:cNvSpPr/>
                <p:nvPr/>
              </p:nvSpPr>
              <p:spPr>
                <a:xfrm>
                  <a:off x="6226200" y="4268880"/>
                  <a:ext cx="9360" cy="28440"/>
                </a:xfrm>
                <a:custGeom>
                  <a:avLst/>
                  <a:gdLst/>
                  <a:ahLst/>
                  <a:rect l="l" t="t" r="r" b="b"/>
                  <a:pathLst>
                    <a:path w="6" h="18">
                      <a:moveTo>
                        <a:pt x="6" y="18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54" name=""/>
                <p:cNvSpPr/>
                <p:nvPr/>
              </p:nvSpPr>
              <p:spPr>
                <a:xfrm>
                  <a:off x="6226200" y="4268880"/>
                  <a:ext cx="9360" cy="28440"/>
                </a:xfrm>
                <a:custGeom>
                  <a:avLst/>
                  <a:gdLst/>
                  <a:ahLst/>
                  <a:rect l="l" t="t" r="r" b="b"/>
                  <a:pathLst>
                    <a:path w="6" h="18">
                      <a:moveTo>
                        <a:pt x="6" y="18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1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55" name=""/>
            <p:cNvSpPr/>
            <p:nvPr/>
          </p:nvSpPr>
          <p:spPr>
            <a:xfrm>
              <a:off x="6140520" y="4307040"/>
              <a:ext cx="172800" cy="209520"/>
            </a:xfrm>
            <a:custGeom>
              <a:avLst/>
              <a:gdLst/>
              <a:ahLst/>
              <a:rect l="l" t="t" r="r" b="b"/>
              <a:pathLst>
                <a:path w="109" h="132">
                  <a:moveTo>
                    <a:pt x="0" y="132"/>
                  </a:moveTo>
                  <a:lnTo>
                    <a:pt x="36" y="132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79" y="108"/>
                  </a:lnTo>
                  <a:lnTo>
                    <a:pt x="85" y="90"/>
                  </a:lnTo>
                  <a:lnTo>
                    <a:pt x="85" y="84"/>
                  </a:lnTo>
                  <a:lnTo>
                    <a:pt x="103" y="54"/>
                  </a:lnTo>
                  <a:lnTo>
                    <a:pt x="109" y="42"/>
                  </a:lnTo>
                  <a:lnTo>
                    <a:pt x="91" y="24"/>
                  </a:lnTo>
                  <a:lnTo>
                    <a:pt x="79" y="12"/>
                  </a:lnTo>
                  <a:lnTo>
                    <a:pt x="60" y="0"/>
                  </a:lnTo>
                  <a:lnTo>
                    <a:pt x="42" y="24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42" y="84"/>
                  </a:lnTo>
                  <a:lnTo>
                    <a:pt x="36" y="90"/>
                  </a:lnTo>
                  <a:lnTo>
                    <a:pt x="24" y="108"/>
                  </a:lnTo>
                  <a:lnTo>
                    <a:pt x="12" y="120"/>
                  </a:lnTo>
                  <a:lnTo>
                    <a:pt x="0" y="12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56" name=""/>
            <p:cNvGrpSpPr/>
            <p:nvPr/>
          </p:nvGrpSpPr>
          <p:grpSpPr>
            <a:xfrm>
              <a:off x="6140520" y="4307040"/>
              <a:ext cx="172800" cy="209520"/>
              <a:chOff x="6140520" y="4307040"/>
              <a:chExt cx="172800" cy="209520"/>
            </a:xfrm>
          </p:grpSpPr>
          <p:sp>
            <p:nvSpPr>
              <p:cNvPr id="1657" name=""/>
              <p:cNvSpPr/>
              <p:nvPr/>
            </p:nvSpPr>
            <p:spPr>
              <a:xfrm>
                <a:off x="6140520" y="4307040"/>
                <a:ext cx="172800" cy="209520"/>
              </a:xfrm>
              <a:custGeom>
                <a:avLst/>
                <a:gdLst/>
                <a:ahLst/>
                <a:rect l="l" t="t" r="r" b="b"/>
                <a:pathLst>
                  <a:path w="109" h="132">
                    <a:moveTo>
                      <a:pt x="0" y="132"/>
                    </a:moveTo>
                    <a:lnTo>
                      <a:pt x="36" y="132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79" y="108"/>
                    </a:lnTo>
                    <a:lnTo>
                      <a:pt x="85" y="90"/>
                    </a:lnTo>
                    <a:lnTo>
                      <a:pt x="85" y="84"/>
                    </a:lnTo>
                    <a:lnTo>
                      <a:pt x="103" y="54"/>
                    </a:lnTo>
                    <a:lnTo>
                      <a:pt x="109" y="42"/>
                    </a:lnTo>
                    <a:lnTo>
                      <a:pt x="91" y="24"/>
                    </a:lnTo>
                    <a:lnTo>
                      <a:pt x="79" y="12"/>
                    </a:lnTo>
                    <a:lnTo>
                      <a:pt x="60" y="0"/>
                    </a:lnTo>
                    <a:lnTo>
                      <a:pt x="42" y="24"/>
                    </a:lnTo>
                    <a:lnTo>
                      <a:pt x="54" y="36"/>
                    </a:lnTo>
                    <a:lnTo>
                      <a:pt x="60" y="42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0" y="78"/>
                    </a:lnTo>
                    <a:lnTo>
                      <a:pt x="54" y="78"/>
                    </a:lnTo>
                    <a:lnTo>
                      <a:pt x="42" y="84"/>
                    </a:lnTo>
                    <a:lnTo>
                      <a:pt x="36" y="90"/>
                    </a:lnTo>
                    <a:lnTo>
                      <a:pt x="24" y="108"/>
                    </a:lnTo>
                    <a:lnTo>
                      <a:pt x="12" y="120"/>
                    </a:lnTo>
                    <a:lnTo>
                      <a:pt x="0" y="126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58" name=""/>
              <p:cNvGrpSpPr/>
              <p:nvPr/>
            </p:nvGrpSpPr>
            <p:grpSpPr>
              <a:xfrm>
                <a:off x="6140520" y="4307040"/>
                <a:ext cx="172800" cy="209520"/>
                <a:chOff x="6140520" y="4307040"/>
                <a:chExt cx="172800" cy="209520"/>
              </a:xfrm>
            </p:grpSpPr>
            <p:sp>
              <p:nvSpPr>
                <p:cNvPr id="1659" name=""/>
                <p:cNvSpPr/>
                <p:nvPr/>
              </p:nvSpPr>
              <p:spPr>
                <a:xfrm>
                  <a:off x="6140520" y="4307040"/>
                  <a:ext cx="172800" cy="209520"/>
                </a:xfrm>
                <a:custGeom>
                  <a:avLst/>
                  <a:gdLst/>
                  <a:ahLst/>
                  <a:rect l="l" t="t" r="r" b="b"/>
                  <a:pathLst>
                    <a:path w="109" h="132">
                      <a:moveTo>
                        <a:pt x="0" y="132"/>
                      </a:moveTo>
                      <a:lnTo>
                        <a:pt x="36" y="132"/>
                      </a:lnTo>
                      <a:lnTo>
                        <a:pt x="42" y="126"/>
                      </a:lnTo>
                      <a:lnTo>
                        <a:pt x="54" y="120"/>
                      </a:lnTo>
                      <a:lnTo>
                        <a:pt x="79" y="108"/>
                      </a:lnTo>
                      <a:lnTo>
                        <a:pt x="85" y="90"/>
                      </a:lnTo>
                      <a:lnTo>
                        <a:pt x="85" y="84"/>
                      </a:lnTo>
                      <a:lnTo>
                        <a:pt x="103" y="54"/>
                      </a:lnTo>
                      <a:lnTo>
                        <a:pt x="109" y="42"/>
                      </a:lnTo>
                      <a:lnTo>
                        <a:pt x="91" y="24"/>
                      </a:lnTo>
                      <a:lnTo>
                        <a:pt x="79" y="12"/>
                      </a:lnTo>
                      <a:lnTo>
                        <a:pt x="60" y="0"/>
                      </a:lnTo>
                      <a:lnTo>
                        <a:pt x="42" y="24"/>
                      </a:lnTo>
                      <a:lnTo>
                        <a:pt x="54" y="36"/>
                      </a:lnTo>
                      <a:lnTo>
                        <a:pt x="60" y="42"/>
                      </a:lnTo>
                      <a:lnTo>
                        <a:pt x="60" y="54"/>
                      </a:lnTo>
                      <a:lnTo>
                        <a:pt x="60" y="60"/>
                      </a:lnTo>
                      <a:lnTo>
                        <a:pt x="60" y="78"/>
                      </a:lnTo>
                      <a:lnTo>
                        <a:pt x="54" y="78"/>
                      </a:lnTo>
                      <a:lnTo>
                        <a:pt x="42" y="84"/>
                      </a:lnTo>
                      <a:lnTo>
                        <a:pt x="36" y="90"/>
                      </a:lnTo>
                      <a:lnTo>
                        <a:pt x="24" y="108"/>
                      </a:lnTo>
                      <a:lnTo>
                        <a:pt x="12" y="120"/>
                      </a:lnTo>
                      <a:lnTo>
                        <a:pt x="0" y="126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60" name=""/>
                <p:cNvSpPr/>
                <p:nvPr/>
              </p:nvSpPr>
              <p:spPr>
                <a:xfrm>
                  <a:off x="6140520" y="4307040"/>
                  <a:ext cx="172800" cy="209520"/>
                </a:xfrm>
                <a:custGeom>
                  <a:avLst/>
                  <a:gdLst/>
                  <a:ahLst/>
                  <a:rect l="l" t="t" r="r" b="b"/>
                  <a:pathLst>
                    <a:path w="109" h="132">
                      <a:moveTo>
                        <a:pt x="0" y="132"/>
                      </a:moveTo>
                      <a:lnTo>
                        <a:pt x="36" y="132"/>
                      </a:lnTo>
                      <a:lnTo>
                        <a:pt x="42" y="126"/>
                      </a:lnTo>
                      <a:lnTo>
                        <a:pt x="54" y="120"/>
                      </a:lnTo>
                      <a:lnTo>
                        <a:pt x="79" y="108"/>
                      </a:lnTo>
                      <a:lnTo>
                        <a:pt x="85" y="90"/>
                      </a:lnTo>
                      <a:lnTo>
                        <a:pt x="85" y="84"/>
                      </a:lnTo>
                      <a:lnTo>
                        <a:pt x="103" y="54"/>
                      </a:lnTo>
                      <a:lnTo>
                        <a:pt x="109" y="42"/>
                      </a:lnTo>
                      <a:lnTo>
                        <a:pt x="91" y="24"/>
                      </a:lnTo>
                      <a:lnTo>
                        <a:pt x="79" y="12"/>
                      </a:lnTo>
                      <a:lnTo>
                        <a:pt x="60" y="0"/>
                      </a:lnTo>
                      <a:lnTo>
                        <a:pt x="42" y="24"/>
                      </a:lnTo>
                      <a:lnTo>
                        <a:pt x="54" y="36"/>
                      </a:lnTo>
                      <a:lnTo>
                        <a:pt x="60" y="42"/>
                      </a:lnTo>
                      <a:lnTo>
                        <a:pt x="60" y="54"/>
                      </a:lnTo>
                      <a:lnTo>
                        <a:pt x="60" y="60"/>
                      </a:lnTo>
                      <a:lnTo>
                        <a:pt x="60" y="78"/>
                      </a:lnTo>
                      <a:lnTo>
                        <a:pt x="54" y="78"/>
                      </a:lnTo>
                      <a:lnTo>
                        <a:pt x="42" y="84"/>
                      </a:lnTo>
                      <a:lnTo>
                        <a:pt x="36" y="90"/>
                      </a:lnTo>
                      <a:lnTo>
                        <a:pt x="24" y="108"/>
                      </a:lnTo>
                      <a:lnTo>
                        <a:pt x="12" y="120"/>
                      </a:lnTo>
                      <a:lnTo>
                        <a:pt x="0" y="126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61" name=""/>
            <p:cNvSpPr/>
            <p:nvPr/>
          </p:nvSpPr>
          <p:spPr>
            <a:xfrm>
              <a:off x="5892840" y="4506840"/>
              <a:ext cx="247680" cy="133560"/>
            </a:xfrm>
            <a:custGeom>
              <a:avLst/>
              <a:gdLst/>
              <a:ahLst/>
              <a:rect l="l" t="t" r="r" b="b"/>
              <a:pathLst>
                <a:path w="156" h="84">
                  <a:moveTo>
                    <a:pt x="0" y="18"/>
                  </a:moveTo>
                  <a:lnTo>
                    <a:pt x="12" y="6"/>
                  </a:lnTo>
                  <a:lnTo>
                    <a:pt x="42" y="42"/>
                  </a:lnTo>
                  <a:lnTo>
                    <a:pt x="54" y="60"/>
                  </a:lnTo>
                  <a:lnTo>
                    <a:pt x="114" y="6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08" y="42"/>
                  </a:lnTo>
                  <a:lnTo>
                    <a:pt x="66" y="66"/>
                  </a:lnTo>
                  <a:lnTo>
                    <a:pt x="54" y="66"/>
                  </a:lnTo>
                  <a:lnTo>
                    <a:pt x="36" y="84"/>
                  </a:lnTo>
                  <a:lnTo>
                    <a:pt x="12" y="8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62" name=""/>
            <p:cNvGrpSpPr/>
            <p:nvPr/>
          </p:nvGrpSpPr>
          <p:grpSpPr>
            <a:xfrm>
              <a:off x="5892840" y="4506840"/>
              <a:ext cx="247680" cy="133560"/>
              <a:chOff x="5892840" y="4506840"/>
              <a:chExt cx="247680" cy="133560"/>
            </a:xfrm>
          </p:grpSpPr>
          <p:sp>
            <p:nvSpPr>
              <p:cNvPr id="1663" name=""/>
              <p:cNvSpPr/>
              <p:nvPr/>
            </p:nvSpPr>
            <p:spPr>
              <a:xfrm>
                <a:off x="5892840" y="4506840"/>
                <a:ext cx="247680" cy="133560"/>
              </a:xfrm>
              <a:custGeom>
                <a:avLst/>
                <a:gdLst/>
                <a:ahLst/>
                <a:rect l="l" t="t" r="r" b="b"/>
                <a:pathLst>
                  <a:path w="156" h="84">
                    <a:moveTo>
                      <a:pt x="0" y="18"/>
                    </a:moveTo>
                    <a:lnTo>
                      <a:pt x="12" y="6"/>
                    </a:lnTo>
                    <a:lnTo>
                      <a:pt x="42" y="42"/>
                    </a:lnTo>
                    <a:lnTo>
                      <a:pt x="54" y="60"/>
                    </a:lnTo>
                    <a:lnTo>
                      <a:pt x="114" y="6"/>
                    </a:lnTo>
                    <a:lnTo>
                      <a:pt x="156" y="0"/>
                    </a:lnTo>
                    <a:lnTo>
                      <a:pt x="156" y="6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08" y="42"/>
                    </a:lnTo>
                    <a:lnTo>
                      <a:pt x="66" y="66"/>
                    </a:lnTo>
                    <a:lnTo>
                      <a:pt x="54" y="66"/>
                    </a:lnTo>
                    <a:lnTo>
                      <a:pt x="36" y="84"/>
                    </a:lnTo>
                    <a:lnTo>
                      <a:pt x="12" y="8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64" name=""/>
              <p:cNvGrpSpPr/>
              <p:nvPr/>
            </p:nvGrpSpPr>
            <p:grpSpPr>
              <a:xfrm>
                <a:off x="5892840" y="4506840"/>
                <a:ext cx="247680" cy="133560"/>
                <a:chOff x="5892840" y="4506840"/>
                <a:chExt cx="247680" cy="133560"/>
              </a:xfrm>
            </p:grpSpPr>
            <p:sp>
              <p:nvSpPr>
                <p:cNvPr id="1665" name=""/>
                <p:cNvSpPr/>
                <p:nvPr/>
              </p:nvSpPr>
              <p:spPr>
                <a:xfrm>
                  <a:off x="5892840" y="4506840"/>
                  <a:ext cx="247680" cy="133560"/>
                </a:xfrm>
                <a:custGeom>
                  <a:avLst/>
                  <a:gdLst/>
                  <a:ahLst/>
                  <a:rect l="l" t="t" r="r" b="b"/>
                  <a:pathLst>
                    <a:path w="156" h="84">
                      <a:moveTo>
                        <a:pt x="0" y="18"/>
                      </a:moveTo>
                      <a:lnTo>
                        <a:pt x="12" y="6"/>
                      </a:lnTo>
                      <a:lnTo>
                        <a:pt x="42" y="42"/>
                      </a:lnTo>
                      <a:lnTo>
                        <a:pt x="54" y="60"/>
                      </a:lnTo>
                      <a:lnTo>
                        <a:pt x="114" y="6"/>
                      </a:lnTo>
                      <a:lnTo>
                        <a:pt x="156" y="0"/>
                      </a:lnTo>
                      <a:lnTo>
                        <a:pt x="156" y="6"/>
                      </a:lnTo>
                      <a:lnTo>
                        <a:pt x="150" y="18"/>
                      </a:lnTo>
                      <a:lnTo>
                        <a:pt x="150" y="30"/>
                      </a:lnTo>
                      <a:lnTo>
                        <a:pt x="108" y="42"/>
                      </a:lnTo>
                      <a:lnTo>
                        <a:pt x="66" y="66"/>
                      </a:lnTo>
                      <a:lnTo>
                        <a:pt x="54" y="66"/>
                      </a:lnTo>
                      <a:lnTo>
                        <a:pt x="36" y="84"/>
                      </a:lnTo>
                      <a:lnTo>
                        <a:pt x="12" y="84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66" name=""/>
                <p:cNvSpPr/>
                <p:nvPr/>
              </p:nvSpPr>
              <p:spPr>
                <a:xfrm>
                  <a:off x="5892840" y="4506840"/>
                  <a:ext cx="247680" cy="133560"/>
                </a:xfrm>
                <a:custGeom>
                  <a:avLst/>
                  <a:gdLst/>
                  <a:ahLst/>
                  <a:rect l="l" t="t" r="r" b="b"/>
                  <a:pathLst>
                    <a:path w="156" h="84">
                      <a:moveTo>
                        <a:pt x="0" y="18"/>
                      </a:moveTo>
                      <a:lnTo>
                        <a:pt x="12" y="6"/>
                      </a:lnTo>
                      <a:lnTo>
                        <a:pt x="42" y="42"/>
                      </a:lnTo>
                      <a:lnTo>
                        <a:pt x="54" y="60"/>
                      </a:lnTo>
                      <a:lnTo>
                        <a:pt x="114" y="6"/>
                      </a:lnTo>
                      <a:lnTo>
                        <a:pt x="156" y="0"/>
                      </a:lnTo>
                      <a:lnTo>
                        <a:pt x="156" y="6"/>
                      </a:lnTo>
                      <a:lnTo>
                        <a:pt x="150" y="18"/>
                      </a:lnTo>
                      <a:lnTo>
                        <a:pt x="150" y="30"/>
                      </a:lnTo>
                      <a:lnTo>
                        <a:pt x="108" y="42"/>
                      </a:lnTo>
                      <a:lnTo>
                        <a:pt x="66" y="66"/>
                      </a:lnTo>
                      <a:lnTo>
                        <a:pt x="54" y="66"/>
                      </a:lnTo>
                      <a:lnTo>
                        <a:pt x="36" y="84"/>
                      </a:lnTo>
                      <a:lnTo>
                        <a:pt x="12" y="84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67" name=""/>
            <p:cNvSpPr/>
            <p:nvPr/>
          </p:nvSpPr>
          <p:spPr>
            <a:xfrm>
              <a:off x="6827760" y="4154400"/>
              <a:ext cx="162000" cy="114480"/>
            </a:xfrm>
            <a:custGeom>
              <a:avLst/>
              <a:gdLst/>
              <a:ahLst/>
              <a:rect l="l" t="t" r="r" b="b"/>
              <a:pathLst>
                <a:path w="102" h="72">
                  <a:moveTo>
                    <a:pt x="6" y="0"/>
                  </a:moveTo>
                  <a:lnTo>
                    <a:pt x="0" y="24"/>
                  </a:lnTo>
                  <a:lnTo>
                    <a:pt x="12" y="42"/>
                  </a:lnTo>
                  <a:lnTo>
                    <a:pt x="96" y="72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72" y="42"/>
                  </a:lnTo>
                  <a:lnTo>
                    <a:pt x="54" y="24"/>
                  </a:lnTo>
                  <a:lnTo>
                    <a:pt x="48" y="18"/>
                  </a:lnTo>
                  <a:lnTo>
                    <a:pt x="2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68" name=""/>
            <p:cNvGrpSpPr/>
            <p:nvPr/>
          </p:nvGrpSpPr>
          <p:grpSpPr>
            <a:xfrm>
              <a:off x="6827760" y="4154400"/>
              <a:ext cx="162000" cy="114480"/>
              <a:chOff x="6827760" y="4154400"/>
              <a:chExt cx="162000" cy="114480"/>
            </a:xfrm>
          </p:grpSpPr>
          <p:sp>
            <p:nvSpPr>
              <p:cNvPr id="1669" name=""/>
              <p:cNvSpPr/>
              <p:nvPr/>
            </p:nvSpPr>
            <p:spPr>
              <a:xfrm>
                <a:off x="6827760" y="4154400"/>
                <a:ext cx="162000" cy="114480"/>
              </a:xfrm>
              <a:custGeom>
                <a:avLst/>
                <a:gdLst/>
                <a:ahLst/>
                <a:rect l="l" t="t" r="r" b="b"/>
                <a:pathLst>
                  <a:path w="102" h="72">
                    <a:moveTo>
                      <a:pt x="6" y="0"/>
                    </a:moveTo>
                    <a:lnTo>
                      <a:pt x="0" y="24"/>
                    </a:lnTo>
                    <a:lnTo>
                      <a:pt x="12" y="42"/>
                    </a:lnTo>
                    <a:lnTo>
                      <a:pt x="96" y="72"/>
                    </a:lnTo>
                    <a:lnTo>
                      <a:pt x="102" y="72"/>
                    </a:lnTo>
                    <a:lnTo>
                      <a:pt x="102" y="60"/>
                    </a:lnTo>
                    <a:lnTo>
                      <a:pt x="102" y="42"/>
                    </a:lnTo>
                    <a:lnTo>
                      <a:pt x="72" y="42"/>
                    </a:lnTo>
                    <a:lnTo>
                      <a:pt x="54" y="24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70" name=""/>
              <p:cNvGrpSpPr/>
              <p:nvPr/>
            </p:nvGrpSpPr>
            <p:grpSpPr>
              <a:xfrm>
                <a:off x="6827760" y="4154400"/>
                <a:ext cx="162000" cy="114480"/>
                <a:chOff x="6827760" y="4154400"/>
                <a:chExt cx="162000" cy="114480"/>
              </a:xfrm>
            </p:grpSpPr>
            <p:sp>
              <p:nvSpPr>
                <p:cNvPr id="1671" name=""/>
                <p:cNvSpPr/>
                <p:nvPr/>
              </p:nvSpPr>
              <p:spPr>
                <a:xfrm>
                  <a:off x="6827760" y="4154400"/>
                  <a:ext cx="162000" cy="114480"/>
                </a:xfrm>
                <a:custGeom>
                  <a:avLst/>
                  <a:gdLst/>
                  <a:ahLst/>
                  <a:rect l="l" t="t" r="r" b="b"/>
                  <a:pathLst>
                    <a:path w="102" h="72">
                      <a:moveTo>
                        <a:pt x="6" y="0"/>
                      </a:moveTo>
                      <a:lnTo>
                        <a:pt x="0" y="24"/>
                      </a:lnTo>
                      <a:lnTo>
                        <a:pt x="12" y="42"/>
                      </a:lnTo>
                      <a:lnTo>
                        <a:pt x="96" y="72"/>
                      </a:lnTo>
                      <a:lnTo>
                        <a:pt x="102" y="72"/>
                      </a:lnTo>
                      <a:lnTo>
                        <a:pt x="102" y="60"/>
                      </a:lnTo>
                      <a:lnTo>
                        <a:pt x="102" y="42"/>
                      </a:lnTo>
                      <a:lnTo>
                        <a:pt x="72" y="42"/>
                      </a:lnTo>
                      <a:lnTo>
                        <a:pt x="54" y="24"/>
                      </a:lnTo>
                      <a:lnTo>
                        <a:pt x="48" y="18"/>
                      </a:lnTo>
                      <a:lnTo>
                        <a:pt x="2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72" name=""/>
                <p:cNvSpPr/>
                <p:nvPr/>
              </p:nvSpPr>
              <p:spPr>
                <a:xfrm>
                  <a:off x="6827760" y="4154400"/>
                  <a:ext cx="162000" cy="114480"/>
                </a:xfrm>
                <a:custGeom>
                  <a:avLst/>
                  <a:gdLst/>
                  <a:ahLst/>
                  <a:rect l="l" t="t" r="r" b="b"/>
                  <a:pathLst>
                    <a:path w="102" h="72">
                      <a:moveTo>
                        <a:pt x="6" y="0"/>
                      </a:moveTo>
                      <a:lnTo>
                        <a:pt x="0" y="24"/>
                      </a:lnTo>
                      <a:lnTo>
                        <a:pt x="12" y="42"/>
                      </a:lnTo>
                      <a:lnTo>
                        <a:pt x="96" y="72"/>
                      </a:lnTo>
                      <a:lnTo>
                        <a:pt x="102" y="72"/>
                      </a:lnTo>
                      <a:lnTo>
                        <a:pt x="102" y="60"/>
                      </a:lnTo>
                      <a:lnTo>
                        <a:pt x="102" y="42"/>
                      </a:lnTo>
                      <a:lnTo>
                        <a:pt x="72" y="42"/>
                      </a:lnTo>
                      <a:lnTo>
                        <a:pt x="54" y="24"/>
                      </a:lnTo>
                      <a:lnTo>
                        <a:pt x="48" y="18"/>
                      </a:lnTo>
                      <a:lnTo>
                        <a:pt x="24" y="0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73" name=""/>
            <p:cNvSpPr/>
            <p:nvPr/>
          </p:nvSpPr>
          <p:spPr>
            <a:xfrm>
              <a:off x="6989760" y="4268880"/>
              <a:ext cx="133200" cy="133200"/>
            </a:xfrm>
            <a:custGeom>
              <a:avLst/>
              <a:gdLst/>
              <a:ahLst/>
              <a:rect l="l" t="t" r="r" b="b"/>
              <a:pathLst>
                <a:path w="84" h="84">
                  <a:moveTo>
                    <a:pt x="84" y="78"/>
                  </a:moveTo>
                  <a:lnTo>
                    <a:pt x="66" y="48"/>
                  </a:lnTo>
                  <a:lnTo>
                    <a:pt x="66" y="36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54" y="36"/>
                  </a:lnTo>
                  <a:lnTo>
                    <a:pt x="66" y="18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78"/>
                  </a:lnTo>
                  <a:lnTo>
                    <a:pt x="42" y="78"/>
                  </a:lnTo>
                  <a:lnTo>
                    <a:pt x="60" y="60"/>
                  </a:lnTo>
                  <a:lnTo>
                    <a:pt x="66" y="84"/>
                  </a:lnTo>
                  <a:lnTo>
                    <a:pt x="84" y="7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74" name=""/>
            <p:cNvGrpSpPr/>
            <p:nvPr/>
          </p:nvGrpSpPr>
          <p:grpSpPr>
            <a:xfrm>
              <a:off x="6989760" y="4268880"/>
              <a:ext cx="133200" cy="133200"/>
              <a:chOff x="6989760" y="4268880"/>
              <a:chExt cx="133200" cy="133200"/>
            </a:xfrm>
          </p:grpSpPr>
          <p:sp>
            <p:nvSpPr>
              <p:cNvPr id="1675" name=""/>
              <p:cNvSpPr/>
              <p:nvPr/>
            </p:nvSpPr>
            <p:spPr>
              <a:xfrm>
                <a:off x="6989760" y="4268880"/>
                <a:ext cx="133200" cy="133200"/>
              </a:xfrm>
              <a:custGeom>
                <a:avLst/>
                <a:gdLst/>
                <a:ahLst/>
                <a:rect l="l" t="t" r="r" b="b"/>
                <a:pathLst>
                  <a:path w="84" h="84">
                    <a:moveTo>
                      <a:pt x="84" y="78"/>
                    </a:moveTo>
                    <a:lnTo>
                      <a:pt x="66" y="48"/>
                    </a:lnTo>
                    <a:lnTo>
                      <a:pt x="66" y="36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54" y="36"/>
                    </a:lnTo>
                    <a:lnTo>
                      <a:pt x="66" y="18"/>
                    </a:lnTo>
                    <a:lnTo>
                      <a:pt x="36" y="18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78"/>
                    </a:lnTo>
                    <a:lnTo>
                      <a:pt x="42" y="78"/>
                    </a:lnTo>
                    <a:lnTo>
                      <a:pt x="60" y="60"/>
                    </a:lnTo>
                    <a:lnTo>
                      <a:pt x="66" y="84"/>
                    </a:lnTo>
                    <a:lnTo>
                      <a:pt x="84" y="7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76" name=""/>
              <p:cNvGrpSpPr/>
              <p:nvPr/>
            </p:nvGrpSpPr>
            <p:grpSpPr>
              <a:xfrm>
                <a:off x="6989760" y="4268880"/>
                <a:ext cx="133200" cy="133200"/>
                <a:chOff x="6989760" y="4268880"/>
                <a:chExt cx="133200" cy="133200"/>
              </a:xfrm>
            </p:grpSpPr>
            <p:sp>
              <p:nvSpPr>
                <p:cNvPr id="1677" name=""/>
                <p:cNvSpPr/>
                <p:nvPr/>
              </p:nvSpPr>
              <p:spPr>
                <a:xfrm>
                  <a:off x="6989760" y="4268880"/>
                  <a:ext cx="133200" cy="133200"/>
                </a:xfrm>
                <a:custGeom>
                  <a:avLst/>
                  <a:gdLst/>
                  <a:ahLst/>
                  <a:rect l="l" t="t" r="r" b="b"/>
                  <a:pathLst>
                    <a:path w="84" h="84">
                      <a:moveTo>
                        <a:pt x="84" y="78"/>
                      </a:moveTo>
                      <a:lnTo>
                        <a:pt x="66" y="48"/>
                      </a:lnTo>
                      <a:lnTo>
                        <a:pt x="66" y="36"/>
                      </a:lnTo>
                      <a:lnTo>
                        <a:pt x="60" y="48"/>
                      </a:lnTo>
                      <a:lnTo>
                        <a:pt x="54" y="48"/>
                      </a:lnTo>
                      <a:lnTo>
                        <a:pt x="54" y="36"/>
                      </a:lnTo>
                      <a:lnTo>
                        <a:pt x="66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12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8" y="78"/>
                      </a:lnTo>
                      <a:lnTo>
                        <a:pt x="42" y="78"/>
                      </a:lnTo>
                      <a:lnTo>
                        <a:pt x="60" y="60"/>
                      </a:lnTo>
                      <a:lnTo>
                        <a:pt x="66" y="84"/>
                      </a:lnTo>
                      <a:lnTo>
                        <a:pt x="84" y="7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78" name=""/>
                <p:cNvSpPr/>
                <p:nvPr/>
              </p:nvSpPr>
              <p:spPr>
                <a:xfrm>
                  <a:off x="6989760" y="4268880"/>
                  <a:ext cx="133200" cy="133200"/>
                </a:xfrm>
                <a:custGeom>
                  <a:avLst/>
                  <a:gdLst/>
                  <a:ahLst/>
                  <a:rect l="l" t="t" r="r" b="b"/>
                  <a:pathLst>
                    <a:path w="84" h="84">
                      <a:moveTo>
                        <a:pt x="84" y="78"/>
                      </a:moveTo>
                      <a:lnTo>
                        <a:pt x="66" y="48"/>
                      </a:lnTo>
                      <a:lnTo>
                        <a:pt x="66" y="36"/>
                      </a:lnTo>
                      <a:lnTo>
                        <a:pt x="60" y="48"/>
                      </a:lnTo>
                      <a:lnTo>
                        <a:pt x="54" y="48"/>
                      </a:lnTo>
                      <a:lnTo>
                        <a:pt x="54" y="36"/>
                      </a:lnTo>
                      <a:lnTo>
                        <a:pt x="66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12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8" y="78"/>
                      </a:lnTo>
                      <a:lnTo>
                        <a:pt x="42" y="78"/>
                      </a:lnTo>
                      <a:lnTo>
                        <a:pt x="60" y="60"/>
                      </a:lnTo>
                      <a:lnTo>
                        <a:pt x="66" y="84"/>
                      </a:lnTo>
                      <a:lnTo>
                        <a:pt x="84" y="7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79" name=""/>
            <p:cNvSpPr/>
            <p:nvPr/>
          </p:nvSpPr>
          <p:spPr>
            <a:xfrm>
              <a:off x="7094520" y="4221000"/>
              <a:ext cx="228600" cy="476280"/>
            </a:xfrm>
            <a:custGeom>
              <a:avLst/>
              <a:gdLst/>
              <a:ahLst/>
              <a:rect l="l" t="t" r="r" b="b"/>
              <a:pathLst>
                <a:path w="144" h="300">
                  <a:moveTo>
                    <a:pt x="108" y="300"/>
                  </a:moveTo>
                  <a:lnTo>
                    <a:pt x="126" y="264"/>
                  </a:lnTo>
                  <a:lnTo>
                    <a:pt x="120" y="240"/>
                  </a:lnTo>
                  <a:lnTo>
                    <a:pt x="108" y="222"/>
                  </a:lnTo>
                  <a:lnTo>
                    <a:pt x="108" y="198"/>
                  </a:lnTo>
                  <a:lnTo>
                    <a:pt x="90" y="174"/>
                  </a:lnTo>
                  <a:lnTo>
                    <a:pt x="90" y="144"/>
                  </a:lnTo>
                  <a:lnTo>
                    <a:pt x="132" y="132"/>
                  </a:lnTo>
                  <a:lnTo>
                    <a:pt x="144" y="108"/>
                  </a:lnTo>
                  <a:lnTo>
                    <a:pt x="132" y="108"/>
                  </a:lnTo>
                  <a:lnTo>
                    <a:pt x="120" y="96"/>
                  </a:lnTo>
                  <a:lnTo>
                    <a:pt x="120" y="90"/>
                  </a:lnTo>
                  <a:lnTo>
                    <a:pt x="120" y="78"/>
                  </a:lnTo>
                  <a:lnTo>
                    <a:pt x="108" y="66"/>
                  </a:lnTo>
                  <a:lnTo>
                    <a:pt x="90" y="66"/>
                  </a:lnTo>
                  <a:lnTo>
                    <a:pt x="108" y="18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66"/>
                  </a:lnTo>
                  <a:lnTo>
                    <a:pt x="24" y="78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0" y="114"/>
                  </a:lnTo>
                  <a:lnTo>
                    <a:pt x="24" y="138"/>
                  </a:lnTo>
                  <a:lnTo>
                    <a:pt x="36" y="162"/>
                  </a:lnTo>
                  <a:lnTo>
                    <a:pt x="42" y="186"/>
                  </a:lnTo>
                  <a:lnTo>
                    <a:pt x="36" y="198"/>
                  </a:lnTo>
                  <a:lnTo>
                    <a:pt x="54" y="21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108" y="264"/>
                  </a:lnTo>
                  <a:lnTo>
                    <a:pt x="108" y="30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80" name=""/>
            <p:cNvGrpSpPr/>
            <p:nvPr/>
          </p:nvGrpSpPr>
          <p:grpSpPr>
            <a:xfrm>
              <a:off x="7094520" y="4221000"/>
              <a:ext cx="228600" cy="476280"/>
              <a:chOff x="7094520" y="4221000"/>
              <a:chExt cx="228600" cy="476280"/>
            </a:xfrm>
          </p:grpSpPr>
          <p:sp>
            <p:nvSpPr>
              <p:cNvPr id="1681" name=""/>
              <p:cNvSpPr/>
              <p:nvPr/>
            </p:nvSpPr>
            <p:spPr>
              <a:xfrm>
                <a:off x="7094520" y="4221000"/>
                <a:ext cx="228600" cy="476280"/>
              </a:xfrm>
              <a:custGeom>
                <a:avLst/>
                <a:gdLst/>
                <a:ahLst/>
                <a:rect l="l" t="t" r="r" b="b"/>
                <a:pathLst>
                  <a:path w="144" h="300">
                    <a:moveTo>
                      <a:pt x="108" y="300"/>
                    </a:moveTo>
                    <a:lnTo>
                      <a:pt x="126" y="264"/>
                    </a:lnTo>
                    <a:lnTo>
                      <a:pt x="120" y="240"/>
                    </a:lnTo>
                    <a:lnTo>
                      <a:pt x="108" y="222"/>
                    </a:lnTo>
                    <a:lnTo>
                      <a:pt x="108" y="198"/>
                    </a:lnTo>
                    <a:lnTo>
                      <a:pt x="90" y="174"/>
                    </a:lnTo>
                    <a:lnTo>
                      <a:pt x="90" y="144"/>
                    </a:lnTo>
                    <a:lnTo>
                      <a:pt x="132" y="132"/>
                    </a:lnTo>
                    <a:lnTo>
                      <a:pt x="144" y="108"/>
                    </a:lnTo>
                    <a:lnTo>
                      <a:pt x="132" y="108"/>
                    </a:lnTo>
                    <a:lnTo>
                      <a:pt x="120" y="96"/>
                    </a:lnTo>
                    <a:lnTo>
                      <a:pt x="120" y="90"/>
                    </a:lnTo>
                    <a:lnTo>
                      <a:pt x="120" y="78"/>
                    </a:lnTo>
                    <a:lnTo>
                      <a:pt x="108" y="66"/>
                    </a:lnTo>
                    <a:lnTo>
                      <a:pt x="90" y="66"/>
                    </a:lnTo>
                    <a:lnTo>
                      <a:pt x="108" y="18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18" y="96"/>
                    </a:lnTo>
                    <a:lnTo>
                      <a:pt x="18" y="108"/>
                    </a:lnTo>
                    <a:lnTo>
                      <a:pt x="0" y="114"/>
                    </a:lnTo>
                    <a:lnTo>
                      <a:pt x="24" y="138"/>
                    </a:lnTo>
                    <a:lnTo>
                      <a:pt x="36" y="162"/>
                    </a:lnTo>
                    <a:lnTo>
                      <a:pt x="42" y="186"/>
                    </a:lnTo>
                    <a:lnTo>
                      <a:pt x="36" y="198"/>
                    </a:lnTo>
                    <a:lnTo>
                      <a:pt x="54" y="210"/>
                    </a:lnTo>
                    <a:lnTo>
                      <a:pt x="78" y="186"/>
                    </a:lnTo>
                    <a:lnTo>
                      <a:pt x="84" y="198"/>
                    </a:lnTo>
                    <a:lnTo>
                      <a:pt x="108" y="264"/>
                    </a:lnTo>
                    <a:lnTo>
                      <a:pt x="108" y="30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82" name=""/>
              <p:cNvGrpSpPr/>
              <p:nvPr/>
            </p:nvGrpSpPr>
            <p:grpSpPr>
              <a:xfrm>
                <a:off x="7094520" y="4221000"/>
                <a:ext cx="228600" cy="476280"/>
                <a:chOff x="7094520" y="4221000"/>
                <a:chExt cx="228600" cy="476280"/>
              </a:xfrm>
            </p:grpSpPr>
            <p:sp>
              <p:nvSpPr>
                <p:cNvPr id="1683" name=""/>
                <p:cNvSpPr/>
                <p:nvPr/>
              </p:nvSpPr>
              <p:spPr>
                <a:xfrm>
                  <a:off x="7094520" y="4221000"/>
                  <a:ext cx="228600" cy="476280"/>
                </a:xfrm>
                <a:custGeom>
                  <a:avLst/>
                  <a:gdLst/>
                  <a:ahLst/>
                  <a:rect l="l" t="t" r="r" b="b"/>
                  <a:pathLst>
                    <a:path w="144" h="300">
                      <a:moveTo>
                        <a:pt x="108" y="300"/>
                      </a:moveTo>
                      <a:lnTo>
                        <a:pt x="126" y="264"/>
                      </a:lnTo>
                      <a:lnTo>
                        <a:pt x="120" y="240"/>
                      </a:lnTo>
                      <a:lnTo>
                        <a:pt x="108" y="222"/>
                      </a:lnTo>
                      <a:lnTo>
                        <a:pt x="108" y="198"/>
                      </a:lnTo>
                      <a:lnTo>
                        <a:pt x="90" y="174"/>
                      </a:lnTo>
                      <a:lnTo>
                        <a:pt x="90" y="144"/>
                      </a:lnTo>
                      <a:lnTo>
                        <a:pt x="132" y="132"/>
                      </a:lnTo>
                      <a:lnTo>
                        <a:pt x="144" y="108"/>
                      </a:lnTo>
                      <a:lnTo>
                        <a:pt x="132" y="108"/>
                      </a:lnTo>
                      <a:lnTo>
                        <a:pt x="120" y="96"/>
                      </a:lnTo>
                      <a:lnTo>
                        <a:pt x="120" y="90"/>
                      </a:lnTo>
                      <a:lnTo>
                        <a:pt x="120" y="78"/>
                      </a:lnTo>
                      <a:lnTo>
                        <a:pt x="108" y="66"/>
                      </a:lnTo>
                      <a:lnTo>
                        <a:pt x="90" y="66"/>
                      </a:lnTo>
                      <a:lnTo>
                        <a:pt x="108" y="18"/>
                      </a:lnTo>
                      <a:lnTo>
                        <a:pt x="90" y="0"/>
                      </a:lnTo>
                      <a:lnTo>
                        <a:pt x="84" y="0"/>
                      </a:lnTo>
                      <a:lnTo>
                        <a:pt x="84" y="18"/>
                      </a:lnTo>
                      <a:lnTo>
                        <a:pt x="66" y="18"/>
                      </a:lnTo>
                      <a:lnTo>
                        <a:pt x="54" y="30"/>
                      </a:lnTo>
                      <a:lnTo>
                        <a:pt x="36" y="66"/>
                      </a:lnTo>
                      <a:lnTo>
                        <a:pt x="24" y="78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0" y="114"/>
                      </a:lnTo>
                      <a:lnTo>
                        <a:pt x="24" y="138"/>
                      </a:lnTo>
                      <a:lnTo>
                        <a:pt x="36" y="162"/>
                      </a:lnTo>
                      <a:lnTo>
                        <a:pt x="42" y="186"/>
                      </a:lnTo>
                      <a:lnTo>
                        <a:pt x="36" y="198"/>
                      </a:lnTo>
                      <a:lnTo>
                        <a:pt x="54" y="210"/>
                      </a:lnTo>
                      <a:lnTo>
                        <a:pt x="78" y="186"/>
                      </a:lnTo>
                      <a:lnTo>
                        <a:pt x="84" y="198"/>
                      </a:lnTo>
                      <a:lnTo>
                        <a:pt x="108" y="264"/>
                      </a:lnTo>
                      <a:lnTo>
                        <a:pt x="108" y="30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4" name=""/>
                <p:cNvSpPr/>
                <p:nvPr/>
              </p:nvSpPr>
              <p:spPr>
                <a:xfrm>
                  <a:off x="7094520" y="4221000"/>
                  <a:ext cx="228600" cy="476280"/>
                </a:xfrm>
                <a:custGeom>
                  <a:avLst/>
                  <a:gdLst/>
                  <a:ahLst/>
                  <a:rect l="l" t="t" r="r" b="b"/>
                  <a:pathLst>
                    <a:path w="144" h="300">
                      <a:moveTo>
                        <a:pt x="108" y="300"/>
                      </a:moveTo>
                      <a:lnTo>
                        <a:pt x="126" y="264"/>
                      </a:lnTo>
                      <a:lnTo>
                        <a:pt x="120" y="240"/>
                      </a:lnTo>
                      <a:lnTo>
                        <a:pt x="108" y="222"/>
                      </a:lnTo>
                      <a:lnTo>
                        <a:pt x="108" y="198"/>
                      </a:lnTo>
                      <a:lnTo>
                        <a:pt x="90" y="174"/>
                      </a:lnTo>
                      <a:lnTo>
                        <a:pt x="90" y="144"/>
                      </a:lnTo>
                      <a:lnTo>
                        <a:pt x="132" y="132"/>
                      </a:lnTo>
                      <a:lnTo>
                        <a:pt x="144" y="108"/>
                      </a:lnTo>
                      <a:lnTo>
                        <a:pt x="132" y="108"/>
                      </a:lnTo>
                      <a:lnTo>
                        <a:pt x="120" y="96"/>
                      </a:lnTo>
                      <a:lnTo>
                        <a:pt x="120" y="90"/>
                      </a:lnTo>
                      <a:lnTo>
                        <a:pt x="120" y="78"/>
                      </a:lnTo>
                      <a:lnTo>
                        <a:pt x="108" y="66"/>
                      </a:lnTo>
                      <a:lnTo>
                        <a:pt x="90" y="66"/>
                      </a:lnTo>
                      <a:lnTo>
                        <a:pt x="108" y="18"/>
                      </a:lnTo>
                      <a:lnTo>
                        <a:pt x="90" y="0"/>
                      </a:lnTo>
                      <a:lnTo>
                        <a:pt x="84" y="0"/>
                      </a:lnTo>
                      <a:lnTo>
                        <a:pt x="84" y="18"/>
                      </a:lnTo>
                      <a:lnTo>
                        <a:pt x="66" y="18"/>
                      </a:lnTo>
                      <a:lnTo>
                        <a:pt x="54" y="30"/>
                      </a:lnTo>
                      <a:lnTo>
                        <a:pt x="36" y="66"/>
                      </a:lnTo>
                      <a:lnTo>
                        <a:pt x="24" y="78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0" y="114"/>
                      </a:lnTo>
                      <a:lnTo>
                        <a:pt x="24" y="138"/>
                      </a:lnTo>
                      <a:lnTo>
                        <a:pt x="36" y="162"/>
                      </a:lnTo>
                      <a:lnTo>
                        <a:pt x="42" y="186"/>
                      </a:lnTo>
                      <a:lnTo>
                        <a:pt x="36" y="198"/>
                      </a:lnTo>
                      <a:lnTo>
                        <a:pt x="54" y="210"/>
                      </a:lnTo>
                      <a:lnTo>
                        <a:pt x="78" y="186"/>
                      </a:lnTo>
                      <a:lnTo>
                        <a:pt x="84" y="198"/>
                      </a:lnTo>
                      <a:lnTo>
                        <a:pt x="108" y="264"/>
                      </a:lnTo>
                      <a:lnTo>
                        <a:pt x="108" y="30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85" name=""/>
            <p:cNvSpPr/>
            <p:nvPr/>
          </p:nvSpPr>
          <p:spPr>
            <a:xfrm>
              <a:off x="7237440" y="4430880"/>
              <a:ext cx="200160" cy="361800"/>
            </a:xfrm>
            <a:custGeom>
              <a:avLst/>
              <a:gdLst/>
              <a:ahLst/>
              <a:rect l="l" t="t" r="r" b="b"/>
              <a:pathLst>
                <a:path w="126" h="228">
                  <a:moveTo>
                    <a:pt x="42" y="0"/>
                  </a:moveTo>
                  <a:lnTo>
                    <a:pt x="0" y="12"/>
                  </a:lnTo>
                  <a:lnTo>
                    <a:pt x="0" y="42"/>
                  </a:lnTo>
                  <a:lnTo>
                    <a:pt x="18" y="66"/>
                  </a:lnTo>
                  <a:lnTo>
                    <a:pt x="18" y="90"/>
                  </a:lnTo>
                  <a:lnTo>
                    <a:pt x="30" y="108"/>
                  </a:lnTo>
                  <a:lnTo>
                    <a:pt x="36" y="132"/>
                  </a:lnTo>
                  <a:lnTo>
                    <a:pt x="18" y="168"/>
                  </a:lnTo>
                  <a:lnTo>
                    <a:pt x="18" y="180"/>
                  </a:lnTo>
                  <a:lnTo>
                    <a:pt x="18" y="186"/>
                  </a:lnTo>
                  <a:lnTo>
                    <a:pt x="42" y="222"/>
                  </a:lnTo>
                  <a:lnTo>
                    <a:pt x="42" y="210"/>
                  </a:lnTo>
                  <a:lnTo>
                    <a:pt x="54" y="222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66" y="210"/>
                  </a:lnTo>
                  <a:lnTo>
                    <a:pt x="42" y="210"/>
                  </a:lnTo>
                  <a:lnTo>
                    <a:pt x="36" y="168"/>
                  </a:lnTo>
                  <a:lnTo>
                    <a:pt x="30" y="168"/>
                  </a:lnTo>
                  <a:lnTo>
                    <a:pt x="30" y="162"/>
                  </a:lnTo>
                  <a:lnTo>
                    <a:pt x="36" y="132"/>
                  </a:lnTo>
                  <a:lnTo>
                    <a:pt x="36" y="114"/>
                  </a:lnTo>
                  <a:lnTo>
                    <a:pt x="54" y="114"/>
                  </a:lnTo>
                  <a:lnTo>
                    <a:pt x="54" y="132"/>
                  </a:lnTo>
                  <a:lnTo>
                    <a:pt x="66" y="132"/>
                  </a:lnTo>
                  <a:lnTo>
                    <a:pt x="84" y="144"/>
                  </a:lnTo>
                  <a:lnTo>
                    <a:pt x="84" y="132"/>
                  </a:lnTo>
                  <a:lnTo>
                    <a:pt x="78" y="114"/>
                  </a:lnTo>
                  <a:lnTo>
                    <a:pt x="84" y="96"/>
                  </a:lnTo>
                  <a:lnTo>
                    <a:pt x="126" y="96"/>
                  </a:lnTo>
                  <a:lnTo>
                    <a:pt x="126" y="78"/>
                  </a:lnTo>
                  <a:lnTo>
                    <a:pt x="120" y="66"/>
                  </a:lnTo>
                  <a:lnTo>
                    <a:pt x="102" y="48"/>
                  </a:lnTo>
                  <a:lnTo>
                    <a:pt x="90" y="30"/>
                  </a:lnTo>
                  <a:lnTo>
                    <a:pt x="78" y="42"/>
                  </a:lnTo>
                  <a:lnTo>
                    <a:pt x="54" y="48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86" name=""/>
            <p:cNvGrpSpPr/>
            <p:nvPr/>
          </p:nvGrpSpPr>
          <p:grpSpPr>
            <a:xfrm>
              <a:off x="7237440" y="4430880"/>
              <a:ext cx="200160" cy="361800"/>
              <a:chOff x="7237440" y="4430880"/>
              <a:chExt cx="200160" cy="361800"/>
            </a:xfrm>
          </p:grpSpPr>
          <p:sp>
            <p:nvSpPr>
              <p:cNvPr id="1687" name=""/>
              <p:cNvSpPr/>
              <p:nvPr/>
            </p:nvSpPr>
            <p:spPr>
              <a:xfrm>
                <a:off x="7237440" y="4430880"/>
                <a:ext cx="200160" cy="361800"/>
              </a:xfrm>
              <a:custGeom>
                <a:avLst/>
                <a:gdLst/>
                <a:ahLst/>
                <a:rect l="l" t="t" r="r" b="b"/>
                <a:pathLst>
                  <a:path w="126" h="228">
                    <a:moveTo>
                      <a:pt x="42" y="0"/>
                    </a:moveTo>
                    <a:lnTo>
                      <a:pt x="0" y="12"/>
                    </a:lnTo>
                    <a:lnTo>
                      <a:pt x="0" y="42"/>
                    </a:lnTo>
                    <a:lnTo>
                      <a:pt x="18" y="66"/>
                    </a:lnTo>
                    <a:lnTo>
                      <a:pt x="18" y="90"/>
                    </a:lnTo>
                    <a:lnTo>
                      <a:pt x="30" y="108"/>
                    </a:lnTo>
                    <a:lnTo>
                      <a:pt x="36" y="132"/>
                    </a:lnTo>
                    <a:lnTo>
                      <a:pt x="18" y="168"/>
                    </a:lnTo>
                    <a:lnTo>
                      <a:pt x="18" y="180"/>
                    </a:lnTo>
                    <a:lnTo>
                      <a:pt x="18" y="186"/>
                    </a:lnTo>
                    <a:lnTo>
                      <a:pt x="42" y="222"/>
                    </a:lnTo>
                    <a:lnTo>
                      <a:pt x="42" y="210"/>
                    </a:lnTo>
                    <a:lnTo>
                      <a:pt x="54" y="222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66" y="210"/>
                    </a:lnTo>
                    <a:lnTo>
                      <a:pt x="42" y="210"/>
                    </a:lnTo>
                    <a:lnTo>
                      <a:pt x="36" y="168"/>
                    </a:lnTo>
                    <a:lnTo>
                      <a:pt x="30" y="168"/>
                    </a:lnTo>
                    <a:lnTo>
                      <a:pt x="30" y="162"/>
                    </a:lnTo>
                    <a:lnTo>
                      <a:pt x="36" y="132"/>
                    </a:lnTo>
                    <a:lnTo>
                      <a:pt x="36" y="114"/>
                    </a:lnTo>
                    <a:lnTo>
                      <a:pt x="54" y="114"/>
                    </a:lnTo>
                    <a:lnTo>
                      <a:pt x="54" y="132"/>
                    </a:lnTo>
                    <a:lnTo>
                      <a:pt x="66" y="132"/>
                    </a:lnTo>
                    <a:lnTo>
                      <a:pt x="84" y="144"/>
                    </a:lnTo>
                    <a:lnTo>
                      <a:pt x="84" y="132"/>
                    </a:lnTo>
                    <a:lnTo>
                      <a:pt x="78" y="114"/>
                    </a:lnTo>
                    <a:lnTo>
                      <a:pt x="84" y="96"/>
                    </a:lnTo>
                    <a:lnTo>
                      <a:pt x="126" y="96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102" y="48"/>
                    </a:lnTo>
                    <a:lnTo>
                      <a:pt x="90" y="30"/>
                    </a:lnTo>
                    <a:lnTo>
                      <a:pt x="78" y="42"/>
                    </a:lnTo>
                    <a:lnTo>
                      <a:pt x="54" y="4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88" name=""/>
              <p:cNvGrpSpPr/>
              <p:nvPr/>
            </p:nvGrpSpPr>
            <p:grpSpPr>
              <a:xfrm>
                <a:off x="7237440" y="4430880"/>
                <a:ext cx="200160" cy="361800"/>
                <a:chOff x="7237440" y="4430880"/>
                <a:chExt cx="200160" cy="361800"/>
              </a:xfrm>
            </p:grpSpPr>
            <p:sp>
              <p:nvSpPr>
                <p:cNvPr id="1689" name=""/>
                <p:cNvSpPr/>
                <p:nvPr/>
              </p:nvSpPr>
              <p:spPr>
                <a:xfrm>
                  <a:off x="7237440" y="4430880"/>
                  <a:ext cx="200160" cy="361800"/>
                </a:xfrm>
                <a:custGeom>
                  <a:avLst/>
                  <a:gdLst/>
                  <a:ahLst/>
                  <a:rect l="l" t="t" r="r" b="b"/>
                  <a:pathLst>
                    <a:path w="126" h="228">
                      <a:moveTo>
                        <a:pt x="42" y="0"/>
                      </a:moveTo>
                      <a:lnTo>
                        <a:pt x="0" y="12"/>
                      </a:lnTo>
                      <a:lnTo>
                        <a:pt x="0" y="42"/>
                      </a:lnTo>
                      <a:lnTo>
                        <a:pt x="18" y="66"/>
                      </a:lnTo>
                      <a:lnTo>
                        <a:pt x="18" y="90"/>
                      </a:lnTo>
                      <a:lnTo>
                        <a:pt x="30" y="108"/>
                      </a:lnTo>
                      <a:lnTo>
                        <a:pt x="36" y="132"/>
                      </a:lnTo>
                      <a:lnTo>
                        <a:pt x="18" y="168"/>
                      </a:lnTo>
                      <a:lnTo>
                        <a:pt x="18" y="180"/>
                      </a:lnTo>
                      <a:lnTo>
                        <a:pt x="18" y="186"/>
                      </a:lnTo>
                      <a:lnTo>
                        <a:pt x="42" y="222"/>
                      </a:lnTo>
                      <a:lnTo>
                        <a:pt x="42" y="210"/>
                      </a:lnTo>
                      <a:lnTo>
                        <a:pt x="54" y="222"/>
                      </a:lnTo>
                      <a:lnTo>
                        <a:pt x="66" y="228"/>
                      </a:lnTo>
                      <a:lnTo>
                        <a:pt x="78" y="222"/>
                      </a:lnTo>
                      <a:lnTo>
                        <a:pt x="66" y="210"/>
                      </a:lnTo>
                      <a:lnTo>
                        <a:pt x="42" y="210"/>
                      </a:lnTo>
                      <a:lnTo>
                        <a:pt x="36" y="168"/>
                      </a:lnTo>
                      <a:lnTo>
                        <a:pt x="30" y="168"/>
                      </a:lnTo>
                      <a:lnTo>
                        <a:pt x="30" y="162"/>
                      </a:lnTo>
                      <a:lnTo>
                        <a:pt x="36" y="132"/>
                      </a:lnTo>
                      <a:lnTo>
                        <a:pt x="36" y="114"/>
                      </a:lnTo>
                      <a:lnTo>
                        <a:pt x="54" y="114"/>
                      </a:lnTo>
                      <a:lnTo>
                        <a:pt x="54" y="132"/>
                      </a:lnTo>
                      <a:lnTo>
                        <a:pt x="66" y="132"/>
                      </a:lnTo>
                      <a:lnTo>
                        <a:pt x="84" y="144"/>
                      </a:lnTo>
                      <a:lnTo>
                        <a:pt x="84" y="132"/>
                      </a:lnTo>
                      <a:lnTo>
                        <a:pt x="78" y="114"/>
                      </a:lnTo>
                      <a:lnTo>
                        <a:pt x="84" y="96"/>
                      </a:lnTo>
                      <a:lnTo>
                        <a:pt x="126" y="96"/>
                      </a:lnTo>
                      <a:lnTo>
                        <a:pt x="126" y="78"/>
                      </a:lnTo>
                      <a:lnTo>
                        <a:pt x="120" y="66"/>
                      </a:lnTo>
                      <a:lnTo>
                        <a:pt x="102" y="48"/>
                      </a:lnTo>
                      <a:lnTo>
                        <a:pt x="90" y="30"/>
                      </a:lnTo>
                      <a:lnTo>
                        <a:pt x="78" y="42"/>
                      </a:lnTo>
                      <a:lnTo>
                        <a:pt x="54" y="48"/>
                      </a:lnTo>
                      <a:lnTo>
                        <a:pt x="54" y="12"/>
                      </a:lnTo>
                      <a:lnTo>
                        <a:pt x="42" y="6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0" name=""/>
                <p:cNvSpPr/>
                <p:nvPr/>
              </p:nvSpPr>
              <p:spPr>
                <a:xfrm>
                  <a:off x="7237440" y="4430880"/>
                  <a:ext cx="200160" cy="361800"/>
                </a:xfrm>
                <a:custGeom>
                  <a:avLst/>
                  <a:gdLst/>
                  <a:ahLst/>
                  <a:rect l="l" t="t" r="r" b="b"/>
                  <a:pathLst>
                    <a:path w="126" h="228">
                      <a:moveTo>
                        <a:pt x="42" y="0"/>
                      </a:moveTo>
                      <a:lnTo>
                        <a:pt x="0" y="12"/>
                      </a:lnTo>
                      <a:lnTo>
                        <a:pt x="0" y="42"/>
                      </a:lnTo>
                      <a:lnTo>
                        <a:pt x="18" y="66"/>
                      </a:lnTo>
                      <a:lnTo>
                        <a:pt x="18" y="90"/>
                      </a:lnTo>
                      <a:lnTo>
                        <a:pt x="30" y="108"/>
                      </a:lnTo>
                      <a:lnTo>
                        <a:pt x="36" y="132"/>
                      </a:lnTo>
                      <a:lnTo>
                        <a:pt x="18" y="168"/>
                      </a:lnTo>
                      <a:lnTo>
                        <a:pt x="18" y="180"/>
                      </a:lnTo>
                      <a:lnTo>
                        <a:pt x="18" y="186"/>
                      </a:lnTo>
                      <a:lnTo>
                        <a:pt x="42" y="222"/>
                      </a:lnTo>
                      <a:lnTo>
                        <a:pt x="42" y="210"/>
                      </a:lnTo>
                      <a:lnTo>
                        <a:pt x="54" y="222"/>
                      </a:lnTo>
                      <a:lnTo>
                        <a:pt x="66" y="228"/>
                      </a:lnTo>
                      <a:lnTo>
                        <a:pt x="78" y="222"/>
                      </a:lnTo>
                      <a:lnTo>
                        <a:pt x="66" y="210"/>
                      </a:lnTo>
                      <a:lnTo>
                        <a:pt x="42" y="210"/>
                      </a:lnTo>
                      <a:lnTo>
                        <a:pt x="36" y="168"/>
                      </a:lnTo>
                      <a:lnTo>
                        <a:pt x="30" y="168"/>
                      </a:lnTo>
                      <a:lnTo>
                        <a:pt x="30" y="162"/>
                      </a:lnTo>
                      <a:lnTo>
                        <a:pt x="36" y="132"/>
                      </a:lnTo>
                      <a:lnTo>
                        <a:pt x="36" y="114"/>
                      </a:lnTo>
                      <a:lnTo>
                        <a:pt x="54" y="114"/>
                      </a:lnTo>
                      <a:lnTo>
                        <a:pt x="54" y="132"/>
                      </a:lnTo>
                      <a:lnTo>
                        <a:pt x="66" y="132"/>
                      </a:lnTo>
                      <a:lnTo>
                        <a:pt x="84" y="144"/>
                      </a:lnTo>
                      <a:lnTo>
                        <a:pt x="84" y="132"/>
                      </a:lnTo>
                      <a:lnTo>
                        <a:pt x="78" y="114"/>
                      </a:lnTo>
                      <a:lnTo>
                        <a:pt x="84" y="96"/>
                      </a:lnTo>
                      <a:lnTo>
                        <a:pt x="126" y="96"/>
                      </a:lnTo>
                      <a:lnTo>
                        <a:pt x="126" y="78"/>
                      </a:lnTo>
                      <a:lnTo>
                        <a:pt x="120" y="66"/>
                      </a:lnTo>
                      <a:lnTo>
                        <a:pt x="102" y="48"/>
                      </a:lnTo>
                      <a:lnTo>
                        <a:pt x="90" y="30"/>
                      </a:lnTo>
                      <a:lnTo>
                        <a:pt x="78" y="42"/>
                      </a:lnTo>
                      <a:lnTo>
                        <a:pt x="54" y="48"/>
                      </a:lnTo>
                      <a:lnTo>
                        <a:pt x="54" y="12"/>
                      </a:lnTo>
                      <a:lnTo>
                        <a:pt x="42" y="6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91" name=""/>
            <p:cNvSpPr/>
            <p:nvPr/>
          </p:nvSpPr>
          <p:spPr>
            <a:xfrm>
              <a:off x="7304040" y="4373640"/>
              <a:ext cx="171360" cy="228600"/>
            </a:xfrm>
            <a:custGeom>
              <a:avLst/>
              <a:gdLst/>
              <a:ahLst/>
              <a:rect l="l" t="t" r="r" b="b"/>
              <a:pathLst>
                <a:path w="108" h="144">
                  <a:moveTo>
                    <a:pt x="108" y="132"/>
                  </a:moveTo>
                  <a:lnTo>
                    <a:pt x="108" y="114"/>
                  </a:lnTo>
                  <a:lnTo>
                    <a:pt x="90" y="90"/>
                  </a:lnTo>
                  <a:lnTo>
                    <a:pt x="90" y="84"/>
                  </a:lnTo>
                  <a:lnTo>
                    <a:pt x="48" y="48"/>
                  </a:lnTo>
                  <a:lnTo>
                    <a:pt x="78" y="42"/>
                  </a:lnTo>
                  <a:lnTo>
                    <a:pt x="60" y="36"/>
                  </a:lnTo>
                  <a:lnTo>
                    <a:pt x="42" y="18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2" y="48"/>
                  </a:lnTo>
                  <a:lnTo>
                    <a:pt x="12" y="84"/>
                  </a:lnTo>
                  <a:lnTo>
                    <a:pt x="36" y="78"/>
                  </a:lnTo>
                  <a:lnTo>
                    <a:pt x="48" y="66"/>
                  </a:lnTo>
                  <a:lnTo>
                    <a:pt x="60" y="84"/>
                  </a:lnTo>
                  <a:lnTo>
                    <a:pt x="78" y="102"/>
                  </a:lnTo>
                  <a:lnTo>
                    <a:pt x="84" y="114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90" y="132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92" name=""/>
            <p:cNvGrpSpPr/>
            <p:nvPr/>
          </p:nvGrpSpPr>
          <p:grpSpPr>
            <a:xfrm>
              <a:off x="7304040" y="4373640"/>
              <a:ext cx="171360" cy="228600"/>
              <a:chOff x="7304040" y="4373640"/>
              <a:chExt cx="171360" cy="228600"/>
            </a:xfrm>
          </p:grpSpPr>
          <p:sp>
            <p:nvSpPr>
              <p:cNvPr id="1693" name=""/>
              <p:cNvSpPr/>
              <p:nvPr/>
            </p:nvSpPr>
            <p:spPr>
              <a:xfrm>
                <a:off x="7304040" y="4373640"/>
                <a:ext cx="171360" cy="228600"/>
              </a:xfrm>
              <a:custGeom>
                <a:avLst/>
                <a:gdLst/>
                <a:ahLst/>
                <a:rect l="l" t="t" r="r" b="b"/>
                <a:pathLst>
                  <a:path w="108" h="144">
                    <a:moveTo>
                      <a:pt x="108" y="132"/>
                    </a:moveTo>
                    <a:lnTo>
                      <a:pt x="108" y="114"/>
                    </a:lnTo>
                    <a:lnTo>
                      <a:pt x="90" y="90"/>
                    </a:lnTo>
                    <a:lnTo>
                      <a:pt x="90" y="84"/>
                    </a:lnTo>
                    <a:lnTo>
                      <a:pt x="48" y="48"/>
                    </a:lnTo>
                    <a:lnTo>
                      <a:pt x="78" y="42"/>
                    </a:lnTo>
                    <a:lnTo>
                      <a:pt x="60" y="36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84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60" y="84"/>
                    </a:lnTo>
                    <a:lnTo>
                      <a:pt x="78" y="102"/>
                    </a:lnTo>
                    <a:lnTo>
                      <a:pt x="84" y="114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90" y="132"/>
                    </a:lnTo>
                    <a:lnTo>
                      <a:pt x="108" y="13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94" name=""/>
              <p:cNvGrpSpPr/>
              <p:nvPr/>
            </p:nvGrpSpPr>
            <p:grpSpPr>
              <a:xfrm>
                <a:off x="7304040" y="4373640"/>
                <a:ext cx="171360" cy="228600"/>
                <a:chOff x="7304040" y="4373640"/>
                <a:chExt cx="171360" cy="228600"/>
              </a:xfrm>
            </p:grpSpPr>
            <p:sp>
              <p:nvSpPr>
                <p:cNvPr id="1695" name=""/>
                <p:cNvSpPr/>
                <p:nvPr/>
              </p:nvSpPr>
              <p:spPr>
                <a:xfrm>
                  <a:off x="7304040" y="4373640"/>
                  <a:ext cx="171360" cy="228600"/>
                </a:xfrm>
                <a:custGeom>
                  <a:avLst/>
                  <a:gdLst/>
                  <a:ahLst/>
                  <a:rect l="l" t="t" r="r" b="b"/>
                  <a:pathLst>
                    <a:path w="108" h="144">
                      <a:moveTo>
                        <a:pt x="108" y="132"/>
                      </a:moveTo>
                      <a:lnTo>
                        <a:pt x="108" y="114"/>
                      </a:lnTo>
                      <a:lnTo>
                        <a:pt x="90" y="90"/>
                      </a:lnTo>
                      <a:lnTo>
                        <a:pt x="90" y="84"/>
                      </a:lnTo>
                      <a:lnTo>
                        <a:pt x="48" y="48"/>
                      </a:lnTo>
                      <a:lnTo>
                        <a:pt x="78" y="42"/>
                      </a:lnTo>
                      <a:lnTo>
                        <a:pt x="60" y="36"/>
                      </a:lnTo>
                      <a:lnTo>
                        <a:pt x="42" y="18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12" y="48"/>
                      </a:lnTo>
                      <a:lnTo>
                        <a:pt x="12" y="84"/>
                      </a:lnTo>
                      <a:lnTo>
                        <a:pt x="36" y="78"/>
                      </a:lnTo>
                      <a:lnTo>
                        <a:pt x="48" y="66"/>
                      </a:lnTo>
                      <a:lnTo>
                        <a:pt x="60" y="84"/>
                      </a:lnTo>
                      <a:lnTo>
                        <a:pt x="78" y="102"/>
                      </a:lnTo>
                      <a:lnTo>
                        <a:pt x="84" y="114"/>
                      </a:lnTo>
                      <a:lnTo>
                        <a:pt x="84" y="132"/>
                      </a:lnTo>
                      <a:lnTo>
                        <a:pt x="90" y="144"/>
                      </a:lnTo>
                      <a:lnTo>
                        <a:pt x="90" y="132"/>
                      </a:lnTo>
                      <a:lnTo>
                        <a:pt x="108" y="13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6" name=""/>
                <p:cNvSpPr/>
                <p:nvPr/>
              </p:nvSpPr>
              <p:spPr>
                <a:xfrm>
                  <a:off x="7304040" y="4373640"/>
                  <a:ext cx="171360" cy="228600"/>
                </a:xfrm>
                <a:custGeom>
                  <a:avLst/>
                  <a:gdLst/>
                  <a:ahLst/>
                  <a:rect l="l" t="t" r="r" b="b"/>
                  <a:pathLst>
                    <a:path w="108" h="144">
                      <a:moveTo>
                        <a:pt x="108" y="132"/>
                      </a:moveTo>
                      <a:lnTo>
                        <a:pt x="108" y="114"/>
                      </a:lnTo>
                      <a:lnTo>
                        <a:pt x="90" y="90"/>
                      </a:lnTo>
                      <a:lnTo>
                        <a:pt x="90" y="84"/>
                      </a:lnTo>
                      <a:lnTo>
                        <a:pt x="48" y="48"/>
                      </a:lnTo>
                      <a:lnTo>
                        <a:pt x="78" y="42"/>
                      </a:lnTo>
                      <a:lnTo>
                        <a:pt x="60" y="36"/>
                      </a:lnTo>
                      <a:lnTo>
                        <a:pt x="42" y="18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12" y="48"/>
                      </a:lnTo>
                      <a:lnTo>
                        <a:pt x="12" y="84"/>
                      </a:lnTo>
                      <a:lnTo>
                        <a:pt x="36" y="78"/>
                      </a:lnTo>
                      <a:lnTo>
                        <a:pt x="48" y="66"/>
                      </a:lnTo>
                      <a:lnTo>
                        <a:pt x="60" y="84"/>
                      </a:lnTo>
                      <a:lnTo>
                        <a:pt x="78" y="102"/>
                      </a:lnTo>
                      <a:lnTo>
                        <a:pt x="84" y="114"/>
                      </a:lnTo>
                      <a:lnTo>
                        <a:pt x="84" y="132"/>
                      </a:lnTo>
                      <a:lnTo>
                        <a:pt x="90" y="144"/>
                      </a:lnTo>
                      <a:lnTo>
                        <a:pt x="90" y="132"/>
                      </a:lnTo>
                      <a:lnTo>
                        <a:pt x="108" y="13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697" name=""/>
            <p:cNvSpPr/>
            <p:nvPr/>
          </p:nvSpPr>
          <p:spPr>
            <a:xfrm>
              <a:off x="7361280" y="4363920"/>
              <a:ext cx="171360" cy="35244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90" y="18"/>
                  </a:lnTo>
                  <a:lnTo>
                    <a:pt x="66" y="24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96" y="132"/>
                  </a:lnTo>
                  <a:lnTo>
                    <a:pt x="108" y="150"/>
                  </a:lnTo>
                  <a:lnTo>
                    <a:pt x="96" y="186"/>
                  </a:lnTo>
                  <a:lnTo>
                    <a:pt x="72" y="198"/>
                  </a:lnTo>
                  <a:lnTo>
                    <a:pt x="66" y="198"/>
                  </a:lnTo>
                  <a:lnTo>
                    <a:pt x="54" y="210"/>
                  </a:lnTo>
                  <a:lnTo>
                    <a:pt x="42" y="222"/>
                  </a:lnTo>
                  <a:lnTo>
                    <a:pt x="42" y="204"/>
                  </a:lnTo>
                  <a:lnTo>
                    <a:pt x="24" y="198"/>
                  </a:lnTo>
                  <a:lnTo>
                    <a:pt x="48" y="186"/>
                  </a:lnTo>
                  <a:lnTo>
                    <a:pt x="54" y="174"/>
                  </a:lnTo>
                  <a:lnTo>
                    <a:pt x="72" y="174"/>
                  </a:lnTo>
                  <a:lnTo>
                    <a:pt x="72" y="138"/>
                  </a:lnTo>
                  <a:lnTo>
                    <a:pt x="72" y="120"/>
                  </a:lnTo>
                  <a:lnTo>
                    <a:pt x="54" y="96"/>
                  </a:lnTo>
                  <a:lnTo>
                    <a:pt x="54" y="90"/>
                  </a:lnTo>
                  <a:lnTo>
                    <a:pt x="12" y="54"/>
                  </a:lnTo>
                  <a:lnTo>
                    <a:pt x="42" y="48"/>
                  </a:lnTo>
                  <a:lnTo>
                    <a:pt x="24" y="42"/>
                  </a:lnTo>
                  <a:lnTo>
                    <a:pt x="6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98" name=""/>
            <p:cNvGrpSpPr/>
            <p:nvPr/>
          </p:nvGrpSpPr>
          <p:grpSpPr>
            <a:xfrm>
              <a:off x="7361280" y="4363920"/>
              <a:ext cx="171360" cy="352440"/>
              <a:chOff x="7361280" y="4363920"/>
              <a:chExt cx="171360" cy="352440"/>
            </a:xfrm>
          </p:grpSpPr>
          <p:sp>
            <p:nvSpPr>
              <p:cNvPr id="1699" name=""/>
              <p:cNvSpPr/>
              <p:nvPr/>
            </p:nvSpPr>
            <p:spPr>
              <a:xfrm>
                <a:off x="7361280" y="4363920"/>
                <a:ext cx="171360" cy="35244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0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48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90" y="18"/>
                    </a:lnTo>
                    <a:lnTo>
                      <a:pt x="66" y="24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96" y="132"/>
                    </a:lnTo>
                    <a:lnTo>
                      <a:pt x="108" y="150"/>
                    </a:lnTo>
                    <a:lnTo>
                      <a:pt x="96" y="186"/>
                    </a:lnTo>
                    <a:lnTo>
                      <a:pt x="72" y="198"/>
                    </a:lnTo>
                    <a:lnTo>
                      <a:pt x="66" y="198"/>
                    </a:lnTo>
                    <a:lnTo>
                      <a:pt x="54" y="210"/>
                    </a:lnTo>
                    <a:lnTo>
                      <a:pt x="42" y="222"/>
                    </a:lnTo>
                    <a:lnTo>
                      <a:pt x="42" y="204"/>
                    </a:lnTo>
                    <a:lnTo>
                      <a:pt x="24" y="198"/>
                    </a:lnTo>
                    <a:lnTo>
                      <a:pt x="48" y="186"/>
                    </a:lnTo>
                    <a:lnTo>
                      <a:pt x="54" y="174"/>
                    </a:lnTo>
                    <a:lnTo>
                      <a:pt x="72" y="174"/>
                    </a:lnTo>
                    <a:lnTo>
                      <a:pt x="72" y="138"/>
                    </a:lnTo>
                    <a:lnTo>
                      <a:pt x="72" y="120"/>
                    </a:lnTo>
                    <a:lnTo>
                      <a:pt x="54" y="96"/>
                    </a:lnTo>
                    <a:lnTo>
                      <a:pt x="54" y="90"/>
                    </a:lnTo>
                    <a:lnTo>
                      <a:pt x="12" y="54"/>
                    </a:lnTo>
                    <a:lnTo>
                      <a:pt x="42" y="48"/>
                    </a:lnTo>
                    <a:lnTo>
                      <a:pt x="24" y="42"/>
                    </a:lnTo>
                    <a:lnTo>
                      <a:pt x="6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00" name=""/>
              <p:cNvGrpSpPr/>
              <p:nvPr/>
            </p:nvGrpSpPr>
            <p:grpSpPr>
              <a:xfrm>
                <a:off x="7361280" y="4363920"/>
                <a:ext cx="171360" cy="352440"/>
                <a:chOff x="7361280" y="4363920"/>
                <a:chExt cx="171360" cy="352440"/>
              </a:xfrm>
            </p:grpSpPr>
            <p:sp>
              <p:nvSpPr>
                <p:cNvPr id="1701" name=""/>
                <p:cNvSpPr/>
                <p:nvPr/>
              </p:nvSpPr>
              <p:spPr>
                <a:xfrm>
                  <a:off x="7361280" y="4363920"/>
                  <a:ext cx="171360" cy="35244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48" y="0"/>
                      </a:lnTo>
                      <a:lnTo>
                        <a:pt x="66" y="0"/>
                      </a:lnTo>
                      <a:lnTo>
                        <a:pt x="66" y="18"/>
                      </a:lnTo>
                      <a:lnTo>
                        <a:pt x="90" y="18"/>
                      </a:lnTo>
                      <a:lnTo>
                        <a:pt x="66" y="24"/>
                      </a:lnTo>
                      <a:lnTo>
                        <a:pt x="54" y="48"/>
                      </a:lnTo>
                      <a:lnTo>
                        <a:pt x="48" y="54"/>
                      </a:lnTo>
                      <a:lnTo>
                        <a:pt x="96" y="132"/>
                      </a:lnTo>
                      <a:lnTo>
                        <a:pt x="108" y="150"/>
                      </a:lnTo>
                      <a:lnTo>
                        <a:pt x="96" y="186"/>
                      </a:lnTo>
                      <a:lnTo>
                        <a:pt x="72" y="198"/>
                      </a:lnTo>
                      <a:lnTo>
                        <a:pt x="66" y="198"/>
                      </a:lnTo>
                      <a:lnTo>
                        <a:pt x="54" y="210"/>
                      </a:lnTo>
                      <a:lnTo>
                        <a:pt x="42" y="222"/>
                      </a:lnTo>
                      <a:lnTo>
                        <a:pt x="42" y="204"/>
                      </a:lnTo>
                      <a:lnTo>
                        <a:pt x="24" y="198"/>
                      </a:lnTo>
                      <a:lnTo>
                        <a:pt x="48" y="186"/>
                      </a:lnTo>
                      <a:lnTo>
                        <a:pt x="54" y="174"/>
                      </a:lnTo>
                      <a:lnTo>
                        <a:pt x="72" y="174"/>
                      </a:lnTo>
                      <a:lnTo>
                        <a:pt x="72" y="138"/>
                      </a:lnTo>
                      <a:lnTo>
                        <a:pt x="72" y="120"/>
                      </a:lnTo>
                      <a:lnTo>
                        <a:pt x="54" y="96"/>
                      </a:lnTo>
                      <a:lnTo>
                        <a:pt x="54" y="90"/>
                      </a:lnTo>
                      <a:lnTo>
                        <a:pt x="12" y="54"/>
                      </a:lnTo>
                      <a:lnTo>
                        <a:pt x="42" y="48"/>
                      </a:lnTo>
                      <a:lnTo>
                        <a:pt x="24" y="42"/>
                      </a:lnTo>
                      <a:lnTo>
                        <a:pt x="6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2" name=""/>
                <p:cNvSpPr/>
                <p:nvPr/>
              </p:nvSpPr>
              <p:spPr>
                <a:xfrm>
                  <a:off x="7361280" y="4363920"/>
                  <a:ext cx="171360" cy="35244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48" y="0"/>
                      </a:lnTo>
                      <a:lnTo>
                        <a:pt x="66" y="0"/>
                      </a:lnTo>
                      <a:lnTo>
                        <a:pt x="66" y="18"/>
                      </a:lnTo>
                      <a:lnTo>
                        <a:pt x="90" y="18"/>
                      </a:lnTo>
                      <a:lnTo>
                        <a:pt x="66" y="24"/>
                      </a:lnTo>
                      <a:lnTo>
                        <a:pt x="54" y="48"/>
                      </a:lnTo>
                      <a:lnTo>
                        <a:pt x="48" y="54"/>
                      </a:lnTo>
                      <a:lnTo>
                        <a:pt x="96" y="132"/>
                      </a:lnTo>
                      <a:lnTo>
                        <a:pt x="108" y="150"/>
                      </a:lnTo>
                      <a:lnTo>
                        <a:pt x="96" y="186"/>
                      </a:lnTo>
                      <a:lnTo>
                        <a:pt x="72" y="198"/>
                      </a:lnTo>
                      <a:lnTo>
                        <a:pt x="66" y="198"/>
                      </a:lnTo>
                      <a:lnTo>
                        <a:pt x="54" y="210"/>
                      </a:lnTo>
                      <a:lnTo>
                        <a:pt x="42" y="222"/>
                      </a:lnTo>
                      <a:lnTo>
                        <a:pt x="42" y="204"/>
                      </a:lnTo>
                      <a:lnTo>
                        <a:pt x="24" y="198"/>
                      </a:lnTo>
                      <a:lnTo>
                        <a:pt x="48" y="186"/>
                      </a:lnTo>
                      <a:lnTo>
                        <a:pt x="54" y="174"/>
                      </a:lnTo>
                      <a:lnTo>
                        <a:pt x="72" y="174"/>
                      </a:lnTo>
                      <a:lnTo>
                        <a:pt x="72" y="138"/>
                      </a:lnTo>
                      <a:lnTo>
                        <a:pt x="72" y="120"/>
                      </a:lnTo>
                      <a:lnTo>
                        <a:pt x="54" y="96"/>
                      </a:lnTo>
                      <a:lnTo>
                        <a:pt x="54" y="90"/>
                      </a:lnTo>
                      <a:lnTo>
                        <a:pt x="12" y="54"/>
                      </a:lnTo>
                      <a:lnTo>
                        <a:pt x="42" y="48"/>
                      </a:lnTo>
                      <a:lnTo>
                        <a:pt x="24" y="42"/>
                      </a:lnTo>
                      <a:lnTo>
                        <a:pt x="6" y="24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03" name=""/>
            <p:cNvSpPr/>
            <p:nvPr/>
          </p:nvSpPr>
          <p:spPr>
            <a:xfrm>
              <a:off x="7361280" y="4583160"/>
              <a:ext cx="114120" cy="95040"/>
            </a:xfrm>
            <a:custGeom>
              <a:avLst/>
              <a:gdLst/>
              <a:ahLst/>
              <a:rect l="l" t="t" r="r" b="b"/>
              <a:pathLst>
                <a:path w="72" h="60">
                  <a:moveTo>
                    <a:pt x="24" y="60"/>
                  </a:moveTo>
                  <a:lnTo>
                    <a:pt x="48" y="48"/>
                  </a:lnTo>
                  <a:lnTo>
                    <a:pt x="54" y="36"/>
                  </a:lnTo>
                  <a:lnTo>
                    <a:pt x="72" y="36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4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04" name=""/>
            <p:cNvGrpSpPr/>
            <p:nvPr/>
          </p:nvGrpSpPr>
          <p:grpSpPr>
            <a:xfrm>
              <a:off x="7361280" y="4583160"/>
              <a:ext cx="114120" cy="95040"/>
              <a:chOff x="7361280" y="4583160"/>
              <a:chExt cx="114120" cy="95040"/>
            </a:xfrm>
          </p:grpSpPr>
          <p:sp>
            <p:nvSpPr>
              <p:cNvPr id="1705" name=""/>
              <p:cNvSpPr/>
              <p:nvPr/>
            </p:nvSpPr>
            <p:spPr>
              <a:xfrm>
                <a:off x="7361280" y="4583160"/>
                <a:ext cx="114120" cy="95040"/>
              </a:xfrm>
              <a:custGeom>
                <a:avLst/>
                <a:gdLst/>
                <a:ahLst/>
                <a:rect l="l" t="t" r="r" b="b"/>
                <a:pathLst>
                  <a:path w="72" h="60">
                    <a:moveTo>
                      <a:pt x="24" y="60"/>
                    </a:moveTo>
                    <a:lnTo>
                      <a:pt x="48" y="48"/>
                    </a:lnTo>
                    <a:lnTo>
                      <a:pt x="54" y="36"/>
                    </a:lnTo>
                    <a:lnTo>
                      <a:pt x="72" y="3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8"/>
                    </a:lnTo>
                    <a:lnTo>
                      <a:pt x="6" y="60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06" name=""/>
              <p:cNvGrpSpPr/>
              <p:nvPr/>
            </p:nvGrpSpPr>
            <p:grpSpPr>
              <a:xfrm>
                <a:off x="7361280" y="4583160"/>
                <a:ext cx="114120" cy="95040"/>
                <a:chOff x="7361280" y="4583160"/>
                <a:chExt cx="114120" cy="95040"/>
              </a:xfrm>
            </p:grpSpPr>
            <p:sp>
              <p:nvSpPr>
                <p:cNvPr id="1707" name=""/>
                <p:cNvSpPr/>
                <p:nvPr/>
              </p:nvSpPr>
              <p:spPr>
                <a:xfrm>
                  <a:off x="7361280" y="4583160"/>
                  <a:ext cx="114120" cy="95040"/>
                </a:xfrm>
                <a:custGeom>
                  <a:avLst/>
                  <a:gdLst/>
                  <a:ahLst/>
                  <a:rect l="l" t="t" r="r" b="b"/>
                  <a:pathLst>
                    <a:path w="72" h="60">
                      <a:moveTo>
                        <a:pt x="24" y="60"/>
                      </a:moveTo>
                      <a:lnTo>
                        <a:pt x="48" y="48"/>
                      </a:lnTo>
                      <a:lnTo>
                        <a:pt x="54" y="36"/>
                      </a:lnTo>
                      <a:lnTo>
                        <a:pt x="72" y="36"/>
                      </a:lnTo>
                      <a:lnTo>
                        <a:pt x="72" y="0"/>
                      </a:lnTo>
                      <a:lnTo>
                        <a:pt x="54" y="0"/>
                      </a:lnTo>
                      <a:lnTo>
                        <a:pt x="54" y="12"/>
                      </a:lnTo>
                      <a:lnTo>
                        <a:pt x="48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6" y="36"/>
                      </a:lnTo>
                      <a:lnTo>
                        <a:pt x="6" y="48"/>
                      </a:lnTo>
                      <a:lnTo>
                        <a:pt x="6" y="60"/>
                      </a:lnTo>
                      <a:lnTo>
                        <a:pt x="24" y="6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8" name=""/>
                <p:cNvSpPr/>
                <p:nvPr/>
              </p:nvSpPr>
              <p:spPr>
                <a:xfrm>
                  <a:off x="7361280" y="4583160"/>
                  <a:ext cx="114120" cy="95040"/>
                </a:xfrm>
                <a:custGeom>
                  <a:avLst/>
                  <a:gdLst/>
                  <a:ahLst/>
                  <a:rect l="l" t="t" r="r" b="b"/>
                  <a:pathLst>
                    <a:path w="72" h="60">
                      <a:moveTo>
                        <a:pt x="24" y="60"/>
                      </a:moveTo>
                      <a:lnTo>
                        <a:pt x="48" y="48"/>
                      </a:lnTo>
                      <a:lnTo>
                        <a:pt x="54" y="36"/>
                      </a:lnTo>
                      <a:lnTo>
                        <a:pt x="72" y="36"/>
                      </a:lnTo>
                      <a:lnTo>
                        <a:pt x="72" y="0"/>
                      </a:lnTo>
                      <a:lnTo>
                        <a:pt x="54" y="0"/>
                      </a:lnTo>
                      <a:lnTo>
                        <a:pt x="54" y="12"/>
                      </a:lnTo>
                      <a:lnTo>
                        <a:pt x="48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6" y="36"/>
                      </a:lnTo>
                      <a:lnTo>
                        <a:pt x="6" y="48"/>
                      </a:lnTo>
                      <a:lnTo>
                        <a:pt x="6" y="60"/>
                      </a:lnTo>
                      <a:lnTo>
                        <a:pt x="24" y="6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09" name=""/>
            <p:cNvSpPr/>
            <p:nvPr/>
          </p:nvSpPr>
          <p:spPr>
            <a:xfrm>
              <a:off x="7304040" y="4764240"/>
              <a:ext cx="95400" cy="142560"/>
            </a:xfrm>
            <a:custGeom>
              <a:avLst/>
              <a:gdLst/>
              <a:ahLst/>
              <a:rect l="l" t="t" r="r" b="b"/>
              <a:pathLst>
                <a:path w="60" h="90">
                  <a:moveTo>
                    <a:pt x="36" y="12"/>
                  </a:moveTo>
                  <a:lnTo>
                    <a:pt x="24" y="18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24" y="60"/>
                  </a:lnTo>
                  <a:lnTo>
                    <a:pt x="48" y="90"/>
                  </a:lnTo>
                  <a:lnTo>
                    <a:pt x="60" y="90"/>
                  </a:lnTo>
                  <a:lnTo>
                    <a:pt x="48" y="60"/>
                  </a:lnTo>
                  <a:lnTo>
                    <a:pt x="48" y="24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10" name=""/>
            <p:cNvGrpSpPr/>
            <p:nvPr/>
          </p:nvGrpSpPr>
          <p:grpSpPr>
            <a:xfrm>
              <a:off x="7304040" y="4764240"/>
              <a:ext cx="95400" cy="142560"/>
              <a:chOff x="7304040" y="4764240"/>
              <a:chExt cx="95400" cy="142560"/>
            </a:xfrm>
          </p:grpSpPr>
          <p:sp>
            <p:nvSpPr>
              <p:cNvPr id="1711" name=""/>
              <p:cNvSpPr/>
              <p:nvPr/>
            </p:nvSpPr>
            <p:spPr>
              <a:xfrm>
                <a:off x="7304040" y="4764240"/>
                <a:ext cx="95400" cy="142560"/>
              </a:xfrm>
              <a:custGeom>
                <a:avLst/>
                <a:gdLst/>
                <a:ahLst/>
                <a:rect l="l" t="t" r="r" b="b"/>
                <a:pathLst>
                  <a:path w="60" h="90">
                    <a:moveTo>
                      <a:pt x="36" y="12"/>
                    </a:moveTo>
                    <a:lnTo>
                      <a:pt x="24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24" y="60"/>
                    </a:lnTo>
                    <a:lnTo>
                      <a:pt x="48" y="90"/>
                    </a:lnTo>
                    <a:lnTo>
                      <a:pt x="60" y="90"/>
                    </a:lnTo>
                    <a:lnTo>
                      <a:pt x="48" y="60"/>
                    </a:lnTo>
                    <a:lnTo>
                      <a:pt x="48" y="24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12" name=""/>
              <p:cNvGrpSpPr/>
              <p:nvPr/>
            </p:nvGrpSpPr>
            <p:grpSpPr>
              <a:xfrm>
                <a:off x="7304040" y="4764240"/>
                <a:ext cx="95400" cy="142560"/>
                <a:chOff x="7304040" y="4764240"/>
                <a:chExt cx="95400" cy="142560"/>
              </a:xfrm>
            </p:grpSpPr>
            <p:sp>
              <p:nvSpPr>
                <p:cNvPr id="1713" name=""/>
                <p:cNvSpPr/>
                <p:nvPr/>
              </p:nvSpPr>
              <p:spPr>
                <a:xfrm>
                  <a:off x="7304040" y="4764240"/>
                  <a:ext cx="95400" cy="142560"/>
                </a:xfrm>
                <a:custGeom>
                  <a:avLst/>
                  <a:gdLst/>
                  <a:ahLst/>
                  <a:rect l="l" t="t" r="r" b="b"/>
                  <a:pathLst>
                    <a:path w="60" h="90">
                      <a:moveTo>
                        <a:pt x="36" y="12"/>
                      </a:moveTo>
                      <a:lnTo>
                        <a:pt x="24" y="18"/>
                      </a:lnTo>
                      <a:lnTo>
                        <a:pt x="12" y="12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42"/>
                      </a:lnTo>
                      <a:lnTo>
                        <a:pt x="24" y="60"/>
                      </a:lnTo>
                      <a:lnTo>
                        <a:pt x="48" y="90"/>
                      </a:lnTo>
                      <a:lnTo>
                        <a:pt x="60" y="90"/>
                      </a:lnTo>
                      <a:lnTo>
                        <a:pt x="48" y="60"/>
                      </a:lnTo>
                      <a:lnTo>
                        <a:pt x="48" y="24"/>
                      </a:lnTo>
                      <a:lnTo>
                        <a:pt x="36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4" name=""/>
                <p:cNvSpPr/>
                <p:nvPr/>
              </p:nvSpPr>
              <p:spPr>
                <a:xfrm>
                  <a:off x="7304040" y="4764240"/>
                  <a:ext cx="95400" cy="142560"/>
                </a:xfrm>
                <a:custGeom>
                  <a:avLst/>
                  <a:gdLst/>
                  <a:ahLst/>
                  <a:rect l="l" t="t" r="r" b="b"/>
                  <a:pathLst>
                    <a:path w="60" h="90">
                      <a:moveTo>
                        <a:pt x="36" y="12"/>
                      </a:moveTo>
                      <a:lnTo>
                        <a:pt x="24" y="18"/>
                      </a:lnTo>
                      <a:lnTo>
                        <a:pt x="12" y="12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42"/>
                      </a:lnTo>
                      <a:lnTo>
                        <a:pt x="24" y="60"/>
                      </a:lnTo>
                      <a:lnTo>
                        <a:pt x="48" y="90"/>
                      </a:lnTo>
                      <a:lnTo>
                        <a:pt x="60" y="90"/>
                      </a:lnTo>
                      <a:lnTo>
                        <a:pt x="48" y="60"/>
                      </a:lnTo>
                      <a:lnTo>
                        <a:pt x="48" y="24"/>
                      </a:lnTo>
                      <a:lnTo>
                        <a:pt x="36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15" name=""/>
            <p:cNvSpPr/>
            <p:nvPr/>
          </p:nvSpPr>
          <p:spPr>
            <a:xfrm>
              <a:off x="7532640" y="4764240"/>
              <a:ext cx="247680" cy="142560"/>
            </a:xfrm>
            <a:custGeom>
              <a:avLst/>
              <a:gdLst/>
              <a:ahLst/>
              <a:rect l="l" t="t" r="r" b="b"/>
              <a:pathLst>
                <a:path w="156" h="90">
                  <a:moveTo>
                    <a:pt x="90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48" y="60"/>
                  </a:lnTo>
                  <a:lnTo>
                    <a:pt x="30" y="60"/>
                  </a:lnTo>
                  <a:lnTo>
                    <a:pt x="30" y="84"/>
                  </a:lnTo>
                  <a:lnTo>
                    <a:pt x="0" y="84"/>
                  </a:lnTo>
                  <a:lnTo>
                    <a:pt x="12" y="90"/>
                  </a:lnTo>
                  <a:lnTo>
                    <a:pt x="36" y="90"/>
                  </a:lnTo>
                  <a:lnTo>
                    <a:pt x="48" y="84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102" y="42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38" y="24"/>
                  </a:lnTo>
                  <a:lnTo>
                    <a:pt x="156" y="24"/>
                  </a:lnTo>
                  <a:lnTo>
                    <a:pt x="126" y="18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2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16" name=""/>
            <p:cNvGrpSpPr/>
            <p:nvPr/>
          </p:nvGrpSpPr>
          <p:grpSpPr>
            <a:xfrm>
              <a:off x="7532640" y="4764240"/>
              <a:ext cx="247680" cy="142560"/>
              <a:chOff x="7532640" y="4764240"/>
              <a:chExt cx="247680" cy="142560"/>
            </a:xfrm>
          </p:grpSpPr>
          <p:sp>
            <p:nvSpPr>
              <p:cNvPr id="1717" name=""/>
              <p:cNvSpPr/>
              <p:nvPr/>
            </p:nvSpPr>
            <p:spPr>
              <a:xfrm>
                <a:off x="7532640" y="4764240"/>
                <a:ext cx="247680" cy="142560"/>
              </a:xfrm>
              <a:custGeom>
                <a:avLst/>
                <a:gdLst/>
                <a:ahLst/>
                <a:rect l="l" t="t" r="r" b="b"/>
                <a:pathLst>
                  <a:path w="156" h="90">
                    <a:moveTo>
                      <a:pt x="90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48" y="60"/>
                    </a:lnTo>
                    <a:lnTo>
                      <a:pt x="30" y="60"/>
                    </a:lnTo>
                    <a:lnTo>
                      <a:pt x="30" y="84"/>
                    </a:lnTo>
                    <a:lnTo>
                      <a:pt x="0" y="84"/>
                    </a:lnTo>
                    <a:lnTo>
                      <a:pt x="12" y="90"/>
                    </a:lnTo>
                    <a:lnTo>
                      <a:pt x="36" y="90"/>
                    </a:lnTo>
                    <a:lnTo>
                      <a:pt x="48" y="84"/>
                    </a:lnTo>
                    <a:lnTo>
                      <a:pt x="66" y="90"/>
                    </a:lnTo>
                    <a:lnTo>
                      <a:pt x="78" y="84"/>
                    </a:lnTo>
                    <a:lnTo>
                      <a:pt x="102" y="42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38" y="24"/>
                    </a:lnTo>
                    <a:lnTo>
                      <a:pt x="156" y="24"/>
                    </a:lnTo>
                    <a:lnTo>
                      <a:pt x="126" y="18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2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18" name=""/>
              <p:cNvGrpSpPr/>
              <p:nvPr/>
            </p:nvGrpSpPr>
            <p:grpSpPr>
              <a:xfrm>
                <a:off x="7532640" y="4764240"/>
                <a:ext cx="247680" cy="142560"/>
                <a:chOff x="7532640" y="4764240"/>
                <a:chExt cx="247680" cy="142560"/>
              </a:xfrm>
            </p:grpSpPr>
            <p:sp>
              <p:nvSpPr>
                <p:cNvPr id="1719" name=""/>
                <p:cNvSpPr/>
                <p:nvPr/>
              </p:nvSpPr>
              <p:spPr>
                <a:xfrm>
                  <a:off x="7532640" y="4764240"/>
                  <a:ext cx="247680" cy="142560"/>
                </a:xfrm>
                <a:custGeom>
                  <a:avLst/>
                  <a:gdLst/>
                  <a:ahLst/>
                  <a:rect l="l" t="t" r="r" b="b"/>
                  <a:pathLst>
                    <a:path w="156" h="90">
                      <a:moveTo>
                        <a:pt x="90" y="24"/>
                      </a:moveTo>
                      <a:lnTo>
                        <a:pt x="96" y="24"/>
                      </a:lnTo>
                      <a:lnTo>
                        <a:pt x="90" y="42"/>
                      </a:lnTo>
                      <a:lnTo>
                        <a:pt x="78" y="42"/>
                      </a:lnTo>
                      <a:lnTo>
                        <a:pt x="66" y="42"/>
                      </a:lnTo>
                      <a:lnTo>
                        <a:pt x="48" y="60"/>
                      </a:lnTo>
                      <a:lnTo>
                        <a:pt x="30" y="60"/>
                      </a:lnTo>
                      <a:lnTo>
                        <a:pt x="30" y="84"/>
                      </a:lnTo>
                      <a:lnTo>
                        <a:pt x="0" y="84"/>
                      </a:lnTo>
                      <a:lnTo>
                        <a:pt x="12" y="90"/>
                      </a:lnTo>
                      <a:lnTo>
                        <a:pt x="36" y="90"/>
                      </a:lnTo>
                      <a:lnTo>
                        <a:pt x="48" y="84"/>
                      </a:lnTo>
                      <a:lnTo>
                        <a:pt x="66" y="90"/>
                      </a:lnTo>
                      <a:lnTo>
                        <a:pt x="78" y="84"/>
                      </a:lnTo>
                      <a:lnTo>
                        <a:pt x="102" y="42"/>
                      </a:lnTo>
                      <a:lnTo>
                        <a:pt x="138" y="42"/>
                      </a:lnTo>
                      <a:lnTo>
                        <a:pt x="144" y="42"/>
                      </a:lnTo>
                      <a:lnTo>
                        <a:pt x="138" y="24"/>
                      </a:lnTo>
                      <a:lnTo>
                        <a:pt x="156" y="24"/>
                      </a:lnTo>
                      <a:lnTo>
                        <a:pt x="126" y="18"/>
                      </a:lnTo>
                      <a:lnTo>
                        <a:pt x="126" y="12"/>
                      </a:lnTo>
                      <a:lnTo>
                        <a:pt x="114" y="0"/>
                      </a:lnTo>
                      <a:lnTo>
                        <a:pt x="96" y="18"/>
                      </a:lnTo>
                      <a:lnTo>
                        <a:pt x="90" y="2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0" name=""/>
                <p:cNvSpPr/>
                <p:nvPr/>
              </p:nvSpPr>
              <p:spPr>
                <a:xfrm>
                  <a:off x="7532640" y="4764240"/>
                  <a:ext cx="247680" cy="142560"/>
                </a:xfrm>
                <a:custGeom>
                  <a:avLst/>
                  <a:gdLst/>
                  <a:ahLst/>
                  <a:rect l="l" t="t" r="r" b="b"/>
                  <a:pathLst>
                    <a:path w="156" h="90">
                      <a:moveTo>
                        <a:pt x="90" y="24"/>
                      </a:moveTo>
                      <a:lnTo>
                        <a:pt x="96" y="24"/>
                      </a:lnTo>
                      <a:lnTo>
                        <a:pt x="90" y="42"/>
                      </a:lnTo>
                      <a:lnTo>
                        <a:pt x="78" y="42"/>
                      </a:lnTo>
                      <a:lnTo>
                        <a:pt x="66" y="42"/>
                      </a:lnTo>
                      <a:lnTo>
                        <a:pt x="48" y="60"/>
                      </a:lnTo>
                      <a:lnTo>
                        <a:pt x="30" y="60"/>
                      </a:lnTo>
                      <a:lnTo>
                        <a:pt x="30" y="84"/>
                      </a:lnTo>
                      <a:lnTo>
                        <a:pt x="0" y="84"/>
                      </a:lnTo>
                      <a:lnTo>
                        <a:pt x="12" y="90"/>
                      </a:lnTo>
                      <a:lnTo>
                        <a:pt x="36" y="90"/>
                      </a:lnTo>
                      <a:lnTo>
                        <a:pt x="48" y="84"/>
                      </a:lnTo>
                      <a:lnTo>
                        <a:pt x="66" y="90"/>
                      </a:lnTo>
                      <a:lnTo>
                        <a:pt x="78" y="84"/>
                      </a:lnTo>
                      <a:lnTo>
                        <a:pt x="102" y="42"/>
                      </a:lnTo>
                      <a:lnTo>
                        <a:pt x="138" y="42"/>
                      </a:lnTo>
                      <a:lnTo>
                        <a:pt x="144" y="42"/>
                      </a:lnTo>
                      <a:lnTo>
                        <a:pt x="138" y="24"/>
                      </a:lnTo>
                      <a:lnTo>
                        <a:pt x="156" y="24"/>
                      </a:lnTo>
                      <a:lnTo>
                        <a:pt x="126" y="18"/>
                      </a:lnTo>
                      <a:lnTo>
                        <a:pt x="126" y="12"/>
                      </a:lnTo>
                      <a:lnTo>
                        <a:pt x="114" y="0"/>
                      </a:lnTo>
                      <a:lnTo>
                        <a:pt x="96" y="18"/>
                      </a:lnTo>
                      <a:lnTo>
                        <a:pt x="90" y="2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21" name=""/>
            <p:cNvSpPr/>
            <p:nvPr/>
          </p:nvSpPr>
          <p:spPr>
            <a:xfrm>
              <a:off x="7637400" y="4802040"/>
              <a:ext cx="47520" cy="28800"/>
            </a:xfrm>
            <a:custGeom>
              <a:avLst/>
              <a:gdLst/>
              <a:ahLst/>
              <a:rect l="l" t="t" r="r" b="b"/>
              <a:pathLst>
                <a:path w="30" h="18">
                  <a:moveTo>
                    <a:pt x="0" y="18"/>
                  </a:moveTo>
                  <a:lnTo>
                    <a:pt x="12" y="18"/>
                  </a:lnTo>
                  <a:lnTo>
                    <a:pt x="24" y="18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22" name=""/>
            <p:cNvGrpSpPr/>
            <p:nvPr/>
          </p:nvGrpSpPr>
          <p:grpSpPr>
            <a:xfrm>
              <a:off x="7637400" y="4802040"/>
              <a:ext cx="47520" cy="28800"/>
              <a:chOff x="7637400" y="4802040"/>
              <a:chExt cx="47520" cy="28800"/>
            </a:xfrm>
          </p:grpSpPr>
          <p:sp>
            <p:nvSpPr>
              <p:cNvPr id="1723" name=""/>
              <p:cNvSpPr/>
              <p:nvPr/>
            </p:nvSpPr>
            <p:spPr>
              <a:xfrm>
                <a:off x="7637400" y="4802040"/>
                <a:ext cx="47520" cy="28800"/>
              </a:xfrm>
              <a:custGeom>
                <a:avLst/>
                <a:gdLst/>
                <a:ahLst/>
                <a:rect l="l" t="t" r="r" b="b"/>
                <a:pathLst>
                  <a:path w="30" h="18">
                    <a:moveTo>
                      <a:pt x="0" y="18"/>
                    </a:moveTo>
                    <a:lnTo>
                      <a:pt x="12" y="18"/>
                    </a:lnTo>
                    <a:lnTo>
                      <a:pt x="24" y="18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24" name=""/>
              <p:cNvGrpSpPr/>
              <p:nvPr/>
            </p:nvGrpSpPr>
            <p:grpSpPr>
              <a:xfrm>
                <a:off x="7637400" y="4802040"/>
                <a:ext cx="47520" cy="28800"/>
                <a:chOff x="7637400" y="4802040"/>
                <a:chExt cx="47520" cy="28800"/>
              </a:xfrm>
            </p:grpSpPr>
            <p:sp>
              <p:nvSpPr>
                <p:cNvPr id="1725" name=""/>
                <p:cNvSpPr/>
                <p:nvPr/>
              </p:nvSpPr>
              <p:spPr>
                <a:xfrm>
                  <a:off x="7637400" y="4802040"/>
                  <a:ext cx="47520" cy="28800"/>
                </a:xfrm>
                <a:custGeom>
                  <a:avLst/>
                  <a:gdLst/>
                  <a:ahLst/>
                  <a:rect l="l" t="t" r="r" b="b"/>
                  <a:pathLst>
                    <a:path w="30" h="18">
                      <a:moveTo>
                        <a:pt x="0" y="18"/>
                      </a:moveTo>
                      <a:lnTo>
                        <a:pt x="12" y="18"/>
                      </a:lnTo>
                      <a:lnTo>
                        <a:pt x="24" y="18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6" name=""/>
                <p:cNvSpPr/>
                <p:nvPr/>
              </p:nvSpPr>
              <p:spPr>
                <a:xfrm>
                  <a:off x="7637400" y="4802040"/>
                  <a:ext cx="47520" cy="28800"/>
                </a:xfrm>
                <a:custGeom>
                  <a:avLst/>
                  <a:gdLst/>
                  <a:ahLst/>
                  <a:rect l="l" t="t" r="r" b="b"/>
                  <a:pathLst>
                    <a:path w="30" h="18">
                      <a:moveTo>
                        <a:pt x="0" y="18"/>
                      </a:moveTo>
                      <a:lnTo>
                        <a:pt x="12" y="18"/>
                      </a:lnTo>
                      <a:lnTo>
                        <a:pt x="24" y="18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27" name=""/>
            <p:cNvSpPr/>
            <p:nvPr/>
          </p:nvSpPr>
          <p:spPr>
            <a:xfrm>
              <a:off x="7513560" y="4830840"/>
              <a:ext cx="247680" cy="209520"/>
            </a:xfrm>
            <a:custGeom>
              <a:avLst/>
              <a:gdLst/>
              <a:ahLst/>
              <a:rect l="l" t="t" r="r" b="b"/>
              <a:pathLst>
                <a:path w="156" h="132">
                  <a:moveTo>
                    <a:pt x="12" y="42"/>
                  </a:moveTo>
                  <a:lnTo>
                    <a:pt x="24" y="48"/>
                  </a:lnTo>
                  <a:lnTo>
                    <a:pt x="48" y="48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90" y="42"/>
                  </a:lnTo>
                  <a:lnTo>
                    <a:pt x="114" y="0"/>
                  </a:lnTo>
                  <a:lnTo>
                    <a:pt x="150" y="0"/>
                  </a:lnTo>
                  <a:lnTo>
                    <a:pt x="138" y="18"/>
                  </a:lnTo>
                  <a:lnTo>
                    <a:pt x="150" y="36"/>
                  </a:lnTo>
                  <a:lnTo>
                    <a:pt x="138" y="42"/>
                  </a:lnTo>
                  <a:lnTo>
                    <a:pt x="156" y="48"/>
                  </a:lnTo>
                  <a:lnTo>
                    <a:pt x="150" y="60"/>
                  </a:lnTo>
                  <a:lnTo>
                    <a:pt x="126" y="84"/>
                  </a:lnTo>
                  <a:lnTo>
                    <a:pt x="114" y="102"/>
                  </a:lnTo>
                  <a:lnTo>
                    <a:pt x="126" y="102"/>
                  </a:lnTo>
                  <a:lnTo>
                    <a:pt x="114" y="114"/>
                  </a:lnTo>
                  <a:lnTo>
                    <a:pt x="102" y="132"/>
                  </a:lnTo>
                  <a:lnTo>
                    <a:pt x="90" y="114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24" y="108"/>
                  </a:lnTo>
                  <a:lnTo>
                    <a:pt x="18" y="90"/>
                  </a:lnTo>
                  <a:lnTo>
                    <a:pt x="12" y="66"/>
                  </a:lnTo>
                  <a:lnTo>
                    <a:pt x="0" y="48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28" name=""/>
            <p:cNvGrpSpPr/>
            <p:nvPr/>
          </p:nvGrpSpPr>
          <p:grpSpPr>
            <a:xfrm>
              <a:off x="7513560" y="4830840"/>
              <a:ext cx="247680" cy="209520"/>
              <a:chOff x="7513560" y="4830840"/>
              <a:chExt cx="247680" cy="209520"/>
            </a:xfrm>
          </p:grpSpPr>
          <p:sp>
            <p:nvSpPr>
              <p:cNvPr id="1729" name=""/>
              <p:cNvSpPr/>
              <p:nvPr/>
            </p:nvSpPr>
            <p:spPr>
              <a:xfrm>
                <a:off x="7513560" y="4830840"/>
                <a:ext cx="247680" cy="209520"/>
              </a:xfrm>
              <a:custGeom>
                <a:avLst/>
                <a:gdLst/>
                <a:ahLst/>
                <a:rect l="l" t="t" r="r" b="b"/>
                <a:pathLst>
                  <a:path w="156" h="132">
                    <a:moveTo>
                      <a:pt x="12" y="42"/>
                    </a:moveTo>
                    <a:lnTo>
                      <a:pt x="24" y="48"/>
                    </a:lnTo>
                    <a:lnTo>
                      <a:pt x="48" y="48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90" y="42"/>
                    </a:lnTo>
                    <a:lnTo>
                      <a:pt x="114" y="0"/>
                    </a:lnTo>
                    <a:lnTo>
                      <a:pt x="150" y="0"/>
                    </a:lnTo>
                    <a:lnTo>
                      <a:pt x="138" y="18"/>
                    </a:lnTo>
                    <a:lnTo>
                      <a:pt x="150" y="36"/>
                    </a:lnTo>
                    <a:lnTo>
                      <a:pt x="138" y="42"/>
                    </a:lnTo>
                    <a:lnTo>
                      <a:pt x="156" y="48"/>
                    </a:lnTo>
                    <a:lnTo>
                      <a:pt x="150" y="60"/>
                    </a:lnTo>
                    <a:lnTo>
                      <a:pt x="126" y="84"/>
                    </a:lnTo>
                    <a:lnTo>
                      <a:pt x="114" y="102"/>
                    </a:lnTo>
                    <a:lnTo>
                      <a:pt x="126" y="102"/>
                    </a:lnTo>
                    <a:lnTo>
                      <a:pt x="114" y="114"/>
                    </a:lnTo>
                    <a:lnTo>
                      <a:pt x="102" y="132"/>
                    </a:lnTo>
                    <a:lnTo>
                      <a:pt x="90" y="114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08"/>
                    </a:lnTo>
                    <a:lnTo>
                      <a:pt x="24" y="108"/>
                    </a:lnTo>
                    <a:lnTo>
                      <a:pt x="18" y="90"/>
                    </a:lnTo>
                    <a:lnTo>
                      <a:pt x="12" y="66"/>
                    </a:lnTo>
                    <a:lnTo>
                      <a:pt x="0" y="48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30" name=""/>
              <p:cNvGrpSpPr/>
              <p:nvPr/>
            </p:nvGrpSpPr>
            <p:grpSpPr>
              <a:xfrm>
                <a:off x="7513560" y="4830840"/>
                <a:ext cx="247680" cy="209520"/>
                <a:chOff x="7513560" y="4830840"/>
                <a:chExt cx="247680" cy="209520"/>
              </a:xfrm>
            </p:grpSpPr>
            <p:sp>
              <p:nvSpPr>
                <p:cNvPr id="1731" name=""/>
                <p:cNvSpPr/>
                <p:nvPr/>
              </p:nvSpPr>
              <p:spPr>
                <a:xfrm>
                  <a:off x="7513560" y="4830840"/>
                  <a:ext cx="247680" cy="209520"/>
                </a:xfrm>
                <a:custGeom>
                  <a:avLst/>
                  <a:gdLst/>
                  <a:ahLst/>
                  <a:rect l="l" t="t" r="r" b="b"/>
                  <a:pathLst>
                    <a:path w="156" h="132">
                      <a:moveTo>
                        <a:pt x="12" y="42"/>
                      </a:moveTo>
                      <a:lnTo>
                        <a:pt x="24" y="48"/>
                      </a:lnTo>
                      <a:lnTo>
                        <a:pt x="48" y="48"/>
                      </a:lnTo>
                      <a:lnTo>
                        <a:pt x="60" y="42"/>
                      </a:lnTo>
                      <a:lnTo>
                        <a:pt x="78" y="48"/>
                      </a:lnTo>
                      <a:lnTo>
                        <a:pt x="90" y="42"/>
                      </a:lnTo>
                      <a:lnTo>
                        <a:pt x="114" y="0"/>
                      </a:lnTo>
                      <a:lnTo>
                        <a:pt x="150" y="0"/>
                      </a:lnTo>
                      <a:lnTo>
                        <a:pt x="138" y="18"/>
                      </a:lnTo>
                      <a:lnTo>
                        <a:pt x="150" y="36"/>
                      </a:lnTo>
                      <a:lnTo>
                        <a:pt x="138" y="42"/>
                      </a:lnTo>
                      <a:lnTo>
                        <a:pt x="156" y="48"/>
                      </a:lnTo>
                      <a:lnTo>
                        <a:pt x="150" y="60"/>
                      </a:lnTo>
                      <a:lnTo>
                        <a:pt x="126" y="84"/>
                      </a:lnTo>
                      <a:lnTo>
                        <a:pt x="114" y="102"/>
                      </a:lnTo>
                      <a:lnTo>
                        <a:pt x="126" y="102"/>
                      </a:lnTo>
                      <a:lnTo>
                        <a:pt x="114" y="114"/>
                      </a:lnTo>
                      <a:lnTo>
                        <a:pt x="102" y="132"/>
                      </a:lnTo>
                      <a:lnTo>
                        <a:pt x="90" y="114"/>
                      </a:lnTo>
                      <a:lnTo>
                        <a:pt x="66" y="114"/>
                      </a:lnTo>
                      <a:lnTo>
                        <a:pt x="48" y="114"/>
                      </a:lnTo>
                      <a:lnTo>
                        <a:pt x="48" y="108"/>
                      </a:lnTo>
                      <a:lnTo>
                        <a:pt x="24" y="108"/>
                      </a:lnTo>
                      <a:lnTo>
                        <a:pt x="18" y="90"/>
                      </a:lnTo>
                      <a:lnTo>
                        <a:pt x="12" y="66"/>
                      </a:lnTo>
                      <a:lnTo>
                        <a:pt x="0" y="48"/>
                      </a:lnTo>
                      <a:lnTo>
                        <a:pt x="12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2" name=""/>
                <p:cNvSpPr/>
                <p:nvPr/>
              </p:nvSpPr>
              <p:spPr>
                <a:xfrm>
                  <a:off x="7513560" y="4830840"/>
                  <a:ext cx="247680" cy="209520"/>
                </a:xfrm>
                <a:custGeom>
                  <a:avLst/>
                  <a:gdLst/>
                  <a:ahLst/>
                  <a:rect l="l" t="t" r="r" b="b"/>
                  <a:pathLst>
                    <a:path w="156" h="132">
                      <a:moveTo>
                        <a:pt x="12" y="42"/>
                      </a:moveTo>
                      <a:lnTo>
                        <a:pt x="24" y="48"/>
                      </a:lnTo>
                      <a:lnTo>
                        <a:pt x="48" y="48"/>
                      </a:lnTo>
                      <a:lnTo>
                        <a:pt x="60" y="42"/>
                      </a:lnTo>
                      <a:lnTo>
                        <a:pt x="78" y="48"/>
                      </a:lnTo>
                      <a:lnTo>
                        <a:pt x="90" y="42"/>
                      </a:lnTo>
                      <a:lnTo>
                        <a:pt x="114" y="0"/>
                      </a:lnTo>
                      <a:lnTo>
                        <a:pt x="150" y="0"/>
                      </a:lnTo>
                      <a:lnTo>
                        <a:pt x="138" y="18"/>
                      </a:lnTo>
                      <a:lnTo>
                        <a:pt x="150" y="36"/>
                      </a:lnTo>
                      <a:lnTo>
                        <a:pt x="138" y="42"/>
                      </a:lnTo>
                      <a:lnTo>
                        <a:pt x="156" y="48"/>
                      </a:lnTo>
                      <a:lnTo>
                        <a:pt x="150" y="60"/>
                      </a:lnTo>
                      <a:lnTo>
                        <a:pt x="126" y="84"/>
                      </a:lnTo>
                      <a:lnTo>
                        <a:pt x="114" y="102"/>
                      </a:lnTo>
                      <a:lnTo>
                        <a:pt x="126" y="102"/>
                      </a:lnTo>
                      <a:lnTo>
                        <a:pt x="114" y="114"/>
                      </a:lnTo>
                      <a:lnTo>
                        <a:pt x="102" y="132"/>
                      </a:lnTo>
                      <a:lnTo>
                        <a:pt x="90" y="114"/>
                      </a:lnTo>
                      <a:lnTo>
                        <a:pt x="66" y="114"/>
                      </a:lnTo>
                      <a:lnTo>
                        <a:pt x="48" y="114"/>
                      </a:lnTo>
                      <a:lnTo>
                        <a:pt x="48" y="108"/>
                      </a:lnTo>
                      <a:lnTo>
                        <a:pt x="24" y="108"/>
                      </a:lnTo>
                      <a:lnTo>
                        <a:pt x="18" y="90"/>
                      </a:lnTo>
                      <a:lnTo>
                        <a:pt x="12" y="66"/>
                      </a:lnTo>
                      <a:lnTo>
                        <a:pt x="0" y="48"/>
                      </a:lnTo>
                      <a:lnTo>
                        <a:pt x="12" y="4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33" name=""/>
            <p:cNvSpPr/>
            <p:nvPr/>
          </p:nvSpPr>
          <p:spPr>
            <a:xfrm>
              <a:off x="8066160" y="4935600"/>
              <a:ext cx="228600" cy="218880"/>
            </a:xfrm>
            <a:custGeom>
              <a:avLst/>
              <a:gdLst/>
              <a:ahLst/>
              <a:rect l="l" t="t" r="r" b="b"/>
              <a:pathLst>
                <a:path w="144" h="138">
                  <a:moveTo>
                    <a:pt x="144" y="42"/>
                  </a:moveTo>
                  <a:lnTo>
                    <a:pt x="144" y="84"/>
                  </a:lnTo>
                  <a:lnTo>
                    <a:pt x="144" y="138"/>
                  </a:lnTo>
                  <a:lnTo>
                    <a:pt x="120" y="126"/>
                  </a:lnTo>
                  <a:lnTo>
                    <a:pt x="96" y="132"/>
                  </a:lnTo>
                  <a:lnTo>
                    <a:pt x="108" y="114"/>
                  </a:lnTo>
                  <a:lnTo>
                    <a:pt x="96" y="90"/>
                  </a:lnTo>
                  <a:lnTo>
                    <a:pt x="24" y="48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6" y="42"/>
                  </a:lnTo>
                  <a:lnTo>
                    <a:pt x="24" y="42"/>
                  </a:lnTo>
                  <a:lnTo>
                    <a:pt x="42" y="36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6" y="0"/>
                  </a:lnTo>
                  <a:lnTo>
                    <a:pt x="24" y="0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54" y="48"/>
                  </a:lnTo>
                  <a:lnTo>
                    <a:pt x="72" y="36"/>
                  </a:lnTo>
                  <a:lnTo>
                    <a:pt x="96" y="24"/>
                  </a:lnTo>
                  <a:lnTo>
                    <a:pt x="144" y="4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34" name=""/>
            <p:cNvGrpSpPr/>
            <p:nvPr/>
          </p:nvGrpSpPr>
          <p:grpSpPr>
            <a:xfrm>
              <a:off x="8066160" y="4935600"/>
              <a:ext cx="228600" cy="218880"/>
              <a:chOff x="8066160" y="4935600"/>
              <a:chExt cx="228600" cy="218880"/>
            </a:xfrm>
          </p:grpSpPr>
          <p:sp>
            <p:nvSpPr>
              <p:cNvPr id="1735" name=""/>
              <p:cNvSpPr/>
              <p:nvPr/>
            </p:nvSpPr>
            <p:spPr>
              <a:xfrm>
                <a:off x="8066160" y="4935600"/>
                <a:ext cx="228600" cy="218880"/>
              </a:xfrm>
              <a:custGeom>
                <a:avLst/>
                <a:gdLst/>
                <a:ahLst/>
                <a:rect l="l" t="t" r="r" b="b"/>
                <a:pathLst>
                  <a:path w="144" h="138">
                    <a:moveTo>
                      <a:pt x="144" y="42"/>
                    </a:moveTo>
                    <a:lnTo>
                      <a:pt x="144" y="84"/>
                    </a:lnTo>
                    <a:lnTo>
                      <a:pt x="144" y="138"/>
                    </a:lnTo>
                    <a:lnTo>
                      <a:pt x="120" y="126"/>
                    </a:lnTo>
                    <a:lnTo>
                      <a:pt x="96" y="132"/>
                    </a:lnTo>
                    <a:lnTo>
                      <a:pt x="108" y="114"/>
                    </a:lnTo>
                    <a:lnTo>
                      <a:pt x="96" y="90"/>
                    </a:lnTo>
                    <a:lnTo>
                      <a:pt x="24" y="48"/>
                    </a:lnTo>
                    <a:lnTo>
                      <a:pt x="24" y="66"/>
                    </a:lnTo>
                    <a:lnTo>
                      <a:pt x="24" y="48"/>
                    </a:lnTo>
                    <a:lnTo>
                      <a:pt x="6" y="42"/>
                    </a:lnTo>
                    <a:lnTo>
                      <a:pt x="24" y="42"/>
                    </a:lnTo>
                    <a:lnTo>
                      <a:pt x="42" y="36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24" y="0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54" y="48"/>
                    </a:lnTo>
                    <a:lnTo>
                      <a:pt x="72" y="36"/>
                    </a:lnTo>
                    <a:lnTo>
                      <a:pt x="96" y="24"/>
                    </a:lnTo>
                    <a:lnTo>
                      <a:pt x="144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36" name=""/>
              <p:cNvGrpSpPr/>
              <p:nvPr/>
            </p:nvGrpSpPr>
            <p:grpSpPr>
              <a:xfrm>
                <a:off x="8066160" y="4935600"/>
                <a:ext cx="228600" cy="218880"/>
                <a:chOff x="8066160" y="4935600"/>
                <a:chExt cx="228600" cy="218880"/>
              </a:xfrm>
            </p:grpSpPr>
            <p:sp>
              <p:nvSpPr>
                <p:cNvPr id="1737" name=""/>
                <p:cNvSpPr/>
                <p:nvPr/>
              </p:nvSpPr>
              <p:spPr>
                <a:xfrm>
                  <a:off x="8066160" y="4935600"/>
                  <a:ext cx="228600" cy="218880"/>
                </a:xfrm>
                <a:custGeom>
                  <a:avLst/>
                  <a:gdLst/>
                  <a:ahLst/>
                  <a:rect l="l" t="t" r="r" b="b"/>
                  <a:pathLst>
                    <a:path w="144" h="138">
                      <a:moveTo>
                        <a:pt x="144" y="42"/>
                      </a:moveTo>
                      <a:lnTo>
                        <a:pt x="144" y="84"/>
                      </a:lnTo>
                      <a:lnTo>
                        <a:pt x="144" y="138"/>
                      </a:lnTo>
                      <a:lnTo>
                        <a:pt x="120" y="126"/>
                      </a:lnTo>
                      <a:lnTo>
                        <a:pt x="96" y="132"/>
                      </a:lnTo>
                      <a:lnTo>
                        <a:pt x="108" y="114"/>
                      </a:lnTo>
                      <a:lnTo>
                        <a:pt x="96" y="90"/>
                      </a:lnTo>
                      <a:lnTo>
                        <a:pt x="24" y="48"/>
                      </a:lnTo>
                      <a:lnTo>
                        <a:pt x="24" y="66"/>
                      </a:lnTo>
                      <a:lnTo>
                        <a:pt x="24" y="48"/>
                      </a:lnTo>
                      <a:lnTo>
                        <a:pt x="6" y="42"/>
                      </a:lnTo>
                      <a:lnTo>
                        <a:pt x="24" y="42"/>
                      </a:lnTo>
                      <a:lnTo>
                        <a:pt x="42" y="36"/>
                      </a:lnTo>
                      <a:lnTo>
                        <a:pt x="6" y="36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6" y="0"/>
                      </a:lnTo>
                      <a:lnTo>
                        <a:pt x="24" y="0"/>
                      </a:lnTo>
                      <a:lnTo>
                        <a:pt x="42" y="18"/>
                      </a:lnTo>
                      <a:lnTo>
                        <a:pt x="42" y="36"/>
                      </a:lnTo>
                      <a:lnTo>
                        <a:pt x="54" y="48"/>
                      </a:lnTo>
                      <a:lnTo>
                        <a:pt x="72" y="36"/>
                      </a:lnTo>
                      <a:lnTo>
                        <a:pt x="96" y="24"/>
                      </a:lnTo>
                      <a:lnTo>
                        <a:pt x="144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8" name=""/>
                <p:cNvSpPr/>
                <p:nvPr/>
              </p:nvSpPr>
              <p:spPr>
                <a:xfrm>
                  <a:off x="8066160" y="4935600"/>
                  <a:ext cx="228600" cy="218880"/>
                </a:xfrm>
                <a:custGeom>
                  <a:avLst/>
                  <a:gdLst/>
                  <a:ahLst/>
                  <a:rect l="l" t="t" r="r" b="b"/>
                  <a:pathLst>
                    <a:path w="144" h="138">
                      <a:moveTo>
                        <a:pt x="144" y="42"/>
                      </a:moveTo>
                      <a:lnTo>
                        <a:pt x="144" y="84"/>
                      </a:lnTo>
                      <a:lnTo>
                        <a:pt x="144" y="138"/>
                      </a:lnTo>
                      <a:lnTo>
                        <a:pt x="120" y="126"/>
                      </a:lnTo>
                      <a:lnTo>
                        <a:pt x="96" y="132"/>
                      </a:lnTo>
                      <a:lnTo>
                        <a:pt x="108" y="114"/>
                      </a:lnTo>
                      <a:lnTo>
                        <a:pt x="96" y="90"/>
                      </a:lnTo>
                      <a:lnTo>
                        <a:pt x="24" y="48"/>
                      </a:lnTo>
                      <a:lnTo>
                        <a:pt x="24" y="66"/>
                      </a:lnTo>
                      <a:lnTo>
                        <a:pt x="24" y="48"/>
                      </a:lnTo>
                      <a:lnTo>
                        <a:pt x="6" y="42"/>
                      </a:lnTo>
                      <a:lnTo>
                        <a:pt x="24" y="42"/>
                      </a:lnTo>
                      <a:lnTo>
                        <a:pt x="42" y="36"/>
                      </a:lnTo>
                      <a:lnTo>
                        <a:pt x="6" y="36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6" y="0"/>
                      </a:lnTo>
                      <a:lnTo>
                        <a:pt x="24" y="0"/>
                      </a:lnTo>
                      <a:lnTo>
                        <a:pt x="42" y="18"/>
                      </a:lnTo>
                      <a:lnTo>
                        <a:pt x="42" y="36"/>
                      </a:lnTo>
                      <a:lnTo>
                        <a:pt x="54" y="48"/>
                      </a:lnTo>
                      <a:lnTo>
                        <a:pt x="72" y="36"/>
                      </a:lnTo>
                      <a:lnTo>
                        <a:pt x="96" y="24"/>
                      </a:lnTo>
                      <a:lnTo>
                        <a:pt x="144" y="4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39" name=""/>
            <p:cNvSpPr/>
            <p:nvPr/>
          </p:nvSpPr>
          <p:spPr>
            <a:xfrm>
              <a:off x="8294760" y="5002200"/>
              <a:ext cx="237960" cy="209520"/>
            </a:xfrm>
            <a:custGeom>
              <a:avLst/>
              <a:gdLst/>
              <a:ahLst/>
              <a:rect l="l" t="t" r="r" b="b"/>
              <a:pathLst>
                <a:path w="150" h="132">
                  <a:moveTo>
                    <a:pt x="0" y="96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42" y="6"/>
                  </a:lnTo>
                  <a:lnTo>
                    <a:pt x="66" y="30"/>
                  </a:lnTo>
                  <a:lnTo>
                    <a:pt x="66" y="42"/>
                  </a:lnTo>
                  <a:lnTo>
                    <a:pt x="108" y="66"/>
                  </a:lnTo>
                  <a:lnTo>
                    <a:pt x="90" y="72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114"/>
                  </a:lnTo>
                  <a:lnTo>
                    <a:pt x="150" y="126"/>
                  </a:lnTo>
                  <a:lnTo>
                    <a:pt x="150" y="132"/>
                  </a:lnTo>
                  <a:lnTo>
                    <a:pt x="102" y="126"/>
                  </a:lnTo>
                  <a:lnTo>
                    <a:pt x="78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18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40" name=""/>
            <p:cNvGrpSpPr/>
            <p:nvPr/>
          </p:nvGrpSpPr>
          <p:grpSpPr>
            <a:xfrm>
              <a:off x="8294760" y="5002200"/>
              <a:ext cx="237960" cy="209520"/>
              <a:chOff x="8294760" y="5002200"/>
              <a:chExt cx="237960" cy="209520"/>
            </a:xfrm>
          </p:grpSpPr>
          <p:sp>
            <p:nvSpPr>
              <p:cNvPr id="1741" name=""/>
              <p:cNvSpPr/>
              <p:nvPr/>
            </p:nvSpPr>
            <p:spPr>
              <a:xfrm>
                <a:off x="8294760" y="5002200"/>
                <a:ext cx="237960" cy="209520"/>
              </a:xfrm>
              <a:custGeom>
                <a:avLst/>
                <a:gdLst/>
                <a:ahLst/>
                <a:rect l="l" t="t" r="r" b="b"/>
                <a:pathLst>
                  <a:path w="150" h="132">
                    <a:moveTo>
                      <a:pt x="0" y="96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42" y="6"/>
                    </a:lnTo>
                    <a:lnTo>
                      <a:pt x="66" y="30"/>
                    </a:lnTo>
                    <a:lnTo>
                      <a:pt x="66" y="42"/>
                    </a:lnTo>
                    <a:lnTo>
                      <a:pt x="108" y="66"/>
                    </a:lnTo>
                    <a:lnTo>
                      <a:pt x="90" y="72"/>
                    </a:lnTo>
                    <a:lnTo>
                      <a:pt x="102" y="72"/>
                    </a:lnTo>
                    <a:lnTo>
                      <a:pt x="108" y="84"/>
                    </a:lnTo>
                    <a:lnTo>
                      <a:pt x="120" y="96"/>
                    </a:lnTo>
                    <a:lnTo>
                      <a:pt x="126" y="96"/>
                    </a:lnTo>
                    <a:lnTo>
                      <a:pt x="126" y="114"/>
                    </a:lnTo>
                    <a:lnTo>
                      <a:pt x="150" y="126"/>
                    </a:lnTo>
                    <a:lnTo>
                      <a:pt x="150" y="132"/>
                    </a:lnTo>
                    <a:lnTo>
                      <a:pt x="102" y="126"/>
                    </a:lnTo>
                    <a:lnTo>
                      <a:pt x="78" y="84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18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42" name=""/>
              <p:cNvGrpSpPr/>
              <p:nvPr/>
            </p:nvGrpSpPr>
            <p:grpSpPr>
              <a:xfrm>
                <a:off x="8294760" y="5002200"/>
                <a:ext cx="237960" cy="209520"/>
                <a:chOff x="8294760" y="5002200"/>
                <a:chExt cx="237960" cy="209520"/>
              </a:xfrm>
            </p:grpSpPr>
            <p:sp>
              <p:nvSpPr>
                <p:cNvPr id="1743" name=""/>
                <p:cNvSpPr/>
                <p:nvPr/>
              </p:nvSpPr>
              <p:spPr>
                <a:xfrm>
                  <a:off x="8294760" y="5002200"/>
                  <a:ext cx="237960" cy="209520"/>
                </a:xfrm>
                <a:custGeom>
                  <a:avLst/>
                  <a:gdLst/>
                  <a:ahLst/>
                  <a:rect l="l" t="t" r="r" b="b"/>
                  <a:pathLst>
                    <a:path w="150" h="132">
                      <a:moveTo>
                        <a:pt x="0" y="96"/>
                      </a:move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42" y="6"/>
                      </a:lnTo>
                      <a:lnTo>
                        <a:pt x="66" y="30"/>
                      </a:lnTo>
                      <a:lnTo>
                        <a:pt x="66" y="42"/>
                      </a:lnTo>
                      <a:lnTo>
                        <a:pt x="108" y="66"/>
                      </a:lnTo>
                      <a:lnTo>
                        <a:pt x="90" y="72"/>
                      </a:lnTo>
                      <a:lnTo>
                        <a:pt x="102" y="72"/>
                      </a:lnTo>
                      <a:lnTo>
                        <a:pt x="108" y="84"/>
                      </a:lnTo>
                      <a:lnTo>
                        <a:pt x="120" y="96"/>
                      </a:lnTo>
                      <a:lnTo>
                        <a:pt x="126" y="96"/>
                      </a:lnTo>
                      <a:lnTo>
                        <a:pt x="126" y="114"/>
                      </a:lnTo>
                      <a:lnTo>
                        <a:pt x="150" y="126"/>
                      </a:lnTo>
                      <a:lnTo>
                        <a:pt x="150" y="132"/>
                      </a:lnTo>
                      <a:lnTo>
                        <a:pt x="102" y="126"/>
                      </a:lnTo>
                      <a:lnTo>
                        <a:pt x="78" y="84"/>
                      </a:lnTo>
                      <a:lnTo>
                        <a:pt x="60" y="84"/>
                      </a:lnTo>
                      <a:lnTo>
                        <a:pt x="54" y="84"/>
                      </a:lnTo>
                      <a:lnTo>
                        <a:pt x="30" y="90"/>
                      </a:lnTo>
                      <a:lnTo>
                        <a:pt x="42" y="96"/>
                      </a:lnTo>
                      <a:lnTo>
                        <a:pt x="18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4" name=""/>
                <p:cNvSpPr/>
                <p:nvPr/>
              </p:nvSpPr>
              <p:spPr>
                <a:xfrm>
                  <a:off x="8294760" y="5002200"/>
                  <a:ext cx="237960" cy="209520"/>
                </a:xfrm>
                <a:custGeom>
                  <a:avLst/>
                  <a:gdLst/>
                  <a:ahLst/>
                  <a:rect l="l" t="t" r="r" b="b"/>
                  <a:pathLst>
                    <a:path w="150" h="132">
                      <a:moveTo>
                        <a:pt x="0" y="96"/>
                      </a:move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42" y="6"/>
                      </a:lnTo>
                      <a:lnTo>
                        <a:pt x="66" y="30"/>
                      </a:lnTo>
                      <a:lnTo>
                        <a:pt x="66" y="42"/>
                      </a:lnTo>
                      <a:lnTo>
                        <a:pt x="108" y="66"/>
                      </a:lnTo>
                      <a:lnTo>
                        <a:pt x="90" y="72"/>
                      </a:lnTo>
                      <a:lnTo>
                        <a:pt x="102" y="72"/>
                      </a:lnTo>
                      <a:lnTo>
                        <a:pt x="108" y="84"/>
                      </a:lnTo>
                      <a:lnTo>
                        <a:pt x="120" y="96"/>
                      </a:lnTo>
                      <a:lnTo>
                        <a:pt x="126" y="96"/>
                      </a:lnTo>
                      <a:lnTo>
                        <a:pt x="126" y="114"/>
                      </a:lnTo>
                      <a:lnTo>
                        <a:pt x="150" y="126"/>
                      </a:lnTo>
                      <a:lnTo>
                        <a:pt x="150" y="132"/>
                      </a:lnTo>
                      <a:lnTo>
                        <a:pt x="102" y="126"/>
                      </a:lnTo>
                      <a:lnTo>
                        <a:pt x="78" y="84"/>
                      </a:lnTo>
                      <a:lnTo>
                        <a:pt x="60" y="84"/>
                      </a:lnTo>
                      <a:lnTo>
                        <a:pt x="54" y="84"/>
                      </a:lnTo>
                      <a:lnTo>
                        <a:pt x="30" y="90"/>
                      </a:lnTo>
                      <a:lnTo>
                        <a:pt x="42" y="96"/>
                      </a:lnTo>
                      <a:lnTo>
                        <a:pt x="18" y="96"/>
                      </a:lnTo>
                      <a:lnTo>
                        <a:pt x="0" y="9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45" name=""/>
            <p:cNvSpPr/>
            <p:nvPr/>
          </p:nvSpPr>
          <p:spPr>
            <a:xfrm>
              <a:off x="7942320" y="3897360"/>
              <a:ext cx="85680" cy="123840"/>
            </a:xfrm>
            <a:custGeom>
              <a:avLst/>
              <a:gdLst/>
              <a:ahLst/>
              <a:rect l="l" t="t" r="r" b="b"/>
              <a:pathLst>
                <a:path w="54" h="78">
                  <a:moveTo>
                    <a:pt x="0" y="24"/>
                  </a:moveTo>
                  <a:lnTo>
                    <a:pt x="36" y="0"/>
                  </a:lnTo>
                  <a:lnTo>
                    <a:pt x="42" y="24"/>
                  </a:lnTo>
                  <a:lnTo>
                    <a:pt x="54" y="48"/>
                  </a:lnTo>
                  <a:lnTo>
                    <a:pt x="42" y="72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3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46" name=""/>
            <p:cNvGrpSpPr/>
            <p:nvPr/>
          </p:nvGrpSpPr>
          <p:grpSpPr>
            <a:xfrm>
              <a:off x="7942320" y="3897360"/>
              <a:ext cx="85680" cy="123840"/>
              <a:chOff x="7942320" y="3897360"/>
              <a:chExt cx="85680" cy="123840"/>
            </a:xfrm>
          </p:grpSpPr>
          <p:sp>
            <p:nvSpPr>
              <p:cNvPr id="1747" name=""/>
              <p:cNvSpPr/>
              <p:nvPr/>
            </p:nvSpPr>
            <p:spPr>
              <a:xfrm>
                <a:off x="7942320" y="3897360"/>
                <a:ext cx="85680" cy="123840"/>
              </a:xfrm>
              <a:custGeom>
                <a:avLst/>
                <a:gdLst/>
                <a:ahLst/>
                <a:rect l="l" t="t" r="r" b="b"/>
                <a:pathLst>
                  <a:path w="54" h="78">
                    <a:moveTo>
                      <a:pt x="0" y="24"/>
                    </a:moveTo>
                    <a:lnTo>
                      <a:pt x="36" y="0"/>
                    </a:lnTo>
                    <a:lnTo>
                      <a:pt x="42" y="24"/>
                    </a:lnTo>
                    <a:lnTo>
                      <a:pt x="54" y="48"/>
                    </a:lnTo>
                    <a:lnTo>
                      <a:pt x="42" y="72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48" name=""/>
              <p:cNvGrpSpPr/>
              <p:nvPr/>
            </p:nvGrpSpPr>
            <p:grpSpPr>
              <a:xfrm>
                <a:off x="7942320" y="3897360"/>
                <a:ext cx="85680" cy="123840"/>
                <a:chOff x="7942320" y="3897360"/>
                <a:chExt cx="85680" cy="123840"/>
              </a:xfrm>
            </p:grpSpPr>
            <p:sp>
              <p:nvSpPr>
                <p:cNvPr id="1749" name=""/>
                <p:cNvSpPr/>
                <p:nvPr/>
              </p:nvSpPr>
              <p:spPr>
                <a:xfrm>
                  <a:off x="7942320" y="3897360"/>
                  <a:ext cx="85680" cy="123840"/>
                </a:xfrm>
                <a:custGeom>
                  <a:avLst/>
                  <a:gdLst/>
                  <a:ahLst/>
                  <a:rect l="l" t="t" r="r" b="b"/>
                  <a:pathLst>
                    <a:path w="54" h="78">
                      <a:moveTo>
                        <a:pt x="0" y="24"/>
                      </a:moveTo>
                      <a:lnTo>
                        <a:pt x="36" y="0"/>
                      </a:lnTo>
                      <a:lnTo>
                        <a:pt x="42" y="24"/>
                      </a:lnTo>
                      <a:lnTo>
                        <a:pt x="54" y="48"/>
                      </a:lnTo>
                      <a:lnTo>
                        <a:pt x="42" y="72"/>
                      </a:lnTo>
                      <a:lnTo>
                        <a:pt x="0" y="78"/>
                      </a:lnTo>
                      <a:lnTo>
                        <a:pt x="0" y="72"/>
                      </a:lnTo>
                      <a:lnTo>
                        <a:pt x="0" y="60"/>
                      </a:lnTo>
                      <a:lnTo>
                        <a:pt x="0" y="3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0" name=""/>
                <p:cNvSpPr/>
                <p:nvPr/>
              </p:nvSpPr>
              <p:spPr>
                <a:xfrm>
                  <a:off x="7942320" y="3897360"/>
                  <a:ext cx="85680" cy="123840"/>
                </a:xfrm>
                <a:custGeom>
                  <a:avLst/>
                  <a:gdLst/>
                  <a:ahLst/>
                  <a:rect l="l" t="t" r="r" b="b"/>
                  <a:pathLst>
                    <a:path w="54" h="78">
                      <a:moveTo>
                        <a:pt x="0" y="24"/>
                      </a:moveTo>
                      <a:lnTo>
                        <a:pt x="36" y="0"/>
                      </a:lnTo>
                      <a:lnTo>
                        <a:pt x="42" y="24"/>
                      </a:lnTo>
                      <a:lnTo>
                        <a:pt x="54" y="48"/>
                      </a:lnTo>
                      <a:lnTo>
                        <a:pt x="42" y="72"/>
                      </a:lnTo>
                      <a:lnTo>
                        <a:pt x="0" y="78"/>
                      </a:lnTo>
                      <a:lnTo>
                        <a:pt x="0" y="72"/>
                      </a:lnTo>
                      <a:lnTo>
                        <a:pt x="0" y="60"/>
                      </a:lnTo>
                      <a:lnTo>
                        <a:pt x="0" y="3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51" name=""/>
            <p:cNvSpPr/>
            <p:nvPr/>
          </p:nvSpPr>
          <p:spPr>
            <a:xfrm>
              <a:off x="7904160" y="3763800"/>
              <a:ext cx="162000" cy="171720"/>
            </a:xfrm>
            <a:custGeom>
              <a:avLst/>
              <a:gdLst/>
              <a:ahLst/>
              <a:rect l="l" t="t" r="r" b="b"/>
              <a:pathLst>
                <a:path w="102" h="108">
                  <a:moveTo>
                    <a:pt x="102" y="0"/>
                  </a:moveTo>
                  <a:lnTo>
                    <a:pt x="84" y="0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2" y="2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12" y="66"/>
                  </a:lnTo>
                  <a:lnTo>
                    <a:pt x="0" y="96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52" name=""/>
            <p:cNvGrpSpPr/>
            <p:nvPr/>
          </p:nvGrpSpPr>
          <p:grpSpPr>
            <a:xfrm>
              <a:off x="7904160" y="3763800"/>
              <a:ext cx="162000" cy="171720"/>
              <a:chOff x="7904160" y="3763800"/>
              <a:chExt cx="162000" cy="171720"/>
            </a:xfrm>
          </p:grpSpPr>
          <p:sp>
            <p:nvSpPr>
              <p:cNvPr id="1753" name=""/>
              <p:cNvSpPr/>
              <p:nvPr/>
            </p:nvSpPr>
            <p:spPr>
              <a:xfrm>
                <a:off x="7904160" y="3763800"/>
                <a:ext cx="162000" cy="171720"/>
              </a:xfrm>
              <a:custGeom>
                <a:avLst/>
                <a:gdLst/>
                <a:ahLst/>
                <a:rect l="l" t="t" r="r" b="b"/>
                <a:pathLst>
                  <a:path w="102" h="108">
                    <a:moveTo>
                      <a:pt x="102" y="0"/>
                    </a:moveTo>
                    <a:lnTo>
                      <a:pt x="84" y="0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54" y="24"/>
                    </a:lnTo>
                    <a:lnTo>
                      <a:pt x="42" y="2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0" y="96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24" y="108"/>
                    </a:lnTo>
                    <a:lnTo>
                      <a:pt x="60" y="84"/>
                    </a:lnTo>
                    <a:lnTo>
                      <a:pt x="42" y="72"/>
                    </a:lnTo>
                    <a:lnTo>
                      <a:pt x="42" y="66"/>
                    </a:lnTo>
                    <a:lnTo>
                      <a:pt x="78" y="42"/>
                    </a:lnTo>
                    <a:lnTo>
                      <a:pt x="78" y="2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54" name=""/>
              <p:cNvGrpSpPr/>
              <p:nvPr/>
            </p:nvGrpSpPr>
            <p:grpSpPr>
              <a:xfrm>
                <a:off x="7904160" y="3763800"/>
                <a:ext cx="162000" cy="171720"/>
                <a:chOff x="7904160" y="3763800"/>
                <a:chExt cx="162000" cy="171720"/>
              </a:xfrm>
            </p:grpSpPr>
            <p:sp>
              <p:nvSpPr>
                <p:cNvPr id="1755" name=""/>
                <p:cNvSpPr/>
                <p:nvPr/>
              </p:nvSpPr>
              <p:spPr>
                <a:xfrm>
                  <a:off x="7904160" y="3763800"/>
                  <a:ext cx="162000" cy="171720"/>
                </a:xfrm>
                <a:custGeom>
                  <a:avLst/>
                  <a:gdLst/>
                  <a:ahLst/>
                  <a:rect l="l" t="t" r="r" b="b"/>
                  <a:pathLst>
                    <a:path w="102" h="108">
                      <a:moveTo>
                        <a:pt x="102" y="0"/>
                      </a:moveTo>
                      <a:lnTo>
                        <a:pt x="84" y="0"/>
                      </a:lnTo>
                      <a:lnTo>
                        <a:pt x="66" y="18"/>
                      </a:lnTo>
                      <a:lnTo>
                        <a:pt x="60" y="18"/>
                      </a:lnTo>
                      <a:lnTo>
                        <a:pt x="54" y="24"/>
                      </a:lnTo>
                      <a:lnTo>
                        <a:pt x="42" y="24"/>
                      </a:lnTo>
                      <a:lnTo>
                        <a:pt x="0" y="54"/>
                      </a:lnTo>
                      <a:lnTo>
                        <a:pt x="0" y="66"/>
                      </a:lnTo>
                      <a:lnTo>
                        <a:pt x="12" y="66"/>
                      </a:lnTo>
                      <a:lnTo>
                        <a:pt x="0" y="96"/>
                      </a:lnTo>
                      <a:lnTo>
                        <a:pt x="12" y="108"/>
                      </a:lnTo>
                      <a:lnTo>
                        <a:pt x="18" y="108"/>
                      </a:lnTo>
                      <a:lnTo>
                        <a:pt x="24" y="108"/>
                      </a:lnTo>
                      <a:lnTo>
                        <a:pt x="60" y="84"/>
                      </a:lnTo>
                      <a:lnTo>
                        <a:pt x="42" y="72"/>
                      </a:lnTo>
                      <a:lnTo>
                        <a:pt x="42" y="66"/>
                      </a:lnTo>
                      <a:lnTo>
                        <a:pt x="78" y="42"/>
                      </a:lnTo>
                      <a:lnTo>
                        <a:pt x="78" y="24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6" name=""/>
                <p:cNvSpPr/>
                <p:nvPr/>
              </p:nvSpPr>
              <p:spPr>
                <a:xfrm>
                  <a:off x="7904160" y="3763800"/>
                  <a:ext cx="162000" cy="171720"/>
                </a:xfrm>
                <a:custGeom>
                  <a:avLst/>
                  <a:gdLst/>
                  <a:ahLst/>
                  <a:rect l="l" t="t" r="r" b="b"/>
                  <a:pathLst>
                    <a:path w="102" h="108">
                      <a:moveTo>
                        <a:pt x="102" y="0"/>
                      </a:moveTo>
                      <a:lnTo>
                        <a:pt x="84" y="0"/>
                      </a:lnTo>
                      <a:lnTo>
                        <a:pt x="66" y="18"/>
                      </a:lnTo>
                      <a:lnTo>
                        <a:pt x="60" y="18"/>
                      </a:lnTo>
                      <a:lnTo>
                        <a:pt x="54" y="24"/>
                      </a:lnTo>
                      <a:lnTo>
                        <a:pt x="42" y="24"/>
                      </a:lnTo>
                      <a:lnTo>
                        <a:pt x="0" y="54"/>
                      </a:lnTo>
                      <a:lnTo>
                        <a:pt x="0" y="66"/>
                      </a:lnTo>
                      <a:lnTo>
                        <a:pt x="12" y="66"/>
                      </a:lnTo>
                      <a:lnTo>
                        <a:pt x="0" y="96"/>
                      </a:lnTo>
                      <a:lnTo>
                        <a:pt x="12" y="108"/>
                      </a:lnTo>
                      <a:lnTo>
                        <a:pt x="18" y="108"/>
                      </a:lnTo>
                      <a:lnTo>
                        <a:pt x="24" y="108"/>
                      </a:lnTo>
                      <a:lnTo>
                        <a:pt x="60" y="84"/>
                      </a:lnTo>
                      <a:lnTo>
                        <a:pt x="42" y="72"/>
                      </a:lnTo>
                      <a:lnTo>
                        <a:pt x="42" y="66"/>
                      </a:lnTo>
                      <a:lnTo>
                        <a:pt x="78" y="42"/>
                      </a:lnTo>
                      <a:lnTo>
                        <a:pt x="78" y="24"/>
                      </a:lnTo>
                      <a:lnTo>
                        <a:pt x="102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57" name=""/>
            <p:cNvSpPr/>
            <p:nvPr/>
          </p:nvSpPr>
          <p:spPr>
            <a:xfrm>
              <a:off x="7589880" y="2087640"/>
              <a:ext cx="28440" cy="57240"/>
            </a:xfrm>
            <a:custGeom>
              <a:avLst/>
              <a:gdLst/>
              <a:ahLst/>
              <a:rect l="l" t="t" r="r" b="b"/>
              <a:pathLst>
                <a:path w="18" h="36">
                  <a:moveTo>
                    <a:pt x="18" y="36"/>
                  </a:moveTo>
                  <a:lnTo>
                    <a:pt x="18" y="1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58" name=""/>
            <p:cNvGrpSpPr/>
            <p:nvPr/>
          </p:nvGrpSpPr>
          <p:grpSpPr>
            <a:xfrm>
              <a:off x="7589880" y="2087640"/>
              <a:ext cx="28440" cy="57240"/>
              <a:chOff x="7589880" y="2087640"/>
              <a:chExt cx="28440" cy="57240"/>
            </a:xfrm>
          </p:grpSpPr>
          <p:sp>
            <p:nvSpPr>
              <p:cNvPr id="1759" name=""/>
              <p:cNvSpPr/>
              <p:nvPr/>
            </p:nvSpPr>
            <p:spPr>
              <a:xfrm>
                <a:off x="7589880" y="2087640"/>
                <a:ext cx="28440" cy="57240"/>
              </a:xfrm>
              <a:custGeom>
                <a:avLst/>
                <a:gdLst/>
                <a:ahLst/>
                <a:rect l="l" t="t" r="r" b="b"/>
                <a:pathLst>
                  <a:path w="18" h="36">
                    <a:moveTo>
                      <a:pt x="18" y="36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60" name=""/>
              <p:cNvGrpSpPr/>
              <p:nvPr/>
            </p:nvGrpSpPr>
            <p:grpSpPr>
              <a:xfrm>
                <a:off x="7589880" y="2087640"/>
                <a:ext cx="28440" cy="57240"/>
                <a:chOff x="7589880" y="2087640"/>
                <a:chExt cx="28440" cy="57240"/>
              </a:xfrm>
            </p:grpSpPr>
            <p:sp>
              <p:nvSpPr>
                <p:cNvPr id="1761" name=""/>
                <p:cNvSpPr/>
                <p:nvPr/>
              </p:nvSpPr>
              <p:spPr>
                <a:xfrm>
                  <a:off x="7589880" y="2087640"/>
                  <a:ext cx="28440" cy="57240"/>
                </a:xfrm>
                <a:custGeom>
                  <a:avLst/>
                  <a:gdLst/>
                  <a:ahLst/>
                  <a:rect l="l" t="t" r="r" b="b"/>
                  <a:pathLst>
                    <a:path w="18" h="36">
                      <a:moveTo>
                        <a:pt x="18" y="36"/>
                      </a:moveTo>
                      <a:lnTo>
                        <a:pt x="18" y="18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2" name=""/>
                <p:cNvSpPr/>
                <p:nvPr/>
              </p:nvSpPr>
              <p:spPr>
                <a:xfrm>
                  <a:off x="7589880" y="2087640"/>
                  <a:ext cx="28440" cy="57240"/>
                </a:xfrm>
                <a:custGeom>
                  <a:avLst/>
                  <a:gdLst/>
                  <a:ahLst/>
                  <a:rect l="l" t="t" r="r" b="b"/>
                  <a:pathLst>
                    <a:path w="18" h="36">
                      <a:moveTo>
                        <a:pt x="18" y="36"/>
                      </a:moveTo>
                      <a:lnTo>
                        <a:pt x="18" y="18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8" y="3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63" name=""/>
            <p:cNvSpPr/>
            <p:nvPr/>
          </p:nvSpPr>
          <p:spPr>
            <a:xfrm>
              <a:off x="7284960" y="1535040"/>
              <a:ext cx="142920" cy="190440"/>
            </a:xfrm>
            <a:custGeom>
              <a:avLst/>
              <a:gdLst/>
              <a:ahLst/>
              <a:rect l="l" t="t" r="r" b="b"/>
              <a:pathLst>
                <a:path w="90" h="120">
                  <a:moveTo>
                    <a:pt x="0" y="120"/>
                  </a:moveTo>
                  <a:lnTo>
                    <a:pt x="24" y="114"/>
                  </a:lnTo>
                  <a:lnTo>
                    <a:pt x="54" y="114"/>
                  </a:lnTo>
                  <a:lnTo>
                    <a:pt x="90" y="90"/>
                  </a:lnTo>
                  <a:lnTo>
                    <a:pt x="90" y="48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64" name=""/>
            <p:cNvGrpSpPr/>
            <p:nvPr/>
          </p:nvGrpSpPr>
          <p:grpSpPr>
            <a:xfrm>
              <a:off x="7284960" y="1535040"/>
              <a:ext cx="142920" cy="190440"/>
              <a:chOff x="7284960" y="1535040"/>
              <a:chExt cx="142920" cy="190440"/>
            </a:xfrm>
          </p:grpSpPr>
          <p:sp>
            <p:nvSpPr>
              <p:cNvPr id="1765" name=""/>
              <p:cNvSpPr/>
              <p:nvPr/>
            </p:nvSpPr>
            <p:spPr>
              <a:xfrm>
                <a:off x="7284960" y="1535040"/>
                <a:ext cx="142920" cy="190440"/>
              </a:xfrm>
              <a:custGeom>
                <a:avLst/>
                <a:gdLst/>
                <a:ahLst/>
                <a:rect l="l" t="t" r="r" b="b"/>
                <a:pathLst>
                  <a:path w="90" h="120">
                    <a:moveTo>
                      <a:pt x="0" y="120"/>
                    </a:moveTo>
                    <a:lnTo>
                      <a:pt x="24" y="114"/>
                    </a:lnTo>
                    <a:lnTo>
                      <a:pt x="54" y="114"/>
                    </a:lnTo>
                    <a:lnTo>
                      <a:pt x="90" y="90"/>
                    </a:lnTo>
                    <a:lnTo>
                      <a:pt x="90" y="48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66" name=""/>
              <p:cNvGrpSpPr/>
              <p:nvPr/>
            </p:nvGrpSpPr>
            <p:grpSpPr>
              <a:xfrm>
                <a:off x="7284960" y="1535040"/>
                <a:ext cx="142920" cy="190440"/>
                <a:chOff x="7284960" y="1535040"/>
                <a:chExt cx="142920" cy="190440"/>
              </a:xfrm>
            </p:grpSpPr>
            <p:sp>
              <p:nvSpPr>
                <p:cNvPr id="1767" name=""/>
                <p:cNvSpPr/>
                <p:nvPr/>
              </p:nvSpPr>
              <p:spPr>
                <a:xfrm>
                  <a:off x="7284960" y="1535040"/>
                  <a:ext cx="142920" cy="190440"/>
                </a:xfrm>
                <a:custGeom>
                  <a:avLst/>
                  <a:gdLst/>
                  <a:ahLst/>
                  <a:rect l="l" t="t" r="r" b="b"/>
                  <a:pathLst>
                    <a:path w="90" h="120">
                      <a:moveTo>
                        <a:pt x="0" y="120"/>
                      </a:moveTo>
                      <a:lnTo>
                        <a:pt x="24" y="114"/>
                      </a:lnTo>
                      <a:lnTo>
                        <a:pt x="54" y="114"/>
                      </a:lnTo>
                      <a:lnTo>
                        <a:pt x="90" y="90"/>
                      </a:lnTo>
                      <a:lnTo>
                        <a:pt x="90" y="48"/>
                      </a:lnTo>
                      <a:lnTo>
                        <a:pt x="48" y="0"/>
                      </a:lnTo>
                      <a:lnTo>
                        <a:pt x="24" y="24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8" name=""/>
                <p:cNvSpPr/>
                <p:nvPr/>
              </p:nvSpPr>
              <p:spPr>
                <a:xfrm>
                  <a:off x="7284960" y="1535040"/>
                  <a:ext cx="142920" cy="190440"/>
                </a:xfrm>
                <a:custGeom>
                  <a:avLst/>
                  <a:gdLst/>
                  <a:ahLst/>
                  <a:rect l="l" t="t" r="r" b="b"/>
                  <a:pathLst>
                    <a:path w="90" h="120">
                      <a:moveTo>
                        <a:pt x="0" y="120"/>
                      </a:moveTo>
                      <a:lnTo>
                        <a:pt x="24" y="114"/>
                      </a:lnTo>
                      <a:lnTo>
                        <a:pt x="54" y="114"/>
                      </a:lnTo>
                      <a:lnTo>
                        <a:pt x="90" y="90"/>
                      </a:lnTo>
                      <a:lnTo>
                        <a:pt x="90" y="48"/>
                      </a:lnTo>
                      <a:lnTo>
                        <a:pt x="48" y="0"/>
                      </a:lnTo>
                      <a:lnTo>
                        <a:pt x="24" y="24"/>
                      </a:lnTo>
                      <a:lnTo>
                        <a:pt x="0" y="12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69" name=""/>
            <p:cNvSpPr/>
            <p:nvPr/>
          </p:nvSpPr>
          <p:spPr>
            <a:xfrm>
              <a:off x="7075440" y="1258920"/>
              <a:ext cx="228600" cy="380880"/>
            </a:xfrm>
            <a:custGeom>
              <a:avLst/>
              <a:gdLst/>
              <a:ahLst/>
              <a:rect l="l" t="t" r="r" b="b"/>
              <a:pathLst>
                <a:path w="144" h="240">
                  <a:moveTo>
                    <a:pt x="0" y="120"/>
                  </a:moveTo>
                  <a:lnTo>
                    <a:pt x="6" y="156"/>
                  </a:lnTo>
                  <a:lnTo>
                    <a:pt x="48" y="174"/>
                  </a:lnTo>
                  <a:lnTo>
                    <a:pt x="54" y="204"/>
                  </a:lnTo>
                  <a:lnTo>
                    <a:pt x="120" y="240"/>
                  </a:lnTo>
                  <a:lnTo>
                    <a:pt x="138" y="222"/>
                  </a:lnTo>
                  <a:lnTo>
                    <a:pt x="138" y="198"/>
                  </a:lnTo>
                  <a:lnTo>
                    <a:pt x="144" y="156"/>
                  </a:lnTo>
                  <a:lnTo>
                    <a:pt x="132" y="120"/>
                  </a:lnTo>
                  <a:lnTo>
                    <a:pt x="96" y="114"/>
                  </a:lnTo>
                  <a:lnTo>
                    <a:pt x="96" y="78"/>
                  </a:lnTo>
                  <a:lnTo>
                    <a:pt x="96" y="54"/>
                  </a:lnTo>
                  <a:lnTo>
                    <a:pt x="66" y="0"/>
                  </a:lnTo>
                  <a:lnTo>
                    <a:pt x="36" y="42"/>
                  </a:lnTo>
                  <a:lnTo>
                    <a:pt x="30" y="7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70" name=""/>
            <p:cNvGrpSpPr/>
            <p:nvPr/>
          </p:nvGrpSpPr>
          <p:grpSpPr>
            <a:xfrm>
              <a:off x="7075440" y="1258920"/>
              <a:ext cx="228600" cy="380880"/>
              <a:chOff x="7075440" y="1258920"/>
              <a:chExt cx="228600" cy="380880"/>
            </a:xfrm>
          </p:grpSpPr>
          <p:sp>
            <p:nvSpPr>
              <p:cNvPr id="1771" name=""/>
              <p:cNvSpPr/>
              <p:nvPr/>
            </p:nvSpPr>
            <p:spPr>
              <a:xfrm>
                <a:off x="7075440" y="1258920"/>
                <a:ext cx="228600" cy="380880"/>
              </a:xfrm>
              <a:custGeom>
                <a:avLst/>
                <a:gdLst/>
                <a:ahLst/>
                <a:rect l="l" t="t" r="r" b="b"/>
                <a:pathLst>
                  <a:path w="144" h="240">
                    <a:moveTo>
                      <a:pt x="0" y="120"/>
                    </a:moveTo>
                    <a:lnTo>
                      <a:pt x="6" y="156"/>
                    </a:lnTo>
                    <a:lnTo>
                      <a:pt x="48" y="174"/>
                    </a:lnTo>
                    <a:lnTo>
                      <a:pt x="54" y="204"/>
                    </a:lnTo>
                    <a:lnTo>
                      <a:pt x="120" y="240"/>
                    </a:lnTo>
                    <a:lnTo>
                      <a:pt x="138" y="222"/>
                    </a:lnTo>
                    <a:lnTo>
                      <a:pt x="138" y="198"/>
                    </a:lnTo>
                    <a:lnTo>
                      <a:pt x="144" y="156"/>
                    </a:lnTo>
                    <a:lnTo>
                      <a:pt x="132" y="120"/>
                    </a:lnTo>
                    <a:lnTo>
                      <a:pt x="96" y="114"/>
                    </a:lnTo>
                    <a:lnTo>
                      <a:pt x="96" y="78"/>
                    </a:lnTo>
                    <a:lnTo>
                      <a:pt x="96" y="54"/>
                    </a:lnTo>
                    <a:lnTo>
                      <a:pt x="66" y="0"/>
                    </a:lnTo>
                    <a:lnTo>
                      <a:pt x="36" y="42"/>
                    </a:lnTo>
                    <a:lnTo>
                      <a:pt x="30" y="7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72" name=""/>
              <p:cNvGrpSpPr/>
              <p:nvPr/>
            </p:nvGrpSpPr>
            <p:grpSpPr>
              <a:xfrm>
                <a:off x="7075440" y="1258920"/>
                <a:ext cx="228600" cy="380880"/>
                <a:chOff x="7075440" y="1258920"/>
                <a:chExt cx="228600" cy="380880"/>
              </a:xfrm>
            </p:grpSpPr>
            <p:sp>
              <p:nvSpPr>
                <p:cNvPr id="1773" name=""/>
                <p:cNvSpPr/>
                <p:nvPr/>
              </p:nvSpPr>
              <p:spPr>
                <a:xfrm>
                  <a:off x="7075440" y="1258920"/>
                  <a:ext cx="228600" cy="380880"/>
                </a:xfrm>
                <a:custGeom>
                  <a:avLst/>
                  <a:gdLst/>
                  <a:ahLst/>
                  <a:rect l="l" t="t" r="r" b="b"/>
                  <a:pathLst>
                    <a:path w="144" h="240">
                      <a:moveTo>
                        <a:pt x="0" y="120"/>
                      </a:moveTo>
                      <a:lnTo>
                        <a:pt x="6" y="156"/>
                      </a:lnTo>
                      <a:lnTo>
                        <a:pt x="48" y="174"/>
                      </a:lnTo>
                      <a:lnTo>
                        <a:pt x="54" y="204"/>
                      </a:lnTo>
                      <a:lnTo>
                        <a:pt x="120" y="240"/>
                      </a:lnTo>
                      <a:lnTo>
                        <a:pt x="138" y="222"/>
                      </a:lnTo>
                      <a:lnTo>
                        <a:pt x="138" y="198"/>
                      </a:lnTo>
                      <a:lnTo>
                        <a:pt x="144" y="156"/>
                      </a:lnTo>
                      <a:lnTo>
                        <a:pt x="132" y="120"/>
                      </a:lnTo>
                      <a:lnTo>
                        <a:pt x="96" y="114"/>
                      </a:lnTo>
                      <a:lnTo>
                        <a:pt x="96" y="78"/>
                      </a:lnTo>
                      <a:lnTo>
                        <a:pt x="96" y="54"/>
                      </a:lnTo>
                      <a:lnTo>
                        <a:pt x="66" y="0"/>
                      </a:lnTo>
                      <a:lnTo>
                        <a:pt x="36" y="42"/>
                      </a:lnTo>
                      <a:lnTo>
                        <a:pt x="30" y="7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4" name=""/>
                <p:cNvSpPr/>
                <p:nvPr/>
              </p:nvSpPr>
              <p:spPr>
                <a:xfrm>
                  <a:off x="7075440" y="1258920"/>
                  <a:ext cx="228600" cy="380880"/>
                </a:xfrm>
                <a:custGeom>
                  <a:avLst/>
                  <a:gdLst/>
                  <a:ahLst/>
                  <a:rect l="l" t="t" r="r" b="b"/>
                  <a:pathLst>
                    <a:path w="144" h="240">
                      <a:moveTo>
                        <a:pt x="0" y="120"/>
                      </a:moveTo>
                      <a:lnTo>
                        <a:pt x="6" y="156"/>
                      </a:lnTo>
                      <a:lnTo>
                        <a:pt x="48" y="174"/>
                      </a:lnTo>
                      <a:lnTo>
                        <a:pt x="54" y="204"/>
                      </a:lnTo>
                      <a:lnTo>
                        <a:pt x="120" y="240"/>
                      </a:lnTo>
                      <a:lnTo>
                        <a:pt x="138" y="222"/>
                      </a:lnTo>
                      <a:lnTo>
                        <a:pt x="138" y="198"/>
                      </a:lnTo>
                      <a:lnTo>
                        <a:pt x="144" y="156"/>
                      </a:lnTo>
                      <a:lnTo>
                        <a:pt x="132" y="120"/>
                      </a:lnTo>
                      <a:lnTo>
                        <a:pt x="96" y="114"/>
                      </a:lnTo>
                      <a:lnTo>
                        <a:pt x="96" y="78"/>
                      </a:lnTo>
                      <a:lnTo>
                        <a:pt x="96" y="54"/>
                      </a:lnTo>
                      <a:lnTo>
                        <a:pt x="66" y="0"/>
                      </a:lnTo>
                      <a:lnTo>
                        <a:pt x="36" y="42"/>
                      </a:lnTo>
                      <a:lnTo>
                        <a:pt x="30" y="78"/>
                      </a:lnTo>
                      <a:lnTo>
                        <a:pt x="0" y="12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75" name=""/>
            <p:cNvSpPr/>
            <p:nvPr/>
          </p:nvSpPr>
          <p:spPr>
            <a:xfrm>
              <a:off x="6226200" y="1230480"/>
              <a:ext cx="220680" cy="209520"/>
            </a:xfrm>
            <a:custGeom>
              <a:avLst/>
              <a:gdLst/>
              <a:ahLst/>
              <a:rect l="l" t="t" r="r" b="b"/>
              <a:pathLst>
                <a:path w="139" h="132">
                  <a:moveTo>
                    <a:pt x="0" y="132"/>
                  </a:moveTo>
                  <a:lnTo>
                    <a:pt x="31" y="132"/>
                  </a:lnTo>
                  <a:lnTo>
                    <a:pt x="49" y="96"/>
                  </a:lnTo>
                  <a:lnTo>
                    <a:pt x="91" y="108"/>
                  </a:lnTo>
                  <a:lnTo>
                    <a:pt x="97" y="96"/>
                  </a:lnTo>
                  <a:lnTo>
                    <a:pt x="97" y="60"/>
                  </a:lnTo>
                  <a:lnTo>
                    <a:pt x="121" y="60"/>
                  </a:lnTo>
                  <a:lnTo>
                    <a:pt x="139" y="48"/>
                  </a:lnTo>
                  <a:lnTo>
                    <a:pt x="127" y="0"/>
                  </a:lnTo>
                  <a:lnTo>
                    <a:pt x="103" y="36"/>
                  </a:lnTo>
                  <a:lnTo>
                    <a:pt x="97" y="60"/>
                  </a:lnTo>
                  <a:lnTo>
                    <a:pt x="55" y="72"/>
                  </a:lnTo>
                  <a:lnTo>
                    <a:pt x="49" y="96"/>
                  </a:lnTo>
                  <a:lnTo>
                    <a:pt x="25" y="9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76" name=""/>
            <p:cNvGrpSpPr/>
            <p:nvPr/>
          </p:nvGrpSpPr>
          <p:grpSpPr>
            <a:xfrm>
              <a:off x="6226200" y="1230480"/>
              <a:ext cx="220680" cy="209520"/>
              <a:chOff x="6226200" y="1230480"/>
              <a:chExt cx="220680" cy="209520"/>
            </a:xfrm>
          </p:grpSpPr>
          <p:sp>
            <p:nvSpPr>
              <p:cNvPr id="1777" name=""/>
              <p:cNvSpPr/>
              <p:nvPr/>
            </p:nvSpPr>
            <p:spPr>
              <a:xfrm>
                <a:off x="6226200" y="1230480"/>
                <a:ext cx="220680" cy="209520"/>
              </a:xfrm>
              <a:custGeom>
                <a:avLst/>
                <a:gdLst/>
                <a:ahLst/>
                <a:rect l="l" t="t" r="r" b="b"/>
                <a:pathLst>
                  <a:path w="139" h="132">
                    <a:moveTo>
                      <a:pt x="0" y="132"/>
                    </a:moveTo>
                    <a:lnTo>
                      <a:pt x="31" y="132"/>
                    </a:lnTo>
                    <a:lnTo>
                      <a:pt x="49" y="96"/>
                    </a:lnTo>
                    <a:lnTo>
                      <a:pt x="91" y="108"/>
                    </a:lnTo>
                    <a:lnTo>
                      <a:pt x="97" y="96"/>
                    </a:lnTo>
                    <a:lnTo>
                      <a:pt x="97" y="60"/>
                    </a:lnTo>
                    <a:lnTo>
                      <a:pt x="121" y="60"/>
                    </a:lnTo>
                    <a:lnTo>
                      <a:pt x="139" y="48"/>
                    </a:lnTo>
                    <a:lnTo>
                      <a:pt x="127" y="0"/>
                    </a:lnTo>
                    <a:lnTo>
                      <a:pt x="103" y="36"/>
                    </a:lnTo>
                    <a:lnTo>
                      <a:pt x="97" y="60"/>
                    </a:lnTo>
                    <a:lnTo>
                      <a:pt x="55" y="72"/>
                    </a:lnTo>
                    <a:lnTo>
                      <a:pt x="49" y="96"/>
                    </a:lnTo>
                    <a:lnTo>
                      <a:pt x="25" y="96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78" name=""/>
              <p:cNvGrpSpPr/>
              <p:nvPr/>
            </p:nvGrpSpPr>
            <p:grpSpPr>
              <a:xfrm>
                <a:off x="6226200" y="1230480"/>
                <a:ext cx="220680" cy="209520"/>
                <a:chOff x="6226200" y="1230480"/>
                <a:chExt cx="220680" cy="209520"/>
              </a:xfrm>
            </p:grpSpPr>
            <p:sp>
              <p:nvSpPr>
                <p:cNvPr id="1779" name=""/>
                <p:cNvSpPr/>
                <p:nvPr/>
              </p:nvSpPr>
              <p:spPr>
                <a:xfrm>
                  <a:off x="6226200" y="1230480"/>
                  <a:ext cx="220680" cy="209520"/>
                </a:xfrm>
                <a:custGeom>
                  <a:avLst/>
                  <a:gdLst/>
                  <a:ahLst/>
                  <a:rect l="l" t="t" r="r" b="b"/>
                  <a:pathLst>
                    <a:path w="139" h="132">
                      <a:moveTo>
                        <a:pt x="0" y="132"/>
                      </a:moveTo>
                      <a:lnTo>
                        <a:pt x="31" y="132"/>
                      </a:lnTo>
                      <a:lnTo>
                        <a:pt x="49" y="96"/>
                      </a:lnTo>
                      <a:lnTo>
                        <a:pt x="91" y="108"/>
                      </a:lnTo>
                      <a:lnTo>
                        <a:pt x="97" y="96"/>
                      </a:lnTo>
                      <a:lnTo>
                        <a:pt x="97" y="60"/>
                      </a:lnTo>
                      <a:lnTo>
                        <a:pt x="121" y="60"/>
                      </a:lnTo>
                      <a:lnTo>
                        <a:pt x="139" y="48"/>
                      </a:lnTo>
                      <a:lnTo>
                        <a:pt x="127" y="0"/>
                      </a:lnTo>
                      <a:lnTo>
                        <a:pt x="103" y="36"/>
                      </a:lnTo>
                      <a:lnTo>
                        <a:pt x="97" y="60"/>
                      </a:lnTo>
                      <a:lnTo>
                        <a:pt x="55" y="72"/>
                      </a:lnTo>
                      <a:lnTo>
                        <a:pt x="49" y="96"/>
                      </a:lnTo>
                      <a:lnTo>
                        <a:pt x="25" y="96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0" name=""/>
                <p:cNvSpPr/>
                <p:nvPr/>
              </p:nvSpPr>
              <p:spPr>
                <a:xfrm>
                  <a:off x="6226200" y="1230480"/>
                  <a:ext cx="220680" cy="209520"/>
                </a:xfrm>
                <a:custGeom>
                  <a:avLst/>
                  <a:gdLst/>
                  <a:ahLst/>
                  <a:rect l="l" t="t" r="r" b="b"/>
                  <a:pathLst>
                    <a:path w="139" h="132">
                      <a:moveTo>
                        <a:pt x="0" y="132"/>
                      </a:moveTo>
                      <a:lnTo>
                        <a:pt x="31" y="132"/>
                      </a:lnTo>
                      <a:lnTo>
                        <a:pt x="49" y="96"/>
                      </a:lnTo>
                      <a:lnTo>
                        <a:pt x="91" y="108"/>
                      </a:lnTo>
                      <a:lnTo>
                        <a:pt x="97" y="96"/>
                      </a:lnTo>
                      <a:lnTo>
                        <a:pt x="97" y="60"/>
                      </a:lnTo>
                      <a:lnTo>
                        <a:pt x="121" y="60"/>
                      </a:lnTo>
                      <a:lnTo>
                        <a:pt x="139" y="48"/>
                      </a:lnTo>
                      <a:lnTo>
                        <a:pt x="127" y="0"/>
                      </a:lnTo>
                      <a:lnTo>
                        <a:pt x="103" y="36"/>
                      </a:lnTo>
                      <a:lnTo>
                        <a:pt x="97" y="60"/>
                      </a:lnTo>
                      <a:lnTo>
                        <a:pt x="55" y="72"/>
                      </a:lnTo>
                      <a:lnTo>
                        <a:pt x="49" y="96"/>
                      </a:lnTo>
                      <a:lnTo>
                        <a:pt x="25" y="96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81" name=""/>
            <p:cNvSpPr/>
            <p:nvPr/>
          </p:nvSpPr>
          <p:spPr>
            <a:xfrm>
              <a:off x="6178680" y="1182600"/>
              <a:ext cx="106200" cy="181080"/>
            </a:xfrm>
            <a:custGeom>
              <a:avLst/>
              <a:gdLst/>
              <a:ahLst/>
              <a:rect l="l" t="t" r="r" b="b"/>
              <a:pathLst>
                <a:path w="67" h="114">
                  <a:moveTo>
                    <a:pt x="0" y="102"/>
                  </a:moveTo>
                  <a:lnTo>
                    <a:pt x="30" y="114"/>
                  </a:lnTo>
                  <a:lnTo>
                    <a:pt x="67" y="102"/>
                  </a:lnTo>
                  <a:lnTo>
                    <a:pt x="61" y="78"/>
                  </a:lnTo>
                  <a:lnTo>
                    <a:pt x="67" y="36"/>
                  </a:lnTo>
                  <a:lnTo>
                    <a:pt x="67" y="0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12" y="7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82" name=""/>
            <p:cNvGrpSpPr/>
            <p:nvPr/>
          </p:nvGrpSpPr>
          <p:grpSpPr>
            <a:xfrm>
              <a:off x="6178680" y="1182600"/>
              <a:ext cx="106200" cy="181080"/>
              <a:chOff x="6178680" y="1182600"/>
              <a:chExt cx="106200" cy="181080"/>
            </a:xfrm>
          </p:grpSpPr>
          <p:sp>
            <p:nvSpPr>
              <p:cNvPr id="1783" name=""/>
              <p:cNvSpPr/>
              <p:nvPr/>
            </p:nvSpPr>
            <p:spPr>
              <a:xfrm>
                <a:off x="6178680" y="1182600"/>
                <a:ext cx="106200" cy="181080"/>
              </a:xfrm>
              <a:custGeom>
                <a:avLst/>
                <a:gdLst/>
                <a:ahLst/>
                <a:rect l="l" t="t" r="r" b="b"/>
                <a:pathLst>
                  <a:path w="67" h="114">
                    <a:moveTo>
                      <a:pt x="0" y="102"/>
                    </a:moveTo>
                    <a:lnTo>
                      <a:pt x="30" y="114"/>
                    </a:lnTo>
                    <a:lnTo>
                      <a:pt x="67" y="102"/>
                    </a:lnTo>
                    <a:lnTo>
                      <a:pt x="61" y="78"/>
                    </a:lnTo>
                    <a:lnTo>
                      <a:pt x="67" y="36"/>
                    </a:lnTo>
                    <a:lnTo>
                      <a:pt x="67" y="0"/>
                    </a:lnTo>
                    <a:lnTo>
                      <a:pt x="36" y="30"/>
                    </a:lnTo>
                    <a:lnTo>
                      <a:pt x="36" y="72"/>
                    </a:lnTo>
                    <a:lnTo>
                      <a:pt x="12" y="7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84" name=""/>
              <p:cNvGrpSpPr/>
              <p:nvPr/>
            </p:nvGrpSpPr>
            <p:grpSpPr>
              <a:xfrm>
                <a:off x="6178680" y="1182600"/>
                <a:ext cx="106200" cy="181080"/>
                <a:chOff x="6178680" y="1182600"/>
                <a:chExt cx="106200" cy="181080"/>
              </a:xfrm>
            </p:grpSpPr>
            <p:sp>
              <p:nvSpPr>
                <p:cNvPr id="1785" name=""/>
                <p:cNvSpPr/>
                <p:nvPr/>
              </p:nvSpPr>
              <p:spPr>
                <a:xfrm>
                  <a:off x="6178680" y="1182600"/>
                  <a:ext cx="106200" cy="181080"/>
                </a:xfrm>
                <a:custGeom>
                  <a:avLst/>
                  <a:gdLst/>
                  <a:ahLst/>
                  <a:rect l="l" t="t" r="r" b="b"/>
                  <a:pathLst>
                    <a:path w="67" h="114">
                      <a:moveTo>
                        <a:pt x="0" y="102"/>
                      </a:moveTo>
                      <a:lnTo>
                        <a:pt x="30" y="114"/>
                      </a:lnTo>
                      <a:lnTo>
                        <a:pt x="67" y="102"/>
                      </a:lnTo>
                      <a:lnTo>
                        <a:pt x="61" y="78"/>
                      </a:lnTo>
                      <a:lnTo>
                        <a:pt x="67" y="36"/>
                      </a:lnTo>
                      <a:lnTo>
                        <a:pt x="67" y="0"/>
                      </a:lnTo>
                      <a:lnTo>
                        <a:pt x="36" y="30"/>
                      </a:lnTo>
                      <a:lnTo>
                        <a:pt x="36" y="72"/>
                      </a:lnTo>
                      <a:lnTo>
                        <a:pt x="12" y="7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6" name=""/>
                <p:cNvSpPr/>
                <p:nvPr/>
              </p:nvSpPr>
              <p:spPr>
                <a:xfrm>
                  <a:off x="6178680" y="1182600"/>
                  <a:ext cx="106200" cy="181080"/>
                </a:xfrm>
                <a:custGeom>
                  <a:avLst/>
                  <a:gdLst/>
                  <a:ahLst/>
                  <a:rect l="l" t="t" r="r" b="b"/>
                  <a:pathLst>
                    <a:path w="67" h="114">
                      <a:moveTo>
                        <a:pt x="0" y="102"/>
                      </a:moveTo>
                      <a:lnTo>
                        <a:pt x="30" y="114"/>
                      </a:lnTo>
                      <a:lnTo>
                        <a:pt x="67" y="102"/>
                      </a:lnTo>
                      <a:lnTo>
                        <a:pt x="61" y="78"/>
                      </a:lnTo>
                      <a:lnTo>
                        <a:pt x="67" y="36"/>
                      </a:lnTo>
                      <a:lnTo>
                        <a:pt x="67" y="0"/>
                      </a:lnTo>
                      <a:lnTo>
                        <a:pt x="36" y="30"/>
                      </a:lnTo>
                      <a:lnTo>
                        <a:pt x="36" y="72"/>
                      </a:lnTo>
                      <a:lnTo>
                        <a:pt x="12" y="72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87" name=""/>
            <p:cNvSpPr/>
            <p:nvPr/>
          </p:nvSpPr>
          <p:spPr>
            <a:xfrm>
              <a:off x="6140520" y="1382760"/>
              <a:ext cx="57240" cy="47520"/>
            </a:xfrm>
            <a:custGeom>
              <a:avLst/>
              <a:gdLst/>
              <a:ahLst/>
              <a:rect l="l" t="t" r="r" b="b"/>
              <a:pathLst>
                <a:path w="36" h="30">
                  <a:moveTo>
                    <a:pt x="0" y="30"/>
                  </a:moveTo>
                  <a:lnTo>
                    <a:pt x="36" y="30"/>
                  </a:lnTo>
                  <a:lnTo>
                    <a:pt x="24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88" name=""/>
            <p:cNvGrpSpPr/>
            <p:nvPr/>
          </p:nvGrpSpPr>
          <p:grpSpPr>
            <a:xfrm>
              <a:off x="6140520" y="1382760"/>
              <a:ext cx="57240" cy="47520"/>
              <a:chOff x="6140520" y="1382760"/>
              <a:chExt cx="57240" cy="47520"/>
            </a:xfrm>
          </p:grpSpPr>
          <p:sp>
            <p:nvSpPr>
              <p:cNvPr id="1789" name=""/>
              <p:cNvSpPr/>
              <p:nvPr/>
            </p:nvSpPr>
            <p:spPr>
              <a:xfrm>
                <a:off x="6140520" y="1382760"/>
                <a:ext cx="57240" cy="47520"/>
              </a:xfrm>
              <a:custGeom>
                <a:avLst/>
                <a:gdLst/>
                <a:ahLst/>
                <a:rect l="l" t="t" r="r" b="b"/>
                <a:pathLst>
                  <a:path w="36" h="30">
                    <a:moveTo>
                      <a:pt x="0" y="30"/>
                    </a:moveTo>
                    <a:lnTo>
                      <a:pt x="36" y="30"/>
                    </a:lnTo>
                    <a:lnTo>
                      <a:pt x="24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90" name=""/>
              <p:cNvGrpSpPr/>
              <p:nvPr/>
            </p:nvGrpSpPr>
            <p:grpSpPr>
              <a:xfrm>
                <a:off x="6140520" y="1382760"/>
                <a:ext cx="57240" cy="47520"/>
                <a:chOff x="6140520" y="1382760"/>
                <a:chExt cx="57240" cy="47520"/>
              </a:xfrm>
            </p:grpSpPr>
            <p:sp>
              <p:nvSpPr>
                <p:cNvPr id="1791" name=""/>
                <p:cNvSpPr/>
                <p:nvPr/>
              </p:nvSpPr>
              <p:spPr>
                <a:xfrm>
                  <a:off x="6140520" y="1382760"/>
                  <a:ext cx="57240" cy="47520"/>
                </a:xfrm>
                <a:custGeom>
                  <a:avLst/>
                  <a:gdLst/>
                  <a:ahLst/>
                  <a:rect l="l" t="t" r="r" b="b"/>
                  <a:pathLst>
                    <a:path w="36" h="30">
                      <a:moveTo>
                        <a:pt x="0" y="30"/>
                      </a:moveTo>
                      <a:lnTo>
                        <a:pt x="36" y="30"/>
                      </a:lnTo>
                      <a:lnTo>
                        <a:pt x="24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2" name=""/>
                <p:cNvSpPr/>
                <p:nvPr/>
              </p:nvSpPr>
              <p:spPr>
                <a:xfrm>
                  <a:off x="6140520" y="1382760"/>
                  <a:ext cx="57240" cy="47520"/>
                </a:xfrm>
                <a:custGeom>
                  <a:avLst/>
                  <a:gdLst/>
                  <a:ahLst/>
                  <a:rect l="l" t="t" r="r" b="b"/>
                  <a:pathLst>
                    <a:path w="36" h="30">
                      <a:moveTo>
                        <a:pt x="0" y="30"/>
                      </a:moveTo>
                      <a:lnTo>
                        <a:pt x="36" y="30"/>
                      </a:lnTo>
                      <a:lnTo>
                        <a:pt x="24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93" name=""/>
            <p:cNvSpPr/>
            <p:nvPr/>
          </p:nvSpPr>
          <p:spPr>
            <a:xfrm>
              <a:off x="5950080" y="1325520"/>
              <a:ext cx="152280" cy="123840"/>
            </a:xfrm>
            <a:custGeom>
              <a:avLst/>
              <a:gdLst/>
              <a:ahLst/>
              <a:rect l="l" t="t" r="r" b="b"/>
              <a:pathLst>
                <a:path w="96" h="78">
                  <a:moveTo>
                    <a:pt x="0" y="30"/>
                  </a:moveTo>
                  <a:lnTo>
                    <a:pt x="18" y="36"/>
                  </a:lnTo>
                  <a:lnTo>
                    <a:pt x="30" y="36"/>
                  </a:lnTo>
                  <a:lnTo>
                    <a:pt x="30" y="72"/>
                  </a:lnTo>
                  <a:lnTo>
                    <a:pt x="54" y="78"/>
                  </a:lnTo>
                  <a:lnTo>
                    <a:pt x="72" y="72"/>
                  </a:lnTo>
                  <a:lnTo>
                    <a:pt x="72" y="48"/>
                  </a:lnTo>
                  <a:lnTo>
                    <a:pt x="96" y="24"/>
                  </a:lnTo>
                  <a:lnTo>
                    <a:pt x="78" y="12"/>
                  </a:lnTo>
                  <a:lnTo>
                    <a:pt x="48" y="30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794" name=""/>
            <p:cNvGrpSpPr/>
            <p:nvPr/>
          </p:nvGrpSpPr>
          <p:grpSpPr>
            <a:xfrm>
              <a:off x="5950080" y="1325520"/>
              <a:ext cx="152280" cy="123840"/>
              <a:chOff x="5950080" y="1325520"/>
              <a:chExt cx="152280" cy="123840"/>
            </a:xfrm>
          </p:grpSpPr>
          <p:sp>
            <p:nvSpPr>
              <p:cNvPr id="1795" name=""/>
              <p:cNvSpPr/>
              <p:nvPr/>
            </p:nvSpPr>
            <p:spPr>
              <a:xfrm>
                <a:off x="5950080" y="1325520"/>
                <a:ext cx="152280" cy="123840"/>
              </a:xfrm>
              <a:custGeom>
                <a:avLst/>
                <a:gdLst/>
                <a:ahLst/>
                <a:rect l="l" t="t" r="r" b="b"/>
                <a:pathLst>
                  <a:path w="96" h="78">
                    <a:moveTo>
                      <a:pt x="0" y="30"/>
                    </a:moveTo>
                    <a:lnTo>
                      <a:pt x="18" y="36"/>
                    </a:lnTo>
                    <a:lnTo>
                      <a:pt x="30" y="36"/>
                    </a:lnTo>
                    <a:lnTo>
                      <a:pt x="30" y="72"/>
                    </a:lnTo>
                    <a:lnTo>
                      <a:pt x="54" y="78"/>
                    </a:lnTo>
                    <a:lnTo>
                      <a:pt x="72" y="72"/>
                    </a:lnTo>
                    <a:lnTo>
                      <a:pt x="72" y="48"/>
                    </a:lnTo>
                    <a:lnTo>
                      <a:pt x="96" y="24"/>
                    </a:lnTo>
                    <a:lnTo>
                      <a:pt x="78" y="12"/>
                    </a:lnTo>
                    <a:lnTo>
                      <a:pt x="48" y="30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96" name=""/>
              <p:cNvGrpSpPr/>
              <p:nvPr/>
            </p:nvGrpSpPr>
            <p:grpSpPr>
              <a:xfrm>
                <a:off x="5950080" y="1325520"/>
                <a:ext cx="152280" cy="123840"/>
                <a:chOff x="5950080" y="1325520"/>
                <a:chExt cx="152280" cy="123840"/>
              </a:xfrm>
            </p:grpSpPr>
            <p:sp>
              <p:nvSpPr>
                <p:cNvPr id="1797" name=""/>
                <p:cNvSpPr/>
                <p:nvPr/>
              </p:nvSpPr>
              <p:spPr>
                <a:xfrm>
                  <a:off x="5950080" y="1325520"/>
                  <a:ext cx="152280" cy="123840"/>
                </a:xfrm>
                <a:custGeom>
                  <a:avLst/>
                  <a:gdLst/>
                  <a:ahLst/>
                  <a:rect l="l" t="t" r="r" b="b"/>
                  <a:pathLst>
                    <a:path w="96" h="78">
                      <a:moveTo>
                        <a:pt x="0" y="30"/>
                      </a:moveTo>
                      <a:lnTo>
                        <a:pt x="18" y="36"/>
                      </a:lnTo>
                      <a:lnTo>
                        <a:pt x="30" y="36"/>
                      </a:lnTo>
                      <a:lnTo>
                        <a:pt x="30" y="72"/>
                      </a:lnTo>
                      <a:lnTo>
                        <a:pt x="54" y="78"/>
                      </a:lnTo>
                      <a:lnTo>
                        <a:pt x="72" y="72"/>
                      </a:lnTo>
                      <a:lnTo>
                        <a:pt x="72" y="48"/>
                      </a:lnTo>
                      <a:lnTo>
                        <a:pt x="96" y="24"/>
                      </a:lnTo>
                      <a:lnTo>
                        <a:pt x="78" y="12"/>
                      </a:lnTo>
                      <a:lnTo>
                        <a:pt x="48" y="30"/>
                      </a:lnTo>
                      <a:lnTo>
                        <a:pt x="48" y="12"/>
                      </a:lnTo>
                      <a:lnTo>
                        <a:pt x="30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8" name=""/>
                <p:cNvSpPr/>
                <p:nvPr/>
              </p:nvSpPr>
              <p:spPr>
                <a:xfrm>
                  <a:off x="5950080" y="1325520"/>
                  <a:ext cx="152280" cy="123840"/>
                </a:xfrm>
                <a:custGeom>
                  <a:avLst/>
                  <a:gdLst/>
                  <a:ahLst/>
                  <a:rect l="l" t="t" r="r" b="b"/>
                  <a:pathLst>
                    <a:path w="96" h="78">
                      <a:moveTo>
                        <a:pt x="0" y="30"/>
                      </a:moveTo>
                      <a:lnTo>
                        <a:pt x="18" y="36"/>
                      </a:lnTo>
                      <a:lnTo>
                        <a:pt x="30" y="36"/>
                      </a:lnTo>
                      <a:lnTo>
                        <a:pt x="30" y="72"/>
                      </a:lnTo>
                      <a:lnTo>
                        <a:pt x="54" y="78"/>
                      </a:lnTo>
                      <a:lnTo>
                        <a:pt x="72" y="72"/>
                      </a:lnTo>
                      <a:lnTo>
                        <a:pt x="72" y="48"/>
                      </a:lnTo>
                      <a:lnTo>
                        <a:pt x="96" y="24"/>
                      </a:lnTo>
                      <a:lnTo>
                        <a:pt x="78" y="12"/>
                      </a:lnTo>
                      <a:lnTo>
                        <a:pt x="48" y="30"/>
                      </a:lnTo>
                      <a:lnTo>
                        <a:pt x="48" y="12"/>
                      </a:lnTo>
                      <a:lnTo>
                        <a:pt x="30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799" name=""/>
            <p:cNvSpPr/>
            <p:nvPr/>
          </p:nvSpPr>
          <p:spPr>
            <a:xfrm>
              <a:off x="9456840" y="2859120"/>
              <a:ext cx="38160" cy="3816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0" y="0"/>
                  </a:moveTo>
                  <a:lnTo>
                    <a:pt x="12" y="0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00" name=""/>
            <p:cNvGrpSpPr/>
            <p:nvPr/>
          </p:nvGrpSpPr>
          <p:grpSpPr>
            <a:xfrm>
              <a:off x="9456840" y="2859120"/>
              <a:ext cx="38160" cy="38160"/>
              <a:chOff x="9456840" y="2859120"/>
              <a:chExt cx="38160" cy="38160"/>
            </a:xfrm>
          </p:grpSpPr>
          <p:sp>
            <p:nvSpPr>
              <p:cNvPr id="1801" name=""/>
              <p:cNvSpPr/>
              <p:nvPr/>
            </p:nvSpPr>
            <p:spPr>
              <a:xfrm>
                <a:off x="9456840" y="2859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12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02" name=""/>
              <p:cNvGrpSpPr/>
              <p:nvPr/>
            </p:nvGrpSpPr>
            <p:grpSpPr>
              <a:xfrm>
                <a:off x="9456840" y="2859120"/>
                <a:ext cx="38160" cy="38160"/>
                <a:chOff x="9456840" y="2859120"/>
                <a:chExt cx="38160" cy="38160"/>
              </a:xfrm>
            </p:grpSpPr>
            <p:sp>
              <p:nvSpPr>
                <p:cNvPr id="1803" name=""/>
                <p:cNvSpPr/>
                <p:nvPr/>
              </p:nvSpPr>
              <p:spPr>
                <a:xfrm>
                  <a:off x="9456840" y="2859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8"/>
                      </a:lnTo>
                      <a:lnTo>
                        <a:pt x="24" y="24"/>
                      </a:lnTo>
                      <a:lnTo>
                        <a:pt x="12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4" name=""/>
                <p:cNvSpPr/>
                <p:nvPr/>
              </p:nvSpPr>
              <p:spPr>
                <a:xfrm>
                  <a:off x="9456840" y="2859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8"/>
                      </a:lnTo>
                      <a:lnTo>
                        <a:pt x="24" y="24"/>
                      </a:lnTo>
                      <a:lnTo>
                        <a:pt x="12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05" name=""/>
            <p:cNvSpPr/>
            <p:nvPr/>
          </p:nvSpPr>
          <p:spPr>
            <a:xfrm>
              <a:off x="7227720" y="4897440"/>
              <a:ext cx="9720" cy="28440"/>
            </a:xfrm>
            <a:custGeom>
              <a:avLst/>
              <a:gdLst/>
              <a:ahLst/>
              <a:rect l="l" t="t" r="r" b="b"/>
              <a:pathLst>
                <a:path w="6" h="18">
                  <a:moveTo>
                    <a:pt x="0" y="6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06" name=""/>
            <p:cNvGrpSpPr/>
            <p:nvPr/>
          </p:nvGrpSpPr>
          <p:grpSpPr>
            <a:xfrm>
              <a:off x="7227720" y="4897440"/>
              <a:ext cx="9720" cy="28440"/>
              <a:chOff x="7227720" y="4897440"/>
              <a:chExt cx="9720" cy="28440"/>
            </a:xfrm>
          </p:grpSpPr>
          <p:sp>
            <p:nvSpPr>
              <p:cNvPr id="1807" name=""/>
              <p:cNvSpPr/>
              <p:nvPr/>
            </p:nvSpPr>
            <p:spPr>
              <a:xfrm>
                <a:off x="7227720" y="4897440"/>
                <a:ext cx="9720" cy="28440"/>
              </a:xfrm>
              <a:custGeom>
                <a:avLst/>
                <a:gdLst/>
                <a:ahLst/>
                <a:rect l="l" t="t" r="r" b="b"/>
                <a:pathLst>
                  <a:path w="6" h="18">
                    <a:moveTo>
                      <a:pt x="0" y="6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08" name=""/>
              <p:cNvGrpSpPr/>
              <p:nvPr/>
            </p:nvGrpSpPr>
            <p:grpSpPr>
              <a:xfrm>
                <a:off x="7227720" y="4897440"/>
                <a:ext cx="9720" cy="28440"/>
                <a:chOff x="7227720" y="4897440"/>
                <a:chExt cx="9720" cy="28440"/>
              </a:xfrm>
            </p:grpSpPr>
            <p:sp>
              <p:nvSpPr>
                <p:cNvPr id="1809" name=""/>
                <p:cNvSpPr/>
                <p:nvPr/>
              </p:nvSpPr>
              <p:spPr>
                <a:xfrm>
                  <a:off x="7227720" y="4897440"/>
                  <a:ext cx="9720" cy="28440"/>
                </a:xfrm>
                <a:custGeom>
                  <a:avLst/>
                  <a:gdLst/>
                  <a:ahLst/>
                  <a:rect l="l" t="t" r="r" b="b"/>
                  <a:pathLst>
                    <a:path w="6" h="18">
                      <a:moveTo>
                        <a:pt x="0" y="6"/>
                      </a:moveTo>
                      <a:lnTo>
                        <a:pt x="6" y="18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0" name=""/>
                <p:cNvSpPr/>
                <p:nvPr/>
              </p:nvSpPr>
              <p:spPr>
                <a:xfrm>
                  <a:off x="7227720" y="4897440"/>
                  <a:ext cx="9720" cy="28440"/>
                </a:xfrm>
                <a:custGeom>
                  <a:avLst/>
                  <a:gdLst/>
                  <a:ahLst/>
                  <a:rect l="l" t="t" r="r" b="b"/>
                  <a:pathLst>
                    <a:path w="6" h="18">
                      <a:moveTo>
                        <a:pt x="0" y="6"/>
                      </a:moveTo>
                      <a:lnTo>
                        <a:pt x="6" y="18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11" name=""/>
            <p:cNvSpPr/>
            <p:nvPr/>
          </p:nvSpPr>
          <p:spPr>
            <a:xfrm>
              <a:off x="7265880" y="4964040"/>
              <a:ext cx="19080" cy="2880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12" name=""/>
            <p:cNvGrpSpPr/>
            <p:nvPr/>
          </p:nvGrpSpPr>
          <p:grpSpPr>
            <a:xfrm>
              <a:off x="7265880" y="4964040"/>
              <a:ext cx="19080" cy="28800"/>
              <a:chOff x="7265880" y="4964040"/>
              <a:chExt cx="19080" cy="28800"/>
            </a:xfrm>
          </p:grpSpPr>
          <p:sp>
            <p:nvSpPr>
              <p:cNvPr id="1813" name=""/>
              <p:cNvSpPr/>
              <p:nvPr/>
            </p:nvSpPr>
            <p:spPr>
              <a:xfrm>
                <a:off x="7265880" y="4964040"/>
                <a:ext cx="19080" cy="2880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14" name=""/>
              <p:cNvGrpSpPr/>
              <p:nvPr/>
            </p:nvGrpSpPr>
            <p:grpSpPr>
              <a:xfrm>
                <a:off x="7265880" y="4964040"/>
                <a:ext cx="19080" cy="28800"/>
                <a:chOff x="7265880" y="4964040"/>
                <a:chExt cx="19080" cy="28800"/>
              </a:xfrm>
            </p:grpSpPr>
            <p:sp>
              <p:nvSpPr>
                <p:cNvPr id="1815" name=""/>
                <p:cNvSpPr/>
                <p:nvPr/>
              </p:nvSpPr>
              <p:spPr>
                <a:xfrm>
                  <a:off x="7265880" y="4964040"/>
                  <a:ext cx="19080" cy="28800"/>
                </a:xfrm>
                <a:custGeom>
                  <a:avLst/>
                  <a:gdLst/>
                  <a:ahLst/>
                  <a:rect l="l" t="t" r="r" b="b"/>
                  <a:pathLst>
                    <a:path w="12" h="18">
                      <a:moveTo>
                        <a:pt x="0" y="0"/>
                      </a:moveTo>
                      <a:lnTo>
                        <a:pt x="12" y="18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6" name=""/>
                <p:cNvSpPr/>
                <p:nvPr/>
              </p:nvSpPr>
              <p:spPr>
                <a:xfrm>
                  <a:off x="7265880" y="4964040"/>
                  <a:ext cx="19080" cy="28800"/>
                </a:xfrm>
                <a:custGeom>
                  <a:avLst/>
                  <a:gdLst/>
                  <a:ahLst/>
                  <a:rect l="l" t="t" r="r" b="b"/>
                  <a:pathLst>
                    <a:path w="12" h="18">
                      <a:moveTo>
                        <a:pt x="0" y="0"/>
                      </a:moveTo>
                      <a:lnTo>
                        <a:pt x="12" y="18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17" name=""/>
            <p:cNvSpPr/>
            <p:nvPr/>
          </p:nvSpPr>
          <p:spPr>
            <a:xfrm>
              <a:off x="6799320" y="4687920"/>
              <a:ext cx="66600" cy="95040"/>
            </a:xfrm>
            <a:custGeom>
              <a:avLst/>
              <a:gdLst/>
              <a:ahLst/>
              <a:rect l="l" t="t" r="r" b="b"/>
              <a:pathLst>
                <a:path w="42" h="60">
                  <a:moveTo>
                    <a:pt x="0" y="24"/>
                  </a:moveTo>
                  <a:lnTo>
                    <a:pt x="18" y="60"/>
                  </a:lnTo>
                  <a:lnTo>
                    <a:pt x="30" y="60"/>
                  </a:lnTo>
                  <a:lnTo>
                    <a:pt x="42" y="42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18" name=""/>
            <p:cNvGrpSpPr/>
            <p:nvPr/>
          </p:nvGrpSpPr>
          <p:grpSpPr>
            <a:xfrm>
              <a:off x="6799320" y="4687920"/>
              <a:ext cx="66600" cy="95040"/>
              <a:chOff x="6799320" y="4687920"/>
              <a:chExt cx="66600" cy="95040"/>
            </a:xfrm>
          </p:grpSpPr>
          <p:sp>
            <p:nvSpPr>
              <p:cNvPr id="1819" name=""/>
              <p:cNvSpPr/>
              <p:nvPr/>
            </p:nvSpPr>
            <p:spPr>
              <a:xfrm>
                <a:off x="6799320" y="4687920"/>
                <a:ext cx="66600" cy="95040"/>
              </a:xfrm>
              <a:custGeom>
                <a:avLst/>
                <a:gdLst/>
                <a:ahLst/>
                <a:rect l="l" t="t" r="r" b="b"/>
                <a:pathLst>
                  <a:path w="42" h="60">
                    <a:moveTo>
                      <a:pt x="0" y="24"/>
                    </a:moveTo>
                    <a:lnTo>
                      <a:pt x="18" y="60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20" name=""/>
              <p:cNvGrpSpPr/>
              <p:nvPr/>
            </p:nvGrpSpPr>
            <p:grpSpPr>
              <a:xfrm>
                <a:off x="6799320" y="4687920"/>
                <a:ext cx="66600" cy="95040"/>
                <a:chOff x="6799320" y="4687920"/>
                <a:chExt cx="66600" cy="95040"/>
              </a:xfrm>
            </p:grpSpPr>
            <p:sp>
              <p:nvSpPr>
                <p:cNvPr id="1821" name=""/>
                <p:cNvSpPr/>
                <p:nvPr/>
              </p:nvSpPr>
              <p:spPr>
                <a:xfrm>
                  <a:off x="6799320" y="4687920"/>
                  <a:ext cx="66600" cy="95040"/>
                </a:xfrm>
                <a:custGeom>
                  <a:avLst/>
                  <a:gdLst/>
                  <a:ahLst/>
                  <a:rect l="l" t="t" r="r" b="b"/>
                  <a:pathLst>
                    <a:path w="42" h="60">
                      <a:moveTo>
                        <a:pt x="0" y="24"/>
                      </a:moveTo>
                      <a:lnTo>
                        <a:pt x="18" y="60"/>
                      </a:lnTo>
                      <a:lnTo>
                        <a:pt x="30" y="60"/>
                      </a:lnTo>
                      <a:lnTo>
                        <a:pt x="42" y="42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2" name=""/>
                <p:cNvSpPr/>
                <p:nvPr/>
              </p:nvSpPr>
              <p:spPr>
                <a:xfrm>
                  <a:off x="6799320" y="4687920"/>
                  <a:ext cx="66600" cy="95040"/>
                </a:xfrm>
                <a:custGeom>
                  <a:avLst/>
                  <a:gdLst/>
                  <a:ahLst/>
                  <a:rect l="l" t="t" r="r" b="b"/>
                  <a:pathLst>
                    <a:path w="42" h="60">
                      <a:moveTo>
                        <a:pt x="0" y="24"/>
                      </a:moveTo>
                      <a:lnTo>
                        <a:pt x="18" y="60"/>
                      </a:lnTo>
                      <a:lnTo>
                        <a:pt x="30" y="60"/>
                      </a:lnTo>
                      <a:lnTo>
                        <a:pt x="42" y="42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23" name=""/>
            <p:cNvSpPr/>
            <p:nvPr/>
          </p:nvSpPr>
          <p:spPr>
            <a:xfrm>
              <a:off x="7513560" y="4440240"/>
              <a:ext cx="66600" cy="57240"/>
            </a:xfrm>
            <a:custGeom>
              <a:avLst/>
              <a:gdLst/>
              <a:ahLst/>
              <a:rect l="l" t="t" r="r" b="b"/>
              <a:pathLst>
                <a:path w="42" h="36">
                  <a:moveTo>
                    <a:pt x="0" y="6"/>
                  </a:moveTo>
                  <a:lnTo>
                    <a:pt x="0" y="24"/>
                  </a:lnTo>
                  <a:lnTo>
                    <a:pt x="18" y="36"/>
                  </a:lnTo>
                  <a:lnTo>
                    <a:pt x="24" y="24"/>
                  </a:lnTo>
                  <a:lnTo>
                    <a:pt x="4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24" name=""/>
            <p:cNvGrpSpPr/>
            <p:nvPr/>
          </p:nvGrpSpPr>
          <p:grpSpPr>
            <a:xfrm>
              <a:off x="7513560" y="4440240"/>
              <a:ext cx="66600" cy="57240"/>
              <a:chOff x="7513560" y="4440240"/>
              <a:chExt cx="66600" cy="57240"/>
            </a:xfrm>
          </p:grpSpPr>
          <p:sp>
            <p:nvSpPr>
              <p:cNvPr id="1825" name=""/>
              <p:cNvSpPr/>
              <p:nvPr/>
            </p:nvSpPr>
            <p:spPr>
              <a:xfrm>
                <a:off x="7513560" y="4440240"/>
                <a:ext cx="66600" cy="57240"/>
              </a:xfrm>
              <a:custGeom>
                <a:avLst/>
                <a:gdLst/>
                <a:ahLst/>
                <a:rect l="l" t="t" r="r" b="b"/>
                <a:pathLst>
                  <a:path w="42" h="36">
                    <a:moveTo>
                      <a:pt x="0" y="6"/>
                    </a:moveTo>
                    <a:lnTo>
                      <a:pt x="0" y="24"/>
                    </a:lnTo>
                    <a:lnTo>
                      <a:pt x="18" y="36"/>
                    </a:lnTo>
                    <a:lnTo>
                      <a:pt x="24" y="24"/>
                    </a:lnTo>
                    <a:lnTo>
                      <a:pt x="4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26" name=""/>
              <p:cNvGrpSpPr/>
              <p:nvPr/>
            </p:nvGrpSpPr>
            <p:grpSpPr>
              <a:xfrm>
                <a:off x="7513560" y="4440240"/>
                <a:ext cx="66600" cy="57240"/>
                <a:chOff x="7513560" y="4440240"/>
                <a:chExt cx="66600" cy="57240"/>
              </a:xfrm>
            </p:grpSpPr>
            <p:sp>
              <p:nvSpPr>
                <p:cNvPr id="1827" name=""/>
                <p:cNvSpPr/>
                <p:nvPr/>
              </p:nvSpPr>
              <p:spPr>
                <a:xfrm>
                  <a:off x="7513560" y="4440240"/>
                  <a:ext cx="66600" cy="57240"/>
                </a:xfrm>
                <a:custGeom>
                  <a:avLst/>
                  <a:gdLst/>
                  <a:ahLst/>
                  <a:rect l="l" t="t" r="r" b="b"/>
                  <a:pathLst>
                    <a:path w="42" h="36">
                      <a:moveTo>
                        <a:pt x="0" y="6"/>
                      </a:moveTo>
                      <a:lnTo>
                        <a:pt x="0" y="24"/>
                      </a:lnTo>
                      <a:lnTo>
                        <a:pt x="18" y="36"/>
                      </a:lnTo>
                      <a:lnTo>
                        <a:pt x="24" y="24"/>
                      </a:lnTo>
                      <a:lnTo>
                        <a:pt x="42" y="0"/>
                      </a:lnTo>
                      <a:lnTo>
                        <a:pt x="1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8" name=""/>
                <p:cNvSpPr/>
                <p:nvPr/>
              </p:nvSpPr>
              <p:spPr>
                <a:xfrm>
                  <a:off x="7513560" y="4440240"/>
                  <a:ext cx="66600" cy="57240"/>
                </a:xfrm>
                <a:custGeom>
                  <a:avLst/>
                  <a:gdLst/>
                  <a:ahLst/>
                  <a:rect l="l" t="t" r="r" b="b"/>
                  <a:pathLst>
                    <a:path w="42" h="36">
                      <a:moveTo>
                        <a:pt x="0" y="6"/>
                      </a:moveTo>
                      <a:lnTo>
                        <a:pt x="0" y="24"/>
                      </a:lnTo>
                      <a:lnTo>
                        <a:pt x="18" y="36"/>
                      </a:lnTo>
                      <a:lnTo>
                        <a:pt x="24" y="24"/>
                      </a:lnTo>
                      <a:lnTo>
                        <a:pt x="42" y="0"/>
                      </a:lnTo>
                      <a:lnTo>
                        <a:pt x="12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29" name=""/>
            <p:cNvSpPr/>
            <p:nvPr/>
          </p:nvSpPr>
          <p:spPr>
            <a:xfrm>
              <a:off x="7790040" y="4297320"/>
              <a:ext cx="47520" cy="76320"/>
            </a:xfrm>
            <a:custGeom>
              <a:avLst/>
              <a:gdLst/>
              <a:ahLst/>
              <a:rect l="l" t="t" r="r" b="b"/>
              <a:pathLst>
                <a:path w="30" h="48">
                  <a:moveTo>
                    <a:pt x="0" y="30"/>
                  </a:moveTo>
                  <a:lnTo>
                    <a:pt x="0" y="42"/>
                  </a:lnTo>
                  <a:lnTo>
                    <a:pt x="18" y="48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30" name=""/>
            <p:cNvGrpSpPr/>
            <p:nvPr/>
          </p:nvGrpSpPr>
          <p:grpSpPr>
            <a:xfrm>
              <a:off x="7790040" y="4297320"/>
              <a:ext cx="47520" cy="76320"/>
              <a:chOff x="7790040" y="4297320"/>
              <a:chExt cx="47520" cy="76320"/>
            </a:xfrm>
          </p:grpSpPr>
          <p:sp>
            <p:nvSpPr>
              <p:cNvPr id="1831" name=""/>
              <p:cNvSpPr/>
              <p:nvPr/>
            </p:nvSpPr>
            <p:spPr>
              <a:xfrm>
                <a:off x="7790040" y="4297320"/>
                <a:ext cx="47520" cy="76320"/>
              </a:xfrm>
              <a:custGeom>
                <a:avLst/>
                <a:gdLst/>
                <a:ahLst/>
                <a:rect l="l" t="t" r="r" b="b"/>
                <a:pathLst>
                  <a:path w="30" h="48">
                    <a:moveTo>
                      <a:pt x="0" y="30"/>
                    </a:moveTo>
                    <a:lnTo>
                      <a:pt x="0" y="42"/>
                    </a:lnTo>
                    <a:lnTo>
                      <a:pt x="18" y="48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32" name=""/>
              <p:cNvGrpSpPr/>
              <p:nvPr/>
            </p:nvGrpSpPr>
            <p:grpSpPr>
              <a:xfrm>
                <a:off x="7790040" y="4297320"/>
                <a:ext cx="47520" cy="76320"/>
                <a:chOff x="7790040" y="4297320"/>
                <a:chExt cx="47520" cy="76320"/>
              </a:xfrm>
            </p:grpSpPr>
            <p:sp>
              <p:nvSpPr>
                <p:cNvPr id="1833" name=""/>
                <p:cNvSpPr/>
                <p:nvPr/>
              </p:nvSpPr>
              <p:spPr>
                <a:xfrm>
                  <a:off x="7790040" y="4297320"/>
                  <a:ext cx="47520" cy="76320"/>
                </a:xfrm>
                <a:custGeom>
                  <a:avLst/>
                  <a:gdLst/>
                  <a:ahLst/>
                  <a:rect l="l" t="t" r="r" b="b"/>
                  <a:pathLst>
                    <a:path w="30" h="48">
                      <a:moveTo>
                        <a:pt x="0" y="30"/>
                      </a:moveTo>
                      <a:lnTo>
                        <a:pt x="0" y="42"/>
                      </a:lnTo>
                      <a:lnTo>
                        <a:pt x="18" y="48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4" name=""/>
                <p:cNvSpPr/>
                <p:nvPr/>
              </p:nvSpPr>
              <p:spPr>
                <a:xfrm>
                  <a:off x="7790040" y="4297320"/>
                  <a:ext cx="47520" cy="76320"/>
                </a:xfrm>
                <a:custGeom>
                  <a:avLst/>
                  <a:gdLst/>
                  <a:ahLst/>
                  <a:rect l="l" t="t" r="r" b="b"/>
                  <a:pathLst>
                    <a:path w="30" h="48">
                      <a:moveTo>
                        <a:pt x="0" y="30"/>
                      </a:moveTo>
                      <a:lnTo>
                        <a:pt x="0" y="42"/>
                      </a:lnTo>
                      <a:lnTo>
                        <a:pt x="18" y="48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35" name=""/>
            <p:cNvSpPr/>
            <p:nvPr/>
          </p:nvSpPr>
          <p:spPr>
            <a:xfrm>
              <a:off x="8028000" y="4040280"/>
              <a:ext cx="47520" cy="104760"/>
            </a:xfrm>
            <a:custGeom>
              <a:avLst/>
              <a:gdLst/>
              <a:ahLst/>
              <a:rect l="l" t="t" r="r" b="b"/>
              <a:pathLst>
                <a:path w="30" h="66">
                  <a:moveTo>
                    <a:pt x="0" y="12"/>
                  </a:moveTo>
                  <a:lnTo>
                    <a:pt x="0" y="24"/>
                  </a:lnTo>
                  <a:lnTo>
                    <a:pt x="6" y="24"/>
                  </a:lnTo>
                  <a:lnTo>
                    <a:pt x="6" y="54"/>
                  </a:lnTo>
                  <a:lnTo>
                    <a:pt x="24" y="66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36" name=""/>
            <p:cNvGrpSpPr/>
            <p:nvPr/>
          </p:nvGrpSpPr>
          <p:grpSpPr>
            <a:xfrm>
              <a:off x="8028000" y="4040280"/>
              <a:ext cx="47520" cy="104760"/>
              <a:chOff x="8028000" y="4040280"/>
              <a:chExt cx="47520" cy="104760"/>
            </a:xfrm>
          </p:grpSpPr>
          <p:sp>
            <p:nvSpPr>
              <p:cNvPr id="1837" name=""/>
              <p:cNvSpPr/>
              <p:nvPr/>
            </p:nvSpPr>
            <p:spPr>
              <a:xfrm>
                <a:off x="8028000" y="4040280"/>
                <a:ext cx="47520" cy="104760"/>
              </a:xfrm>
              <a:custGeom>
                <a:avLst/>
                <a:gdLst/>
                <a:ahLst/>
                <a:rect l="l" t="t" r="r" b="b"/>
                <a:pathLst>
                  <a:path w="30" h="66">
                    <a:moveTo>
                      <a:pt x="0" y="12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6" y="54"/>
                    </a:lnTo>
                    <a:lnTo>
                      <a:pt x="24" y="66"/>
                    </a:lnTo>
                    <a:lnTo>
                      <a:pt x="30" y="54"/>
                    </a:lnTo>
                    <a:lnTo>
                      <a:pt x="30" y="24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38" name=""/>
              <p:cNvGrpSpPr/>
              <p:nvPr/>
            </p:nvGrpSpPr>
            <p:grpSpPr>
              <a:xfrm>
                <a:off x="8028000" y="4040280"/>
                <a:ext cx="47520" cy="104760"/>
                <a:chOff x="8028000" y="4040280"/>
                <a:chExt cx="47520" cy="104760"/>
              </a:xfrm>
            </p:grpSpPr>
            <p:sp>
              <p:nvSpPr>
                <p:cNvPr id="1839" name=""/>
                <p:cNvSpPr/>
                <p:nvPr/>
              </p:nvSpPr>
              <p:spPr>
                <a:xfrm>
                  <a:off x="8028000" y="4040280"/>
                  <a:ext cx="47520" cy="104760"/>
                </a:xfrm>
                <a:custGeom>
                  <a:avLst/>
                  <a:gdLst/>
                  <a:ahLst/>
                  <a:rect l="l" t="t" r="r" b="b"/>
                  <a:pathLst>
                    <a:path w="30" h="66">
                      <a:moveTo>
                        <a:pt x="0" y="12"/>
                      </a:move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6" y="54"/>
                      </a:lnTo>
                      <a:lnTo>
                        <a:pt x="24" y="66"/>
                      </a:lnTo>
                      <a:lnTo>
                        <a:pt x="30" y="54"/>
                      </a:lnTo>
                      <a:lnTo>
                        <a:pt x="30" y="24"/>
                      </a:lnTo>
                      <a:lnTo>
                        <a:pt x="30" y="12"/>
                      </a:lnTo>
                      <a:lnTo>
                        <a:pt x="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0" name=""/>
                <p:cNvSpPr/>
                <p:nvPr/>
              </p:nvSpPr>
              <p:spPr>
                <a:xfrm>
                  <a:off x="8028000" y="4040280"/>
                  <a:ext cx="47520" cy="104760"/>
                </a:xfrm>
                <a:custGeom>
                  <a:avLst/>
                  <a:gdLst/>
                  <a:ahLst/>
                  <a:rect l="l" t="t" r="r" b="b"/>
                  <a:pathLst>
                    <a:path w="30" h="66">
                      <a:moveTo>
                        <a:pt x="0" y="12"/>
                      </a:move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6" y="54"/>
                      </a:lnTo>
                      <a:lnTo>
                        <a:pt x="24" y="66"/>
                      </a:lnTo>
                      <a:lnTo>
                        <a:pt x="30" y="54"/>
                      </a:lnTo>
                      <a:lnTo>
                        <a:pt x="30" y="24"/>
                      </a:lnTo>
                      <a:lnTo>
                        <a:pt x="30" y="12"/>
                      </a:lnTo>
                      <a:lnTo>
                        <a:pt x="6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41" name=""/>
            <p:cNvSpPr/>
            <p:nvPr/>
          </p:nvSpPr>
          <p:spPr>
            <a:xfrm>
              <a:off x="8075520" y="4040280"/>
              <a:ext cx="66600" cy="3816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0" y="12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12"/>
                  </a:lnTo>
                  <a:lnTo>
                    <a:pt x="36" y="12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42" name=""/>
            <p:cNvGrpSpPr/>
            <p:nvPr/>
          </p:nvGrpSpPr>
          <p:grpSpPr>
            <a:xfrm>
              <a:off x="8075520" y="4040280"/>
              <a:ext cx="66600" cy="38160"/>
              <a:chOff x="8075520" y="4040280"/>
              <a:chExt cx="66600" cy="38160"/>
            </a:xfrm>
          </p:grpSpPr>
          <p:sp>
            <p:nvSpPr>
              <p:cNvPr id="1843" name=""/>
              <p:cNvSpPr/>
              <p:nvPr/>
            </p:nvSpPr>
            <p:spPr>
              <a:xfrm>
                <a:off x="8075520" y="4040280"/>
                <a:ext cx="66600" cy="38160"/>
              </a:xfrm>
              <a:custGeom>
                <a:avLst/>
                <a:gdLst/>
                <a:ahLst/>
                <a:rect l="l" t="t" r="r" b="b"/>
                <a:pathLst>
                  <a:path w="42" h="24">
                    <a:moveTo>
                      <a:pt x="0" y="12"/>
                    </a:moveTo>
                    <a:lnTo>
                      <a:pt x="0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36" y="12"/>
                    </a:lnTo>
                    <a:lnTo>
                      <a:pt x="42" y="0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44" name=""/>
              <p:cNvGrpSpPr/>
              <p:nvPr/>
            </p:nvGrpSpPr>
            <p:grpSpPr>
              <a:xfrm>
                <a:off x="8075520" y="4040280"/>
                <a:ext cx="66600" cy="38160"/>
                <a:chOff x="8075520" y="4040280"/>
                <a:chExt cx="66600" cy="38160"/>
              </a:xfrm>
            </p:grpSpPr>
            <p:sp>
              <p:nvSpPr>
                <p:cNvPr id="1845" name=""/>
                <p:cNvSpPr/>
                <p:nvPr/>
              </p:nvSpPr>
              <p:spPr>
                <a:xfrm>
                  <a:off x="8075520" y="4040280"/>
                  <a:ext cx="66600" cy="38160"/>
                </a:xfrm>
                <a:custGeom>
                  <a:avLst/>
                  <a:gdLst/>
                  <a:ahLst/>
                  <a:rect l="l" t="t" r="r" b="b"/>
                  <a:pathLst>
                    <a:path w="42" h="24">
                      <a:moveTo>
                        <a:pt x="0" y="12"/>
                      </a:moveTo>
                      <a:lnTo>
                        <a:pt x="0" y="24"/>
                      </a:lnTo>
                      <a:lnTo>
                        <a:pt x="18" y="24"/>
                      </a:lnTo>
                      <a:lnTo>
                        <a:pt x="18" y="12"/>
                      </a:lnTo>
                      <a:lnTo>
                        <a:pt x="36" y="12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6" name=""/>
                <p:cNvSpPr/>
                <p:nvPr/>
              </p:nvSpPr>
              <p:spPr>
                <a:xfrm>
                  <a:off x="8075520" y="4040280"/>
                  <a:ext cx="66600" cy="38160"/>
                </a:xfrm>
                <a:custGeom>
                  <a:avLst/>
                  <a:gdLst/>
                  <a:ahLst/>
                  <a:rect l="l" t="t" r="r" b="b"/>
                  <a:pathLst>
                    <a:path w="42" h="24">
                      <a:moveTo>
                        <a:pt x="0" y="12"/>
                      </a:moveTo>
                      <a:lnTo>
                        <a:pt x="0" y="24"/>
                      </a:lnTo>
                      <a:lnTo>
                        <a:pt x="18" y="24"/>
                      </a:lnTo>
                      <a:lnTo>
                        <a:pt x="18" y="12"/>
                      </a:lnTo>
                      <a:lnTo>
                        <a:pt x="36" y="12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47" name=""/>
            <p:cNvSpPr/>
            <p:nvPr/>
          </p:nvSpPr>
          <p:spPr>
            <a:xfrm>
              <a:off x="8066160" y="3801960"/>
              <a:ext cx="247680" cy="257400"/>
            </a:xfrm>
            <a:custGeom>
              <a:avLst/>
              <a:gdLst/>
              <a:ahLst/>
              <a:rect l="l" t="t" r="r" b="b"/>
              <a:pathLst>
                <a:path w="156" h="162">
                  <a:moveTo>
                    <a:pt x="0" y="138"/>
                  </a:moveTo>
                  <a:lnTo>
                    <a:pt x="0" y="150"/>
                  </a:lnTo>
                  <a:lnTo>
                    <a:pt x="6" y="150"/>
                  </a:lnTo>
                  <a:lnTo>
                    <a:pt x="48" y="132"/>
                  </a:lnTo>
                  <a:lnTo>
                    <a:pt x="54" y="138"/>
                  </a:lnTo>
                  <a:lnTo>
                    <a:pt x="54" y="150"/>
                  </a:lnTo>
                  <a:lnTo>
                    <a:pt x="66" y="162"/>
                  </a:lnTo>
                  <a:lnTo>
                    <a:pt x="72" y="138"/>
                  </a:lnTo>
                  <a:lnTo>
                    <a:pt x="72" y="132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8" y="132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20" y="120"/>
                  </a:lnTo>
                  <a:lnTo>
                    <a:pt x="120" y="132"/>
                  </a:lnTo>
                  <a:lnTo>
                    <a:pt x="138" y="132"/>
                  </a:lnTo>
                  <a:lnTo>
                    <a:pt x="144" y="120"/>
                  </a:lnTo>
                  <a:lnTo>
                    <a:pt x="144" y="72"/>
                  </a:lnTo>
                  <a:lnTo>
                    <a:pt x="156" y="72"/>
                  </a:lnTo>
                  <a:lnTo>
                    <a:pt x="156" y="6"/>
                  </a:lnTo>
                  <a:lnTo>
                    <a:pt x="144" y="0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20" y="48"/>
                  </a:lnTo>
                  <a:lnTo>
                    <a:pt x="108" y="84"/>
                  </a:lnTo>
                  <a:lnTo>
                    <a:pt x="90" y="96"/>
                  </a:lnTo>
                  <a:lnTo>
                    <a:pt x="90" y="84"/>
                  </a:lnTo>
                  <a:lnTo>
                    <a:pt x="72" y="90"/>
                  </a:lnTo>
                  <a:lnTo>
                    <a:pt x="66" y="120"/>
                  </a:lnTo>
                  <a:lnTo>
                    <a:pt x="54" y="120"/>
                  </a:lnTo>
                  <a:lnTo>
                    <a:pt x="24" y="12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48" name=""/>
            <p:cNvGrpSpPr/>
            <p:nvPr/>
          </p:nvGrpSpPr>
          <p:grpSpPr>
            <a:xfrm>
              <a:off x="8066160" y="3801960"/>
              <a:ext cx="247680" cy="257400"/>
              <a:chOff x="8066160" y="3801960"/>
              <a:chExt cx="247680" cy="257400"/>
            </a:xfrm>
          </p:grpSpPr>
          <p:sp>
            <p:nvSpPr>
              <p:cNvPr id="1849" name=""/>
              <p:cNvSpPr/>
              <p:nvPr/>
            </p:nvSpPr>
            <p:spPr>
              <a:xfrm>
                <a:off x="8066160" y="3801960"/>
                <a:ext cx="247680" cy="257400"/>
              </a:xfrm>
              <a:custGeom>
                <a:avLst/>
                <a:gdLst/>
                <a:ahLst/>
                <a:rect l="l" t="t" r="r" b="b"/>
                <a:pathLst>
                  <a:path w="156" h="162">
                    <a:moveTo>
                      <a:pt x="0" y="138"/>
                    </a:moveTo>
                    <a:lnTo>
                      <a:pt x="0" y="150"/>
                    </a:lnTo>
                    <a:lnTo>
                      <a:pt x="6" y="150"/>
                    </a:lnTo>
                    <a:lnTo>
                      <a:pt x="48" y="132"/>
                    </a:lnTo>
                    <a:lnTo>
                      <a:pt x="54" y="138"/>
                    </a:lnTo>
                    <a:lnTo>
                      <a:pt x="54" y="150"/>
                    </a:lnTo>
                    <a:lnTo>
                      <a:pt x="66" y="162"/>
                    </a:lnTo>
                    <a:lnTo>
                      <a:pt x="72" y="138"/>
                    </a:lnTo>
                    <a:lnTo>
                      <a:pt x="72" y="132"/>
                    </a:lnTo>
                    <a:lnTo>
                      <a:pt x="90" y="138"/>
                    </a:lnTo>
                    <a:lnTo>
                      <a:pt x="96" y="138"/>
                    </a:lnTo>
                    <a:lnTo>
                      <a:pt x="108" y="132"/>
                    </a:lnTo>
                    <a:lnTo>
                      <a:pt x="114" y="138"/>
                    </a:lnTo>
                    <a:lnTo>
                      <a:pt x="114" y="132"/>
                    </a:lnTo>
                    <a:lnTo>
                      <a:pt x="120" y="12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44" y="120"/>
                    </a:lnTo>
                    <a:lnTo>
                      <a:pt x="144" y="72"/>
                    </a:lnTo>
                    <a:lnTo>
                      <a:pt x="156" y="72"/>
                    </a:lnTo>
                    <a:lnTo>
                      <a:pt x="156" y="6"/>
                    </a:lnTo>
                    <a:lnTo>
                      <a:pt x="144" y="0"/>
                    </a:lnTo>
                    <a:lnTo>
                      <a:pt x="144" y="6"/>
                    </a:lnTo>
                    <a:lnTo>
                      <a:pt x="138" y="6"/>
                    </a:lnTo>
                    <a:lnTo>
                      <a:pt x="120" y="48"/>
                    </a:lnTo>
                    <a:lnTo>
                      <a:pt x="108" y="84"/>
                    </a:lnTo>
                    <a:lnTo>
                      <a:pt x="90" y="96"/>
                    </a:lnTo>
                    <a:lnTo>
                      <a:pt x="90" y="84"/>
                    </a:lnTo>
                    <a:lnTo>
                      <a:pt x="72" y="90"/>
                    </a:lnTo>
                    <a:lnTo>
                      <a:pt x="66" y="120"/>
                    </a:lnTo>
                    <a:lnTo>
                      <a:pt x="54" y="120"/>
                    </a:lnTo>
                    <a:lnTo>
                      <a:pt x="24" y="12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50" name=""/>
              <p:cNvGrpSpPr/>
              <p:nvPr/>
            </p:nvGrpSpPr>
            <p:grpSpPr>
              <a:xfrm>
                <a:off x="8066160" y="3801960"/>
                <a:ext cx="247680" cy="257400"/>
                <a:chOff x="8066160" y="3801960"/>
                <a:chExt cx="247680" cy="257400"/>
              </a:xfrm>
            </p:grpSpPr>
            <p:sp>
              <p:nvSpPr>
                <p:cNvPr id="1851" name=""/>
                <p:cNvSpPr/>
                <p:nvPr/>
              </p:nvSpPr>
              <p:spPr>
                <a:xfrm>
                  <a:off x="8066160" y="3801960"/>
                  <a:ext cx="247680" cy="257400"/>
                </a:xfrm>
                <a:custGeom>
                  <a:avLst/>
                  <a:gdLst/>
                  <a:ahLst/>
                  <a:rect l="l" t="t" r="r" b="b"/>
                  <a:pathLst>
                    <a:path w="156" h="162">
                      <a:moveTo>
                        <a:pt x="0" y="138"/>
                      </a:moveTo>
                      <a:lnTo>
                        <a:pt x="0" y="150"/>
                      </a:lnTo>
                      <a:lnTo>
                        <a:pt x="6" y="150"/>
                      </a:lnTo>
                      <a:lnTo>
                        <a:pt x="48" y="132"/>
                      </a:lnTo>
                      <a:lnTo>
                        <a:pt x="54" y="138"/>
                      </a:lnTo>
                      <a:lnTo>
                        <a:pt x="54" y="150"/>
                      </a:lnTo>
                      <a:lnTo>
                        <a:pt x="66" y="162"/>
                      </a:lnTo>
                      <a:lnTo>
                        <a:pt x="72" y="138"/>
                      </a:lnTo>
                      <a:lnTo>
                        <a:pt x="72" y="132"/>
                      </a:lnTo>
                      <a:lnTo>
                        <a:pt x="90" y="138"/>
                      </a:lnTo>
                      <a:lnTo>
                        <a:pt x="96" y="138"/>
                      </a:lnTo>
                      <a:lnTo>
                        <a:pt x="108" y="132"/>
                      </a:lnTo>
                      <a:lnTo>
                        <a:pt x="114" y="138"/>
                      </a:lnTo>
                      <a:lnTo>
                        <a:pt x="114" y="132"/>
                      </a:lnTo>
                      <a:lnTo>
                        <a:pt x="120" y="120"/>
                      </a:lnTo>
                      <a:lnTo>
                        <a:pt x="120" y="132"/>
                      </a:lnTo>
                      <a:lnTo>
                        <a:pt x="138" y="132"/>
                      </a:lnTo>
                      <a:lnTo>
                        <a:pt x="144" y="120"/>
                      </a:lnTo>
                      <a:lnTo>
                        <a:pt x="144" y="72"/>
                      </a:lnTo>
                      <a:lnTo>
                        <a:pt x="156" y="72"/>
                      </a:lnTo>
                      <a:lnTo>
                        <a:pt x="156" y="6"/>
                      </a:lnTo>
                      <a:lnTo>
                        <a:pt x="144" y="0"/>
                      </a:lnTo>
                      <a:lnTo>
                        <a:pt x="144" y="6"/>
                      </a:lnTo>
                      <a:lnTo>
                        <a:pt x="138" y="6"/>
                      </a:lnTo>
                      <a:lnTo>
                        <a:pt x="120" y="48"/>
                      </a:lnTo>
                      <a:lnTo>
                        <a:pt x="108" y="84"/>
                      </a:lnTo>
                      <a:lnTo>
                        <a:pt x="90" y="96"/>
                      </a:lnTo>
                      <a:lnTo>
                        <a:pt x="90" y="84"/>
                      </a:lnTo>
                      <a:lnTo>
                        <a:pt x="72" y="90"/>
                      </a:lnTo>
                      <a:lnTo>
                        <a:pt x="66" y="120"/>
                      </a:lnTo>
                      <a:lnTo>
                        <a:pt x="54" y="120"/>
                      </a:lnTo>
                      <a:lnTo>
                        <a:pt x="24" y="12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2" name=""/>
                <p:cNvSpPr/>
                <p:nvPr/>
              </p:nvSpPr>
              <p:spPr>
                <a:xfrm>
                  <a:off x="8066160" y="3801960"/>
                  <a:ext cx="247680" cy="257400"/>
                </a:xfrm>
                <a:custGeom>
                  <a:avLst/>
                  <a:gdLst/>
                  <a:ahLst/>
                  <a:rect l="l" t="t" r="r" b="b"/>
                  <a:pathLst>
                    <a:path w="156" h="162">
                      <a:moveTo>
                        <a:pt x="0" y="138"/>
                      </a:moveTo>
                      <a:lnTo>
                        <a:pt x="0" y="150"/>
                      </a:lnTo>
                      <a:lnTo>
                        <a:pt x="6" y="150"/>
                      </a:lnTo>
                      <a:lnTo>
                        <a:pt x="48" y="132"/>
                      </a:lnTo>
                      <a:lnTo>
                        <a:pt x="54" y="138"/>
                      </a:lnTo>
                      <a:lnTo>
                        <a:pt x="54" y="150"/>
                      </a:lnTo>
                      <a:lnTo>
                        <a:pt x="66" y="162"/>
                      </a:lnTo>
                      <a:lnTo>
                        <a:pt x="72" y="138"/>
                      </a:lnTo>
                      <a:lnTo>
                        <a:pt x="72" y="132"/>
                      </a:lnTo>
                      <a:lnTo>
                        <a:pt x="90" y="138"/>
                      </a:lnTo>
                      <a:lnTo>
                        <a:pt x="96" y="138"/>
                      </a:lnTo>
                      <a:lnTo>
                        <a:pt x="108" y="132"/>
                      </a:lnTo>
                      <a:lnTo>
                        <a:pt x="114" y="138"/>
                      </a:lnTo>
                      <a:lnTo>
                        <a:pt x="114" y="132"/>
                      </a:lnTo>
                      <a:lnTo>
                        <a:pt x="120" y="120"/>
                      </a:lnTo>
                      <a:lnTo>
                        <a:pt x="120" y="132"/>
                      </a:lnTo>
                      <a:lnTo>
                        <a:pt x="138" y="132"/>
                      </a:lnTo>
                      <a:lnTo>
                        <a:pt x="144" y="120"/>
                      </a:lnTo>
                      <a:lnTo>
                        <a:pt x="144" y="72"/>
                      </a:lnTo>
                      <a:lnTo>
                        <a:pt x="156" y="72"/>
                      </a:lnTo>
                      <a:lnTo>
                        <a:pt x="156" y="6"/>
                      </a:lnTo>
                      <a:lnTo>
                        <a:pt x="144" y="0"/>
                      </a:lnTo>
                      <a:lnTo>
                        <a:pt x="144" y="6"/>
                      </a:lnTo>
                      <a:lnTo>
                        <a:pt x="138" y="6"/>
                      </a:lnTo>
                      <a:lnTo>
                        <a:pt x="120" y="48"/>
                      </a:lnTo>
                      <a:lnTo>
                        <a:pt x="108" y="84"/>
                      </a:lnTo>
                      <a:lnTo>
                        <a:pt x="90" y="96"/>
                      </a:lnTo>
                      <a:lnTo>
                        <a:pt x="90" y="84"/>
                      </a:lnTo>
                      <a:lnTo>
                        <a:pt x="72" y="90"/>
                      </a:lnTo>
                      <a:lnTo>
                        <a:pt x="66" y="120"/>
                      </a:lnTo>
                      <a:lnTo>
                        <a:pt x="54" y="120"/>
                      </a:lnTo>
                      <a:lnTo>
                        <a:pt x="24" y="120"/>
                      </a:lnTo>
                      <a:lnTo>
                        <a:pt x="0" y="13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53" name=""/>
            <p:cNvSpPr/>
            <p:nvPr/>
          </p:nvSpPr>
          <p:spPr>
            <a:xfrm>
              <a:off x="8256600" y="3659040"/>
              <a:ext cx="162000" cy="142920"/>
            </a:xfrm>
            <a:custGeom>
              <a:avLst/>
              <a:gdLst/>
              <a:ahLst/>
              <a:rect l="l" t="t" r="r" b="b"/>
              <a:pathLst>
                <a:path w="102" h="90">
                  <a:moveTo>
                    <a:pt x="0" y="66"/>
                  </a:moveTo>
                  <a:lnTo>
                    <a:pt x="0" y="90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8" y="66"/>
                  </a:lnTo>
                  <a:lnTo>
                    <a:pt x="36" y="66"/>
                  </a:lnTo>
                  <a:lnTo>
                    <a:pt x="66" y="84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102" y="48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84" y="42"/>
                  </a:lnTo>
                  <a:lnTo>
                    <a:pt x="66" y="3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54" name=""/>
            <p:cNvGrpSpPr/>
            <p:nvPr/>
          </p:nvGrpSpPr>
          <p:grpSpPr>
            <a:xfrm>
              <a:off x="8256600" y="3659040"/>
              <a:ext cx="162000" cy="142920"/>
              <a:chOff x="8256600" y="3659040"/>
              <a:chExt cx="162000" cy="142920"/>
            </a:xfrm>
          </p:grpSpPr>
          <p:sp>
            <p:nvSpPr>
              <p:cNvPr id="1855" name=""/>
              <p:cNvSpPr/>
              <p:nvPr/>
            </p:nvSpPr>
            <p:spPr>
              <a:xfrm>
                <a:off x="8256600" y="3659040"/>
                <a:ext cx="162000" cy="142920"/>
              </a:xfrm>
              <a:custGeom>
                <a:avLst/>
                <a:gdLst/>
                <a:ahLst/>
                <a:rect l="l" t="t" r="r" b="b"/>
                <a:pathLst>
                  <a:path w="102" h="90">
                    <a:moveTo>
                      <a:pt x="0" y="66"/>
                    </a:moveTo>
                    <a:lnTo>
                      <a:pt x="0" y="90"/>
                    </a:lnTo>
                    <a:lnTo>
                      <a:pt x="24" y="84"/>
                    </a:lnTo>
                    <a:lnTo>
                      <a:pt x="18" y="84"/>
                    </a:lnTo>
                    <a:lnTo>
                      <a:pt x="18" y="66"/>
                    </a:lnTo>
                    <a:lnTo>
                      <a:pt x="36" y="66"/>
                    </a:lnTo>
                    <a:lnTo>
                      <a:pt x="66" y="84"/>
                    </a:lnTo>
                    <a:lnTo>
                      <a:pt x="78" y="54"/>
                    </a:lnTo>
                    <a:lnTo>
                      <a:pt x="84" y="54"/>
                    </a:lnTo>
                    <a:lnTo>
                      <a:pt x="102" y="48"/>
                    </a:lnTo>
                    <a:lnTo>
                      <a:pt x="90" y="48"/>
                    </a:lnTo>
                    <a:lnTo>
                      <a:pt x="84" y="42"/>
                    </a:lnTo>
                    <a:lnTo>
                      <a:pt x="90" y="30"/>
                    </a:lnTo>
                    <a:lnTo>
                      <a:pt x="84" y="42"/>
                    </a:lnTo>
                    <a:lnTo>
                      <a:pt x="66" y="3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36" y="18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56" name=""/>
              <p:cNvGrpSpPr/>
              <p:nvPr/>
            </p:nvGrpSpPr>
            <p:grpSpPr>
              <a:xfrm>
                <a:off x="8256600" y="3659040"/>
                <a:ext cx="162000" cy="142920"/>
                <a:chOff x="8256600" y="3659040"/>
                <a:chExt cx="162000" cy="142920"/>
              </a:xfrm>
            </p:grpSpPr>
            <p:sp>
              <p:nvSpPr>
                <p:cNvPr id="1857" name=""/>
                <p:cNvSpPr/>
                <p:nvPr/>
              </p:nvSpPr>
              <p:spPr>
                <a:xfrm>
                  <a:off x="8256600" y="3659040"/>
                  <a:ext cx="162000" cy="142920"/>
                </a:xfrm>
                <a:custGeom>
                  <a:avLst/>
                  <a:gdLst/>
                  <a:ahLst/>
                  <a:rect l="l" t="t" r="r" b="b"/>
                  <a:pathLst>
                    <a:path w="102" h="90">
                      <a:moveTo>
                        <a:pt x="0" y="66"/>
                      </a:moveTo>
                      <a:lnTo>
                        <a:pt x="0" y="90"/>
                      </a:lnTo>
                      <a:lnTo>
                        <a:pt x="24" y="84"/>
                      </a:lnTo>
                      <a:lnTo>
                        <a:pt x="18" y="84"/>
                      </a:lnTo>
                      <a:lnTo>
                        <a:pt x="18" y="66"/>
                      </a:lnTo>
                      <a:lnTo>
                        <a:pt x="36" y="66"/>
                      </a:lnTo>
                      <a:lnTo>
                        <a:pt x="66" y="84"/>
                      </a:lnTo>
                      <a:lnTo>
                        <a:pt x="78" y="54"/>
                      </a:lnTo>
                      <a:lnTo>
                        <a:pt x="84" y="54"/>
                      </a:lnTo>
                      <a:lnTo>
                        <a:pt x="102" y="48"/>
                      </a:lnTo>
                      <a:lnTo>
                        <a:pt x="90" y="48"/>
                      </a:lnTo>
                      <a:lnTo>
                        <a:pt x="84" y="42"/>
                      </a:lnTo>
                      <a:lnTo>
                        <a:pt x="90" y="30"/>
                      </a:lnTo>
                      <a:lnTo>
                        <a:pt x="84" y="42"/>
                      </a:lnTo>
                      <a:lnTo>
                        <a:pt x="66" y="30"/>
                      </a:ln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36" y="18"/>
                      </a:lnTo>
                      <a:lnTo>
                        <a:pt x="24" y="54"/>
                      </a:lnTo>
                      <a:lnTo>
                        <a:pt x="18" y="48"/>
                      </a:lnTo>
                      <a:lnTo>
                        <a:pt x="18" y="54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8" name=""/>
                <p:cNvSpPr/>
                <p:nvPr/>
              </p:nvSpPr>
              <p:spPr>
                <a:xfrm>
                  <a:off x="8256600" y="3659040"/>
                  <a:ext cx="162000" cy="142920"/>
                </a:xfrm>
                <a:custGeom>
                  <a:avLst/>
                  <a:gdLst/>
                  <a:ahLst/>
                  <a:rect l="l" t="t" r="r" b="b"/>
                  <a:pathLst>
                    <a:path w="102" h="90">
                      <a:moveTo>
                        <a:pt x="0" y="66"/>
                      </a:moveTo>
                      <a:lnTo>
                        <a:pt x="0" y="90"/>
                      </a:lnTo>
                      <a:lnTo>
                        <a:pt x="24" y="84"/>
                      </a:lnTo>
                      <a:lnTo>
                        <a:pt x="18" y="84"/>
                      </a:lnTo>
                      <a:lnTo>
                        <a:pt x="18" y="66"/>
                      </a:lnTo>
                      <a:lnTo>
                        <a:pt x="36" y="66"/>
                      </a:lnTo>
                      <a:lnTo>
                        <a:pt x="66" y="84"/>
                      </a:lnTo>
                      <a:lnTo>
                        <a:pt x="78" y="54"/>
                      </a:lnTo>
                      <a:lnTo>
                        <a:pt x="84" y="54"/>
                      </a:lnTo>
                      <a:lnTo>
                        <a:pt x="102" y="48"/>
                      </a:lnTo>
                      <a:lnTo>
                        <a:pt x="90" y="48"/>
                      </a:lnTo>
                      <a:lnTo>
                        <a:pt x="84" y="42"/>
                      </a:lnTo>
                      <a:lnTo>
                        <a:pt x="90" y="30"/>
                      </a:lnTo>
                      <a:lnTo>
                        <a:pt x="84" y="42"/>
                      </a:lnTo>
                      <a:lnTo>
                        <a:pt x="66" y="30"/>
                      </a:ln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36" y="18"/>
                      </a:lnTo>
                      <a:lnTo>
                        <a:pt x="24" y="54"/>
                      </a:lnTo>
                      <a:lnTo>
                        <a:pt x="18" y="48"/>
                      </a:lnTo>
                      <a:lnTo>
                        <a:pt x="18" y="54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59" name=""/>
            <p:cNvSpPr/>
            <p:nvPr/>
          </p:nvSpPr>
          <p:spPr>
            <a:xfrm>
              <a:off x="8637480" y="3459240"/>
              <a:ext cx="38160" cy="3816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0" y="12"/>
                  </a:moveTo>
                  <a:lnTo>
                    <a:pt x="0" y="24"/>
                  </a:lnTo>
                  <a:lnTo>
                    <a:pt x="6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60" name=""/>
            <p:cNvGrpSpPr/>
            <p:nvPr/>
          </p:nvGrpSpPr>
          <p:grpSpPr>
            <a:xfrm>
              <a:off x="8637480" y="3459240"/>
              <a:ext cx="38160" cy="38160"/>
              <a:chOff x="8637480" y="3459240"/>
              <a:chExt cx="38160" cy="38160"/>
            </a:xfrm>
          </p:grpSpPr>
          <p:sp>
            <p:nvSpPr>
              <p:cNvPr id="1861" name=""/>
              <p:cNvSpPr/>
              <p:nvPr/>
            </p:nvSpPr>
            <p:spPr>
              <a:xfrm>
                <a:off x="8637480" y="3459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24"/>
                    </a:lnTo>
                    <a:lnTo>
                      <a:pt x="6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62" name=""/>
              <p:cNvGrpSpPr/>
              <p:nvPr/>
            </p:nvGrpSpPr>
            <p:grpSpPr>
              <a:xfrm>
                <a:off x="8637480" y="3459240"/>
                <a:ext cx="38160" cy="38160"/>
                <a:chOff x="8637480" y="3459240"/>
                <a:chExt cx="38160" cy="38160"/>
              </a:xfrm>
            </p:grpSpPr>
            <p:sp>
              <p:nvSpPr>
                <p:cNvPr id="1863" name=""/>
                <p:cNvSpPr/>
                <p:nvPr/>
              </p:nvSpPr>
              <p:spPr>
                <a:xfrm>
                  <a:off x="8637480" y="345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24"/>
                      </a:lnTo>
                      <a:lnTo>
                        <a:pt x="6" y="12"/>
                      </a:lnTo>
                      <a:lnTo>
                        <a:pt x="2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4" name=""/>
                <p:cNvSpPr/>
                <p:nvPr/>
              </p:nvSpPr>
              <p:spPr>
                <a:xfrm>
                  <a:off x="8637480" y="345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24"/>
                      </a:lnTo>
                      <a:lnTo>
                        <a:pt x="6" y="12"/>
                      </a:lnTo>
                      <a:lnTo>
                        <a:pt x="24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65" name=""/>
            <p:cNvSpPr/>
            <p:nvPr/>
          </p:nvSpPr>
          <p:spPr>
            <a:xfrm>
              <a:off x="8847000" y="3106800"/>
              <a:ext cx="28800" cy="2844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0" y="18"/>
                  </a:moveTo>
                  <a:lnTo>
                    <a:pt x="18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66" name=""/>
            <p:cNvGrpSpPr/>
            <p:nvPr/>
          </p:nvGrpSpPr>
          <p:grpSpPr>
            <a:xfrm>
              <a:off x="8847000" y="3106800"/>
              <a:ext cx="28800" cy="28440"/>
              <a:chOff x="8847000" y="3106800"/>
              <a:chExt cx="28800" cy="28440"/>
            </a:xfrm>
          </p:grpSpPr>
          <p:sp>
            <p:nvSpPr>
              <p:cNvPr id="1867" name=""/>
              <p:cNvSpPr/>
              <p:nvPr/>
            </p:nvSpPr>
            <p:spPr>
              <a:xfrm>
                <a:off x="8847000" y="3106800"/>
                <a:ext cx="28800" cy="2844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0" y="18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68" name=""/>
              <p:cNvGrpSpPr/>
              <p:nvPr/>
            </p:nvGrpSpPr>
            <p:grpSpPr>
              <a:xfrm>
                <a:off x="8847000" y="3106800"/>
                <a:ext cx="28800" cy="28440"/>
                <a:chOff x="8847000" y="3106800"/>
                <a:chExt cx="28800" cy="28440"/>
              </a:xfrm>
            </p:grpSpPr>
            <p:sp>
              <p:nvSpPr>
                <p:cNvPr id="1869" name=""/>
                <p:cNvSpPr/>
                <p:nvPr/>
              </p:nvSpPr>
              <p:spPr>
                <a:xfrm>
                  <a:off x="8847000" y="3106800"/>
                  <a:ext cx="28800" cy="28440"/>
                </a:xfrm>
                <a:custGeom>
                  <a:avLst/>
                  <a:gdLst/>
                  <a:ahLst/>
                  <a:rect l="l" t="t" r="r" b="b"/>
                  <a:pathLst>
                    <a:path w="18" h="18">
                      <a:moveTo>
                        <a:pt x="0" y="18"/>
                      </a:moveTo>
                      <a:lnTo>
                        <a:pt x="18" y="12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0" name=""/>
                <p:cNvSpPr/>
                <p:nvPr/>
              </p:nvSpPr>
              <p:spPr>
                <a:xfrm>
                  <a:off x="8847000" y="3106800"/>
                  <a:ext cx="28800" cy="28440"/>
                </a:xfrm>
                <a:custGeom>
                  <a:avLst/>
                  <a:gdLst/>
                  <a:ahLst/>
                  <a:rect l="l" t="t" r="r" b="b"/>
                  <a:pathLst>
                    <a:path w="18" h="18">
                      <a:moveTo>
                        <a:pt x="0" y="18"/>
                      </a:moveTo>
                      <a:lnTo>
                        <a:pt x="18" y="12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71" name=""/>
            <p:cNvSpPr/>
            <p:nvPr/>
          </p:nvSpPr>
          <p:spPr>
            <a:xfrm>
              <a:off x="8313840" y="3335400"/>
              <a:ext cx="66600" cy="323640"/>
            </a:xfrm>
            <a:custGeom>
              <a:avLst/>
              <a:gdLst/>
              <a:ahLst/>
              <a:rect l="l" t="t" r="r" b="b"/>
              <a:pathLst>
                <a:path w="42" h="204">
                  <a:moveTo>
                    <a:pt x="0" y="24"/>
                  </a:moveTo>
                  <a:lnTo>
                    <a:pt x="0" y="72"/>
                  </a:lnTo>
                  <a:lnTo>
                    <a:pt x="6" y="72"/>
                  </a:lnTo>
                  <a:lnTo>
                    <a:pt x="0" y="132"/>
                  </a:lnTo>
                  <a:lnTo>
                    <a:pt x="6" y="156"/>
                  </a:lnTo>
                  <a:lnTo>
                    <a:pt x="0" y="180"/>
                  </a:lnTo>
                  <a:lnTo>
                    <a:pt x="6" y="204"/>
                  </a:lnTo>
                  <a:lnTo>
                    <a:pt x="6" y="180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6" y="156"/>
                  </a:lnTo>
                  <a:lnTo>
                    <a:pt x="18" y="120"/>
                  </a:lnTo>
                  <a:lnTo>
                    <a:pt x="30" y="120"/>
                  </a:lnTo>
                  <a:lnTo>
                    <a:pt x="42" y="120"/>
                  </a:lnTo>
                  <a:lnTo>
                    <a:pt x="18" y="54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72" name=""/>
            <p:cNvGrpSpPr/>
            <p:nvPr/>
          </p:nvGrpSpPr>
          <p:grpSpPr>
            <a:xfrm>
              <a:off x="8313840" y="3335400"/>
              <a:ext cx="66600" cy="323640"/>
              <a:chOff x="8313840" y="3335400"/>
              <a:chExt cx="66600" cy="323640"/>
            </a:xfrm>
          </p:grpSpPr>
          <p:sp>
            <p:nvSpPr>
              <p:cNvPr id="1873" name=""/>
              <p:cNvSpPr/>
              <p:nvPr/>
            </p:nvSpPr>
            <p:spPr>
              <a:xfrm>
                <a:off x="8313840" y="3335400"/>
                <a:ext cx="66600" cy="323640"/>
              </a:xfrm>
              <a:custGeom>
                <a:avLst/>
                <a:gdLst/>
                <a:ahLst/>
                <a:rect l="l" t="t" r="r" b="b"/>
                <a:pathLst>
                  <a:path w="42" h="204">
                    <a:moveTo>
                      <a:pt x="0" y="24"/>
                    </a:moveTo>
                    <a:lnTo>
                      <a:pt x="0" y="72"/>
                    </a:lnTo>
                    <a:lnTo>
                      <a:pt x="6" y="72"/>
                    </a:lnTo>
                    <a:lnTo>
                      <a:pt x="0" y="132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204"/>
                    </a:lnTo>
                    <a:lnTo>
                      <a:pt x="6" y="180"/>
                    </a:lnTo>
                    <a:lnTo>
                      <a:pt x="30" y="186"/>
                    </a:lnTo>
                    <a:lnTo>
                      <a:pt x="30" y="180"/>
                    </a:lnTo>
                    <a:lnTo>
                      <a:pt x="6" y="156"/>
                    </a:lnTo>
                    <a:lnTo>
                      <a:pt x="18" y="120"/>
                    </a:lnTo>
                    <a:lnTo>
                      <a:pt x="30" y="120"/>
                    </a:lnTo>
                    <a:lnTo>
                      <a:pt x="42" y="120"/>
                    </a:lnTo>
                    <a:lnTo>
                      <a:pt x="18" y="5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74" name=""/>
              <p:cNvGrpSpPr/>
              <p:nvPr/>
            </p:nvGrpSpPr>
            <p:grpSpPr>
              <a:xfrm>
                <a:off x="8313840" y="3335400"/>
                <a:ext cx="66600" cy="323640"/>
                <a:chOff x="8313840" y="3335400"/>
                <a:chExt cx="66600" cy="323640"/>
              </a:xfrm>
            </p:grpSpPr>
            <p:sp>
              <p:nvSpPr>
                <p:cNvPr id="1875" name=""/>
                <p:cNvSpPr/>
                <p:nvPr/>
              </p:nvSpPr>
              <p:spPr>
                <a:xfrm>
                  <a:off x="8313840" y="3335400"/>
                  <a:ext cx="66600" cy="323640"/>
                </a:xfrm>
                <a:custGeom>
                  <a:avLst/>
                  <a:gdLst/>
                  <a:ahLst/>
                  <a:rect l="l" t="t" r="r" b="b"/>
                  <a:pathLst>
                    <a:path w="42" h="204">
                      <a:moveTo>
                        <a:pt x="0" y="24"/>
                      </a:moveTo>
                      <a:lnTo>
                        <a:pt x="0" y="72"/>
                      </a:lnTo>
                      <a:lnTo>
                        <a:pt x="6" y="72"/>
                      </a:lnTo>
                      <a:lnTo>
                        <a:pt x="0" y="132"/>
                      </a:lnTo>
                      <a:lnTo>
                        <a:pt x="6" y="156"/>
                      </a:lnTo>
                      <a:lnTo>
                        <a:pt x="0" y="180"/>
                      </a:lnTo>
                      <a:lnTo>
                        <a:pt x="6" y="204"/>
                      </a:lnTo>
                      <a:lnTo>
                        <a:pt x="6" y="180"/>
                      </a:lnTo>
                      <a:lnTo>
                        <a:pt x="30" y="186"/>
                      </a:lnTo>
                      <a:lnTo>
                        <a:pt x="30" y="180"/>
                      </a:lnTo>
                      <a:lnTo>
                        <a:pt x="6" y="156"/>
                      </a:lnTo>
                      <a:lnTo>
                        <a:pt x="18" y="120"/>
                      </a:lnTo>
                      <a:lnTo>
                        <a:pt x="30" y="120"/>
                      </a:lnTo>
                      <a:lnTo>
                        <a:pt x="42" y="120"/>
                      </a:lnTo>
                      <a:lnTo>
                        <a:pt x="18" y="54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6" name=""/>
                <p:cNvSpPr/>
                <p:nvPr/>
              </p:nvSpPr>
              <p:spPr>
                <a:xfrm>
                  <a:off x="8313840" y="3335400"/>
                  <a:ext cx="66600" cy="323640"/>
                </a:xfrm>
                <a:custGeom>
                  <a:avLst/>
                  <a:gdLst/>
                  <a:ahLst/>
                  <a:rect l="l" t="t" r="r" b="b"/>
                  <a:pathLst>
                    <a:path w="42" h="204">
                      <a:moveTo>
                        <a:pt x="0" y="24"/>
                      </a:moveTo>
                      <a:lnTo>
                        <a:pt x="0" y="72"/>
                      </a:lnTo>
                      <a:lnTo>
                        <a:pt x="6" y="72"/>
                      </a:lnTo>
                      <a:lnTo>
                        <a:pt x="0" y="132"/>
                      </a:lnTo>
                      <a:lnTo>
                        <a:pt x="6" y="156"/>
                      </a:lnTo>
                      <a:lnTo>
                        <a:pt x="0" y="180"/>
                      </a:lnTo>
                      <a:lnTo>
                        <a:pt x="6" y="204"/>
                      </a:lnTo>
                      <a:lnTo>
                        <a:pt x="6" y="180"/>
                      </a:lnTo>
                      <a:lnTo>
                        <a:pt x="30" y="186"/>
                      </a:lnTo>
                      <a:lnTo>
                        <a:pt x="30" y="180"/>
                      </a:lnTo>
                      <a:lnTo>
                        <a:pt x="6" y="156"/>
                      </a:lnTo>
                      <a:lnTo>
                        <a:pt x="18" y="120"/>
                      </a:lnTo>
                      <a:lnTo>
                        <a:pt x="30" y="120"/>
                      </a:lnTo>
                      <a:lnTo>
                        <a:pt x="42" y="120"/>
                      </a:lnTo>
                      <a:lnTo>
                        <a:pt x="18" y="54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77" name=""/>
            <p:cNvSpPr/>
            <p:nvPr/>
          </p:nvSpPr>
          <p:spPr>
            <a:xfrm>
              <a:off x="9228240" y="2335320"/>
              <a:ext cx="85680" cy="66600"/>
            </a:xfrm>
            <a:custGeom>
              <a:avLst/>
              <a:gdLst/>
              <a:ahLst/>
              <a:rect l="l" t="t" r="r" b="b"/>
              <a:pathLst>
                <a:path w="54" h="42">
                  <a:moveTo>
                    <a:pt x="12" y="36"/>
                  </a:moveTo>
                  <a:lnTo>
                    <a:pt x="30" y="36"/>
                  </a:lnTo>
                  <a:lnTo>
                    <a:pt x="54" y="18"/>
                  </a:lnTo>
                  <a:lnTo>
                    <a:pt x="48" y="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6" y="4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78" name=""/>
            <p:cNvGrpSpPr/>
            <p:nvPr/>
          </p:nvGrpSpPr>
          <p:grpSpPr>
            <a:xfrm>
              <a:off x="9228240" y="2335320"/>
              <a:ext cx="85680" cy="66600"/>
              <a:chOff x="9228240" y="2335320"/>
              <a:chExt cx="85680" cy="66600"/>
            </a:xfrm>
          </p:grpSpPr>
          <p:sp>
            <p:nvSpPr>
              <p:cNvPr id="1879" name=""/>
              <p:cNvSpPr/>
              <p:nvPr/>
            </p:nvSpPr>
            <p:spPr>
              <a:xfrm>
                <a:off x="9228240" y="2335320"/>
                <a:ext cx="85680" cy="66600"/>
              </a:xfrm>
              <a:custGeom>
                <a:avLst/>
                <a:gdLst/>
                <a:ahLst/>
                <a:rect l="l" t="t" r="r" b="b"/>
                <a:pathLst>
                  <a:path w="54" h="42">
                    <a:moveTo>
                      <a:pt x="12" y="36"/>
                    </a:moveTo>
                    <a:lnTo>
                      <a:pt x="30" y="36"/>
                    </a:lnTo>
                    <a:lnTo>
                      <a:pt x="54" y="18"/>
                    </a:lnTo>
                    <a:lnTo>
                      <a:pt x="4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42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80" name=""/>
              <p:cNvGrpSpPr/>
              <p:nvPr/>
            </p:nvGrpSpPr>
            <p:grpSpPr>
              <a:xfrm>
                <a:off x="9228240" y="2335320"/>
                <a:ext cx="85680" cy="66600"/>
                <a:chOff x="9228240" y="2335320"/>
                <a:chExt cx="85680" cy="66600"/>
              </a:xfrm>
            </p:grpSpPr>
            <p:sp>
              <p:nvSpPr>
                <p:cNvPr id="1881" name=""/>
                <p:cNvSpPr/>
                <p:nvPr/>
              </p:nvSpPr>
              <p:spPr>
                <a:xfrm>
                  <a:off x="9228240" y="2335320"/>
                  <a:ext cx="85680" cy="66600"/>
                </a:xfrm>
                <a:custGeom>
                  <a:avLst/>
                  <a:gdLst/>
                  <a:ahLst/>
                  <a:rect l="l" t="t" r="r" b="b"/>
                  <a:pathLst>
                    <a:path w="54" h="42">
                      <a:moveTo>
                        <a:pt x="12" y="36"/>
                      </a:moveTo>
                      <a:lnTo>
                        <a:pt x="30" y="36"/>
                      </a:lnTo>
                      <a:lnTo>
                        <a:pt x="54" y="18"/>
                      </a:lnTo>
                      <a:lnTo>
                        <a:pt x="48" y="0"/>
                      </a:lnTo>
                      <a:lnTo>
                        <a:pt x="12" y="0"/>
                      </a:lnTo>
                      <a:lnTo>
                        <a:pt x="0" y="18"/>
                      </a:lnTo>
                      <a:lnTo>
                        <a:pt x="6" y="42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2" name=""/>
                <p:cNvSpPr/>
                <p:nvPr/>
              </p:nvSpPr>
              <p:spPr>
                <a:xfrm>
                  <a:off x="9228240" y="2335320"/>
                  <a:ext cx="85680" cy="66600"/>
                </a:xfrm>
                <a:custGeom>
                  <a:avLst/>
                  <a:gdLst/>
                  <a:ahLst/>
                  <a:rect l="l" t="t" r="r" b="b"/>
                  <a:pathLst>
                    <a:path w="54" h="42">
                      <a:moveTo>
                        <a:pt x="12" y="36"/>
                      </a:moveTo>
                      <a:lnTo>
                        <a:pt x="30" y="36"/>
                      </a:lnTo>
                      <a:lnTo>
                        <a:pt x="54" y="18"/>
                      </a:lnTo>
                      <a:lnTo>
                        <a:pt x="48" y="0"/>
                      </a:lnTo>
                      <a:lnTo>
                        <a:pt x="12" y="0"/>
                      </a:lnTo>
                      <a:lnTo>
                        <a:pt x="0" y="18"/>
                      </a:lnTo>
                      <a:lnTo>
                        <a:pt x="6" y="42"/>
                      </a:lnTo>
                      <a:lnTo>
                        <a:pt x="12" y="3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83" name=""/>
            <p:cNvSpPr/>
            <p:nvPr/>
          </p:nvSpPr>
          <p:spPr>
            <a:xfrm>
              <a:off x="8285040" y="2154240"/>
              <a:ext cx="76320" cy="666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24"/>
                  </a:moveTo>
                  <a:lnTo>
                    <a:pt x="18" y="36"/>
                  </a:lnTo>
                  <a:lnTo>
                    <a:pt x="48" y="42"/>
                  </a:lnTo>
                  <a:lnTo>
                    <a:pt x="48" y="24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84" name=""/>
            <p:cNvGrpSpPr/>
            <p:nvPr/>
          </p:nvGrpSpPr>
          <p:grpSpPr>
            <a:xfrm>
              <a:off x="8285040" y="2154240"/>
              <a:ext cx="76320" cy="66600"/>
              <a:chOff x="8285040" y="2154240"/>
              <a:chExt cx="76320" cy="66600"/>
            </a:xfrm>
          </p:grpSpPr>
          <p:sp>
            <p:nvSpPr>
              <p:cNvPr id="1885" name=""/>
              <p:cNvSpPr/>
              <p:nvPr/>
            </p:nvSpPr>
            <p:spPr>
              <a:xfrm>
                <a:off x="8285040" y="2154240"/>
                <a:ext cx="76320" cy="66600"/>
              </a:xfrm>
              <a:custGeom>
                <a:avLst/>
                <a:gdLst/>
                <a:ahLst/>
                <a:rect l="l" t="t" r="r" b="b"/>
                <a:pathLst>
                  <a:path w="48" h="42">
                    <a:moveTo>
                      <a:pt x="0" y="24"/>
                    </a:moveTo>
                    <a:lnTo>
                      <a:pt x="18" y="36"/>
                    </a:lnTo>
                    <a:lnTo>
                      <a:pt x="48" y="42"/>
                    </a:lnTo>
                    <a:lnTo>
                      <a:pt x="48" y="24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86" name=""/>
              <p:cNvGrpSpPr/>
              <p:nvPr/>
            </p:nvGrpSpPr>
            <p:grpSpPr>
              <a:xfrm>
                <a:off x="8285040" y="2154240"/>
                <a:ext cx="76320" cy="66600"/>
                <a:chOff x="8285040" y="2154240"/>
                <a:chExt cx="76320" cy="66600"/>
              </a:xfrm>
            </p:grpSpPr>
            <p:sp>
              <p:nvSpPr>
                <p:cNvPr id="1887" name=""/>
                <p:cNvSpPr/>
                <p:nvPr/>
              </p:nvSpPr>
              <p:spPr>
                <a:xfrm>
                  <a:off x="8285040" y="2154240"/>
                  <a:ext cx="76320" cy="66600"/>
                </a:xfrm>
                <a:custGeom>
                  <a:avLst/>
                  <a:gdLst/>
                  <a:ahLst/>
                  <a:rect l="l" t="t" r="r" b="b"/>
                  <a:pathLst>
                    <a:path w="48" h="42">
                      <a:moveTo>
                        <a:pt x="0" y="24"/>
                      </a:moveTo>
                      <a:lnTo>
                        <a:pt x="18" y="36"/>
                      </a:lnTo>
                      <a:lnTo>
                        <a:pt x="48" y="42"/>
                      </a:lnTo>
                      <a:lnTo>
                        <a:pt x="48" y="24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8" name=""/>
                <p:cNvSpPr/>
                <p:nvPr/>
              </p:nvSpPr>
              <p:spPr>
                <a:xfrm>
                  <a:off x="8285040" y="2154240"/>
                  <a:ext cx="76320" cy="66600"/>
                </a:xfrm>
                <a:custGeom>
                  <a:avLst/>
                  <a:gdLst/>
                  <a:ahLst/>
                  <a:rect l="l" t="t" r="r" b="b"/>
                  <a:pathLst>
                    <a:path w="48" h="42">
                      <a:moveTo>
                        <a:pt x="0" y="24"/>
                      </a:moveTo>
                      <a:lnTo>
                        <a:pt x="18" y="36"/>
                      </a:lnTo>
                      <a:lnTo>
                        <a:pt x="48" y="42"/>
                      </a:lnTo>
                      <a:lnTo>
                        <a:pt x="48" y="24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89" name=""/>
            <p:cNvSpPr/>
            <p:nvPr/>
          </p:nvSpPr>
          <p:spPr>
            <a:xfrm>
              <a:off x="8285040" y="2135160"/>
              <a:ext cx="9720" cy="1908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0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90" name=""/>
            <p:cNvGrpSpPr/>
            <p:nvPr/>
          </p:nvGrpSpPr>
          <p:grpSpPr>
            <a:xfrm>
              <a:off x="8285040" y="2135160"/>
              <a:ext cx="9720" cy="19080"/>
              <a:chOff x="8285040" y="2135160"/>
              <a:chExt cx="9720" cy="19080"/>
            </a:xfrm>
          </p:grpSpPr>
          <p:sp>
            <p:nvSpPr>
              <p:cNvPr id="1891" name=""/>
              <p:cNvSpPr/>
              <p:nvPr/>
            </p:nvSpPr>
            <p:spPr>
              <a:xfrm>
                <a:off x="8285040" y="2135160"/>
                <a:ext cx="9720" cy="19080"/>
              </a:xfrm>
              <a:custGeom>
                <a:avLst/>
                <a:gdLst/>
                <a:ahLst/>
                <a:rect l="l" t="t" r="r" b="b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92" name=""/>
              <p:cNvGrpSpPr/>
              <p:nvPr/>
            </p:nvGrpSpPr>
            <p:grpSpPr>
              <a:xfrm>
                <a:off x="8285040" y="2135160"/>
                <a:ext cx="9720" cy="19080"/>
                <a:chOff x="8285040" y="2135160"/>
                <a:chExt cx="9720" cy="19080"/>
              </a:xfrm>
            </p:grpSpPr>
            <p:sp>
              <p:nvSpPr>
                <p:cNvPr id="1893" name=""/>
                <p:cNvSpPr/>
                <p:nvPr/>
              </p:nvSpPr>
              <p:spPr>
                <a:xfrm>
                  <a:off x="8285040" y="2135160"/>
                  <a:ext cx="9720" cy="19080"/>
                </a:xfrm>
                <a:custGeom>
                  <a:avLst/>
                  <a:gdLst/>
                  <a:ahLst/>
                  <a:rect l="l" t="t" r="r" b="b"/>
                  <a:pathLst>
                    <a:path w="6" h="12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4" name=""/>
                <p:cNvSpPr/>
                <p:nvPr/>
              </p:nvSpPr>
              <p:spPr>
                <a:xfrm>
                  <a:off x="8285040" y="2135160"/>
                  <a:ext cx="9720" cy="19080"/>
                </a:xfrm>
                <a:custGeom>
                  <a:avLst/>
                  <a:gdLst/>
                  <a:ahLst/>
                  <a:rect l="l" t="t" r="r" b="b"/>
                  <a:pathLst>
                    <a:path w="6" h="12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895" name=""/>
            <p:cNvSpPr/>
            <p:nvPr/>
          </p:nvSpPr>
          <p:spPr>
            <a:xfrm>
              <a:off x="8437680" y="2001960"/>
              <a:ext cx="104760" cy="75960"/>
            </a:xfrm>
            <a:custGeom>
              <a:avLst/>
              <a:gdLst/>
              <a:ahLst/>
              <a:rect l="l" t="t" r="r" b="b"/>
              <a:pathLst>
                <a:path w="66" h="48">
                  <a:moveTo>
                    <a:pt x="0" y="0"/>
                  </a:moveTo>
                  <a:lnTo>
                    <a:pt x="12" y="24"/>
                  </a:lnTo>
                  <a:lnTo>
                    <a:pt x="36" y="48"/>
                  </a:lnTo>
                  <a:lnTo>
                    <a:pt x="60" y="48"/>
                  </a:lnTo>
                  <a:lnTo>
                    <a:pt x="66" y="18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96" name=""/>
            <p:cNvGrpSpPr/>
            <p:nvPr/>
          </p:nvGrpSpPr>
          <p:grpSpPr>
            <a:xfrm>
              <a:off x="8437680" y="2001960"/>
              <a:ext cx="104760" cy="75960"/>
              <a:chOff x="8437680" y="2001960"/>
              <a:chExt cx="104760" cy="75960"/>
            </a:xfrm>
          </p:grpSpPr>
          <p:sp>
            <p:nvSpPr>
              <p:cNvPr id="1897" name=""/>
              <p:cNvSpPr/>
              <p:nvPr/>
            </p:nvSpPr>
            <p:spPr>
              <a:xfrm>
                <a:off x="8437680" y="2001960"/>
                <a:ext cx="104760" cy="75960"/>
              </a:xfrm>
              <a:custGeom>
                <a:avLst/>
                <a:gdLst/>
                <a:ahLst/>
                <a:rect l="l" t="t" r="r" b="b"/>
                <a:pathLst>
                  <a:path w="66" h="48">
                    <a:moveTo>
                      <a:pt x="0" y="0"/>
                    </a:moveTo>
                    <a:lnTo>
                      <a:pt x="12" y="24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6" y="18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98" name=""/>
              <p:cNvGrpSpPr/>
              <p:nvPr/>
            </p:nvGrpSpPr>
            <p:grpSpPr>
              <a:xfrm>
                <a:off x="8437680" y="2001960"/>
                <a:ext cx="104760" cy="75960"/>
                <a:chOff x="8437680" y="2001960"/>
                <a:chExt cx="104760" cy="75960"/>
              </a:xfrm>
            </p:grpSpPr>
            <p:sp>
              <p:nvSpPr>
                <p:cNvPr id="1899" name=""/>
                <p:cNvSpPr/>
                <p:nvPr/>
              </p:nvSpPr>
              <p:spPr>
                <a:xfrm>
                  <a:off x="8437680" y="2001960"/>
                  <a:ext cx="104760" cy="75960"/>
                </a:xfrm>
                <a:custGeom>
                  <a:avLst/>
                  <a:gdLst/>
                  <a:ahLst/>
                  <a:rect l="l" t="t" r="r" b="b"/>
                  <a:pathLst>
                    <a:path w="66" h="48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36" y="48"/>
                      </a:lnTo>
                      <a:lnTo>
                        <a:pt x="60" y="48"/>
                      </a:lnTo>
                      <a:lnTo>
                        <a:pt x="66" y="18"/>
                      </a:lnTo>
                      <a:lnTo>
                        <a:pt x="1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0" name=""/>
                <p:cNvSpPr/>
                <p:nvPr/>
              </p:nvSpPr>
              <p:spPr>
                <a:xfrm>
                  <a:off x="8437680" y="2001960"/>
                  <a:ext cx="104760" cy="75960"/>
                </a:xfrm>
                <a:custGeom>
                  <a:avLst/>
                  <a:gdLst/>
                  <a:ahLst/>
                  <a:rect l="l" t="t" r="r" b="b"/>
                  <a:pathLst>
                    <a:path w="66" h="48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36" y="48"/>
                      </a:lnTo>
                      <a:lnTo>
                        <a:pt x="60" y="48"/>
                      </a:lnTo>
                      <a:lnTo>
                        <a:pt x="66" y="18"/>
                      </a:lnTo>
                      <a:lnTo>
                        <a:pt x="12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01" name=""/>
            <p:cNvSpPr/>
            <p:nvPr/>
          </p:nvSpPr>
          <p:spPr>
            <a:xfrm>
              <a:off x="8209080" y="1935000"/>
              <a:ext cx="180720" cy="14292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0" y="60"/>
                  </a:moveTo>
                  <a:lnTo>
                    <a:pt x="6" y="90"/>
                  </a:lnTo>
                  <a:lnTo>
                    <a:pt x="24" y="90"/>
                  </a:lnTo>
                  <a:lnTo>
                    <a:pt x="72" y="66"/>
                  </a:lnTo>
                  <a:lnTo>
                    <a:pt x="84" y="84"/>
                  </a:lnTo>
                  <a:lnTo>
                    <a:pt x="114" y="48"/>
                  </a:lnTo>
                  <a:lnTo>
                    <a:pt x="114" y="36"/>
                  </a:lnTo>
                  <a:lnTo>
                    <a:pt x="108" y="18"/>
                  </a:lnTo>
                  <a:lnTo>
                    <a:pt x="96" y="18"/>
                  </a:lnTo>
                  <a:lnTo>
                    <a:pt x="72" y="0"/>
                  </a:lnTo>
                  <a:lnTo>
                    <a:pt x="54" y="18"/>
                  </a:lnTo>
                  <a:lnTo>
                    <a:pt x="24" y="0"/>
                  </a:lnTo>
                  <a:lnTo>
                    <a:pt x="0" y="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02" name=""/>
            <p:cNvGrpSpPr/>
            <p:nvPr/>
          </p:nvGrpSpPr>
          <p:grpSpPr>
            <a:xfrm>
              <a:off x="8209080" y="1935000"/>
              <a:ext cx="180720" cy="142920"/>
              <a:chOff x="8209080" y="1935000"/>
              <a:chExt cx="180720" cy="142920"/>
            </a:xfrm>
          </p:grpSpPr>
          <p:sp>
            <p:nvSpPr>
              <p:cNvPr id="1903" name=""/>
              <p:cNvSpPr/>
              <p:nvPr/>
            </p:nvSpPr>
            <p:spPr>
              <a:xfrm>
                <a:off x="8209080" y="1935000"/>
                <a:ext cx="180720" cy="142920"/>
              </a:xfrm>
              <a:custGeom>
                <a:avLst/>
                <a:gdLst/>
                <a:ahLst/>
                <a:rect l="l" t="t" r="r" b="b"/>
                <a:pathLst>
                  <a:path w="114" h="90">
                    <a:moveTo>
                      <a:pt x="0" y="60"/>
                    </a:moveTo>
                    <a:lnTo>
                      <a:pt x="6" y="90"/>
                    </a:lnTo>
                    <a:lnTo>
                      <a:pt x="24" y="90"/>
                    </a:lnTo>
                    <a:lnTo>
                      <a:pt x="72" y="66"/>
                    </a:lnTo>
                    <a:lnTo>
                      <a:pt x="84" y="84"/>
                    </a:lnTo>
                    <a:lnTo>
                      <a:pt x="114" y="48"/>
                    </a:lnTo>
                    <a:lnTo>
                      <a:pt x="114" y="36"/>
                    </a:lnTo>
                    <a:lnTo>
                      <a:pt x="108" y="18"/>
                    </a:lnTo>
                    <a:lnTo>
                      <a:pt x="96" y="18"/>
                    </a:lnTo>
                    <a:lnTo>
                      <a:pt x="72" y="0"/>
                    </a:lnTo>
                    <a:lnTo>
                      <a:pt x="54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04" name=""/>
              <p:cNvGrpSpPr/>
              <p:nvPr/>
            </p:nvGrpSpPr>
            <p:grpSpPr>
              <a:xfrm>
                <a:off x="8209080" y="1935000"/>
                <a:ext cx="180720" cy="142920"/>
                <a:chOff x="8209080" y="1935000"/>
                <a:chExt cx="180720" cy="142920"/>
              </a:xfrm>
            </p:grpSpPr>
            <p:sp>
              <p:nvSpPr>
                <p:cNvPr id="1905" name=""/>
                <p:cNvSpPr/>
                <p:nvPr/>
              </p:nvSpPr>
              <p:spPr>
                <a:xfrm>
                  <a:off x="8209080" y="1935000"/>
                  <a:ext cx="180720" cy="14292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0" y="60"/>
                      </a:moveTo>
                      <a:lnTo>
                        <a:pt x="6" y="90"/>
                      </a:lnTo>
                      <a:lnTo>
                        <a:pt x="24" y="90"/>
                      </a:lnTo>
                      <a:lnTo>
                        <a:pt x="72" y="66"/>
                      </a:lnTo>
                      <a:lnTo>
                        <a:pt x="84" y="84"/>
                      </a:lnTo>
                      <a:lnTo>
                        <a:pt x="114" y="48"/>
                      </a:lnTo>
                      <a:lnTo>
                        <a:pt x="114" y="36"/>
                      </a:lnTo>
                      <a:lnTo>
                        <a:pt x="108" y="18"/>
                      </a:lnTo>
                      <a:lnTo>
                        <a:pt x="96" y="18"/>
                      </a:lnTo>
                      <a:lnTo>
                        <a:pt x="72" y="0"/>
                      </a:lnTo>
                      <a:lnTo>
                        <a:pt x="54" y="18"/>
                      </a:lnTo>
                      <a:lnTo>
                        <a:pt x="24" y="0"/>
                      </a:lnTo>
                      <a:lnTo>
                        <a:pt x="0" y="6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6" name=""/>
                <p:cNvSpPr/>
                <p:nvPr/>
              </p:nvSpPr>
              <p:spPr>
                <a:xfrm>
                  <a:off x="8209080" y="1935000"/>
                  <a:ext cx="180720" cy="14292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0" y="60"/>
                      </a:moveTo>
                      <a:lnTo>
                        <a:pt x="6" y="90"/>
                      </a:lnTo>
                      <a:lnTo>
                        <a:pt x="24" y="90"/>
                      </a:lnTo>
                      <a:lnTo>
                        <a:pt x="72" y="66"/>
                      </a:lnTo>
                      <a:lnTo>
                        <a:pt x="84" y="84"/>
                      </a:lnTo>
                      <a:lnTo>
                        <a:pt x="114" y="48"/>
                      </a:lnTo>
                      <a:lnTo>
                        <a:pt x="114" y="36"/>
                      </a:lnTo>
                      <a:lnTo>
                        <a:pt x="108" y="18"/>
                      </a:lnTo>
                      <a:lnTo>
                        <a:pt x="96" y="18"/>
                      </a:lnTo>
                      <a:lnTo>
                        <a:pt x="72" y="0"/>
                      </a:lnTo>
                      <a:lnTo>
                        <a:pt x="54" y="18"/>
                      </a:lnTo>
                      <a:lnTo>
                        <a:pt x="24" y="0"/>
                      </a:lnTo>
                      <a:lnTo>
                        <a:pt x="0" y="6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07" name=""/>
            <p:cNvSpPr/>
            <p:nvPr/>
          </p:nvSpPr>
          <p:spPr>
            <a:xfrm>
              <a:off x="6121440" y="1839960"/>
              <a:ext cx="411120" cy="581040"/>
            </a:xfrm>
            <a:custGeom>
              <a:avLst/>
              <a:gdLst/>
              <a:ahLst/>
              <a:rect l="l" t="t" r="r" b="b"/>
              <a:pathLst>
                <a:path w="259" h="366">
                  <a:moveTo>
                    <a:pt x="0" y="312"/>
                  </a:moveTo>
                  <a:lnTo>
                    <a:pt x="24" y="354"/>
                  </a:lnTo>
                  <a:lnTo>
                    <a:pt x="72" y="366"/>
                  </a:lnTo>
                  <a:lnTo>
                    <a:pt x="91" y="354"/>
                  </a:lnTo>
                  <a:lnTo>
                    <a:pt x="66" y="330"/>
                  </a:lnTo>
                  <a:lnTo>
                    <a:pt x="54" y="312"/>
                  </a:lnTo>
                  <a:lnTo>
                    <a:pt x="54" y="264"/>
                  </a:lnTo>
                  <a:lnTo>
                    <a:pt x="66" y="240"/>
                  </a:lnTo>
                  <a:lnTo>
                    <a:pt x="139" y="126"/>
                  </a:lnTo>
                  <a:lnTo>
                    <a:pt x="187" y="96"/>
                  </a:lnTo>
                  <a:lnTo>
                    <a:pt x="259" y="54"/>
                  </a:lnTo>
                  <a:lnTo>
                    <a:pt x="259" y="12"/>
                  </a:lnTo>
                  <a:lnTo>
                    <a:pt x="247" y="0"/>
                  </a:lnTo>
                  <a:lnTo>
                    <a:pt x="229" y="18"/>
                  </a:lnTo>
                  <a:lnTo>
                    <a:pt x="205" y="42"/>
                  </a:lnTo>
                  <a:lnTo>
                    <a:pt x="169" y="54"/>
                  </a:lnTo>
                  <a:lnTo>
                    <a:pt x="145" y="54"/>
                  </a:lnTo>
                  <a:lnTo>
                    <a:pt x="115" y="66"/>
                  </a:lnTo>
                  <a:lnTo>
                    <a:pt x="91" y="108"/>
                  </a:lnTo>
                  <a:lnTo>
                    <a:pt x="54" y="126"/>
                  </a:lnTo>
                  <a:lnTo>
                    <a:pt x="54" y="150"/>
                  </a:lnTo>
                  <a:lnTo>
                    <a:pt x="48" y="186"/>
                  </a:lnTo>
                  <a:lnTo>
                    <a:pt x="24" y="198"/>
                  </a:lnTo>
                  <a:lnTo>
                    <a:pt x="36" y="222"/>
                  </a:lnTo>
                  <a:lnTo>
                    <a:pt x="24" y="240"/>
                  </a:lnTo>
                  <a:lnTo>
                    <a:pt x="6" y="258"/>
                  </a:lnTo>
                  <a:lnTo>
                    <a:pt x="12" y="276"/>
                  </a:lnTo>
                  <a:lnTo>
                    <a:pt x="0" y="28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08" name=""/>
            <p:cNvGrpSpPr/>
            <p:nvPr/>
          </p:nvGrpSpPr>
          <p:grpSpPr>
            <a:xfrm>
              <a:off x="6121440" y="1839960"/>
              <a:ext cx="411120" cy="581040"/>
              <a:chOff x="6121440" y="1839960"/>
              <a:chExt cx="411120" cy="581040"/>
            </a:xfrm>
          </p:grpSpPr>
          <p:sp>
            <p:nvSpPr>
              <p:cNvPr id="1909" name=""/>
              <p:cNvSpPr/>
              <p:nvPr/>
            </p:nvSpPr>
            <p:spPr>
              <a:xfrm>
                <a:off x="6121440" y="1839960"/>
                <a:ext cx="411120" cy="581040"/>
              </a:xfrm>
              <a:custGeom>
                <a:avLst/>
                <a:gdLst/>
                <a:ahLst/>
                <a:rect l="l" t="t" r="r" b="b"/>
                <a:pathLst>
                  <a:path w="259" h="366">
                    <a:moveTo>
                      <a:pt x="0" y="312"/>
                    </a:moveTo>
                    <a:lnTo>
                      <a:pt x="24" y="354"/>
                    </a:lnTo>
                    <a:lnTo>
                      <a:pt x="72" y="366"/>
                    </a:lnTo>
                    <a:lnTo>
                      <a:pt x="91" y="354"/>
                    </a:lnTo>
                    <a:lnTo>
                      <a:pt x="66" y="330"/>
                    </a:lnTo>
                    <a:lnTo>
                      <a:pt x="54" y="312"/>
                    </a:lnTo>
                    <a:lnTo>
                      <a:pt x="54" y="264"/>
                    </a:lnTo>
                    <a:lnTo>
                      <a:pt x="66" y="240"/>
                    </a:lnTo>
                    <a:lnTo>
                      <a:pt x="139" y="126"/>
                    </a:lnTo>
                    <a:lnTo>
                      <a:pt x="187" y="96"/>
                    </a:lnTo>
                    <a:lnTo>
                      <a:pt x="259" y="54"/>
                    </a:lnTo>
                    <a:lnTo>
                      <a:pt x="259" y="12"/>
                    </a:lnTo>
                    <a:lnTo>
                      <a:pt x="247" y="0"/>
                    </a:lnTo>
                    <a:lnTo>
                      <a:pt x="229" y="18"/>
                    </a:lnTo>
                    <a:lnTo>
                      <a:pt x="205" y="42"/>
                    </a:lnTo>
                    <a:lnTo>
                      <a:pt x="169" y="54"/>
                    </a:lnTo>
                    <a:lnTo>
                      <a:pt x="145" y="54"/>
                    </a:lnTo>
                    <a:lnTo>
                      <a:pt x="115" y="66"/>
                    </a:lnTo>
                    <a:lnTo>
                      <a:pt x="91" y="108"/>
                    </a:lnTo>
                    <a:lnTo>
                      <a:pt x="54" y="126"/>
                    </a:lnTo>
                    <a:lnTo>
                      <a:pt x="54" y="150"/>
                    </a:lnTo>
                    <a:lnTo>
                      <a:pt x="48" y="186"/>
                    </a:lnTo>
                    <a:lnTo>
                      <a:pt x="24" y="198"/>
                    </a:lnTo>
                    <a:lnTo>
                      <a:pt x="36" y="222"/>
                    </a:lnTo>
                    <a:lnTo>
                      <a:pt x="24" y="240"/>
                    </a:lnTo>
                    <a:lnTo>
                      <a:pt x="6" y="258"/>
                    </a:lnTo>
                    <a:lnTo>
                      <a:pt x="12" y="276"/>
                    </a:lnTo>
                    <a:lnTo>
                      <a:pt x="0" y="282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10" name=""/>
              <p:cNvGrpSpPr/>
              <p:nvPr/>
            </p:nvGrpSpPr>
            <p:grpSpPr>
              <a:xfrm>
                <a:off x="6121440" y="1839960"/>
                <a:ext cx="411120" cy="581040"/>
                <a:chOff x="6121440" y="1839960"/>
                <a:chExt cx="411120" cy="581040"/>
              </a:xfrm>
            </p:grpSpPr>
            <p:sp>
              <p:nvSpPr>
                <p:cNvPr id="1911" name=""/>
                <p:cNvSpPr/>
                <p:nvPr/>
              </p:nvSpPr>
              <p:spPr>
                <a:xfrm>
                  <a:off x="6121440" y="1839960"/>
                  <a:ext cx="411120" cy="581040"/>
                </a:xfrm>
                <a:custGeom>
                  <a:avLst/>
                  <a:gdLst/>
                  <a:ahLst/>
                  <a:rect l="l" t="t" r="r" b="b"/>
                  <a:pathLst>
                    <a:path w="259" h="366">
                      <a:moveTo>
                        <a:pt x="0" y="312"/>
                      </a:moveTo>
                      <a:lnTo>
                        <a:pt x="24" y="354"/>
                      </a:lnTo>
                      <a:lnTo>
                        <a:pt x="72" y="366"/>
                      </a:lnTo>
                      <a:lnTo>
                        <a:pt x="91" y="354"/>
                      </a:lnTo>
                      <a:lnTo>
                        <a:pt x="66" y="330"/>
                      </a:lnTo>
                      <a:lnTo>
                        <a:pt x="54" y="312"/>
                      </a:lnTo>
                      <a:lnTo>
                        <a:pt x="54" y="264"/>
                      </a:lnTo>
                      <a:lnTo>
                        <a:pt x="66" y="240"/>
                      </a:lnTo>
                      <a:lnTo>
                        <a:pt x="139" y="126"/>
                      </a:lnTo>
                      <a:lnTo>
                        <a:pt x="187" y="96"/>
                      </a:lnTo>
                      <a:lnTo>
                        <a:pt x="259" y="54"/>
                      </a:lnTo>
                      <a:lnTo>
                        <a:pt x="259" y="12"/>
                      </a:lnTo>
                      <a:lnTo>
                        <a:pt x="247" y="0"/>
                      </a:lnTo>
                      <a:lnTo>
                        <a:pt x="229" y="18"/>
                      </a:lnTo>
                      <a:lnTo>
                        <a:pt x="205" y="42"/>
                      </a:lnTo>
                      <a:lnTo>
                        <a:pt x="169" y="54"/>
                      </a:lnTo>
                      <a:lnTo>
                        <a:pt x="145" y="54"/>
                      </a:lnTo>
                      <a:lnTo>
                        <a:pt x="115" y="66"/>
                      </a:lnTo>
                      <a:lnTo>
                        <a:pt x="91" y="108"/>
                      </a:lnTo>
                      <a:lnTo>
                        <a:pt x="54" y="126"/>
                      </a:lnTo>
                      <a:lnTo>
                        <a:pt x="54" y="150"/>
                      </a:lnTo>
                      <a:lnTo>
                        <a:pt x="48" y="186"/>
                      </a:lnTo>
                      <a:lnTo>
                        <a:pt x="24" y="198"/>
                      </a:lnTo>
                      <a:lnTo>
                        <a:pt x="36" y="222"/>
                      </a:lnTo>
                      <a:lnTo>
                        <a:pt x="24" y="240"/>
                      </a:lnTo>
                      <a:lnTo>
                        <a:pt x="6" y="258"/>
                      </a:lnTo>
                      <a:lnTo>
                        <a:pt x="12" y="276"/>
                      </a:lnTo>
                      <a:lnTo>
                        <a:pt x="0" y="282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2" name=""/>
                <p:cNvSpPr/>
                <p:nvPr/>
              </p:nvSpPr>
              <p:spPr>
                <a:xfrm>
                  <a:off x="6121440" y="1839960"/>
                  <a:ext cx="411120" cy="581040"/>
                </a:xfrm>
                <a:custGeom>
                  <a:avLst/>
                  <a:gdLst/>
                  <a:ahLst/>
                  <a:rect l="l" t="t" r="r" b="b"/>
                  <a:pathLst>
                    <a:path w="259" h="366">
                      <a:moveTo>
                        <a:pt x="0" y="312"/>
                      </a:moveTo>
                      <a:lnTo>
                        <a:pt x="24" y="354"/>
                      </a:lnTo>
                      <a:lnTo>
                        <a:pt x="72" y="366"/>
                      </a:lnTo>
                      <a:lnTo>
                        <a:pt x="91" y="354"/>
                      </a:lnTo>
                      <a:lnTo>
                        <a:pt x="66" y="330"/>
                      </a:lnTo>
                      <a:lnTo>
                        <a:pt x="54" y="312"/>
                      </a:lnTo>
                      <a:lnTo>
                        <a:pt x="54" y="264"/>
                      </a:lnTo>
                      <a:lnTo>
                        <a:pt x="66" y="240"/>
                      </a:lnTo>
                      <a:lnTo>
                        <a:pt x="139" y="126"/>
                      </a:lnTo>
                      <a:lnTo>
                        <a:pt x="187" y="96"/>
                      </a:lnTo>
                      <a:lnTo>
                        <a:pt x="259" y="54"/>
                      </a:lnTo>
                      <a:lnTo>
                        <a:pt x="259" y="12"/>
                      </a:lnTo>
                      <a:lnTo>
                        <a:pt x="247" y="0"/>
                      </a:lnTo>
                      <a:lnTo>
                        <a:pt x="229" y="18"/>
                      </a:lnTo>
                      <a:lnTo>
                        <a:pt x="205" y="42"/>
                      </a:lnTo>
                      <a:lnTo>
                        <a:pt x="169" y="54"/>
                      </a:lnTo>
                      <a:lnTo>
                        <a:pt x="145" y="54"/>
                      </a:lnTo>
                      <a:lnTo>
                        <a:pt x="115" y="66"/>
                      </a:lnTo>
                      <a:lnTo>
                        <a:pt x="91" y="108"/>
                      </a:lnTo>
                      <a:lnTo>
                        <a:pt x="54" y="126"/>
                      </a:lnTo>
                      <a:lnTo>
                        <a:pt x="54" y="150"/>
                      </a:lnTo>
                      <a:lnTo>
                        <a:pt x="48" y="186"/>
                      </a:lnTo>
                      <a:lnTo>
                        <a:pt x="24" y="198"/>
                      </a:lnTo>
                      <a:lnTo>
                        <a:pt x="36" y="222"/>
                      </a:lnTo>
                      <a:lnTo>
                        <a:pt x="24" y="240"/>
                      </a:lnTo>
                      <a:lnTo>
                        <a:pt x="6" y="258"/>
                      </a:lnTo>
                      <a:lnTo>
                        <a:pt x="12" y="276"/>
                      </a:lnTo>
                      <a:lnTo>
                        <a:pt x="0" y="282"/>
                      </a:lnTo>
                      <a:lnTo>
                        <a:pt x="0" y="3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13" name=""/>
            <p:cNvSpPr/>
            <p:nvPr/>
          </p:nvSpPr>
          <p:spPr>
            <a:xfrm>
              <a:off x="6035760" y="2487600"/>
              <a:ext cx="38160" cy="57240"/>
            </a:xfrm>
            <a:custGeom>
              <a:avLst/>
              <a:gdLst/>
              <a:ahLst/>
              <a:rect l="l" t="t" r="r" b="b"/>
              <a:pathLst>
                <a:path w="24" h="36">
                  <a:moveTo>
                    <a:pt x="0" y="36"/>
                  </a:moveTo>
                  <a:lnTo>
                    <a:pt x="18" y="30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14" name=""/>
            <p:cNvGrpSpPr/>
            <p:nvPr/>
          </p:nvGrpSpPr>
          <p:grpSpPr>
            <a:xfrm>
              <a:off x="6035760" y="2487600"/>
              <a:ext cx="38160" cy="57240"/>
              <a:chOff x="6035760" y="2487600"/>
              <a:chExt cx="38160" cy="57240"/>
            </a:xfrm>
          </p:grpSpPr>
          <p:sp>
            <p:nvSpPr>
              <p:cNvPr id="1915" name=""/>
              <p:cNvSpPr/>
              <p:nvPr/>
            </p:nvSpPr>
            <p:spPr>
              <a:xfrm>
                <a:off x="6035760" y="24876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36"/>
                    </a:moveTo>
                    <a:lnTo>
                      <a:pt x="18" y="30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16" name=""/>
              <p:cNvGrpSpPr/>
              <p:nvPr/>
            </p:nvGrpSpPr>
            <p:grpSpPr>
              <a:xfrm>
                <a:off x="6035760" y="2487600"/>
                <a:ext cx="38160" cy="57240"/>
                <a:chOff x="6035760" y="2487600"/>
                <a:chExt cx="38160" cy="57240"/>
              </a:xfrm>
            </p:grpSpPr>
            <p:sp>
              <p:nvSpPr>
                <p:cNvPr id="1917" name=""/>
                <p:cNvSpPr/>
                <p:nvPr/>
              </p:nvSpPr>
              <p:spPr>
                <a:xfrm>
                  <a:off x="6035760" y="24876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36"/>
                      </a:moveTo>
                      <a:lnTo>
                        <a:pt x="18" y="30"/>
                      </a:lnTo>
                      <a:lnTo>
                        <a:pt x="24" y="12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8" name=""/>
                <p:cNvSpPr/>
                <p:nvPr/>
              </p:nvSpPr>
              <p:spPr>
                <a:xfrm>
                  <a:off x="6035760" y="24876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36"/>
                      </a:moveTo>
                      <a:lnTo>
                        <a:pt x="18" y="30"/>
                      </a:lnTo>
                      <a:lnTo>
                        <a:pt x="24" y="12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19" name=""/>
            <p:cNvSpPr/>
            <p:nvPr/>
          </p:nvSpPr>
          <p:spPr>
            <a:xfrm>
              <a:off x="7180200" y="4792680"/>
              <a:ext cx="266760" cy="285840"/>
            </a:xfrm>
            <a:custGeom>
              <a:avLst/>
              <a:gdLst/>
              <a:ahLst/>
              <a:rect l="l" t="t" r="r" b="b"/>
              <a:pathLst>
                <a:path w="168" h="180">
                  <a:moveTo>
                    <a:pt x="0" y="0"/>
                  </a:moveTo>
                  <a:lnTo>
                    <a:pt x="0" y="6"/>
                  </a:lnTo>
                  <a:lnTo>
                    <a:pt x="24" y="36"/>
                  </a:lnTo>
                  <a:lnTo>
                    <a:pt x="36" y="60"/>
                  </a:lnTo>
                  <a:lnTo>
                    <a:pt x="54" y="66"/>
                  </a:lnTo>
                  <a:lnTo>
                    <a:pt x="66" y="84"/>
                  </a:lnTo>
                  <a:lnTo>
                    <a:pt x="78" y="108"/>
                  </a:lnTo>
                  <a:lnTo>
                    <a:pt x="102" y="138"/>
                  </a:lnTo>
                  <a:lnTo>
                    <a:pt x="138" y="180"/>
                  </a:lnTo>
                  <a:lnTo>
                    <a:pt x="162" y="180"/>
                  </a:lnTo>
                  <a:lnTo>
                    <a:pt x="168" y="138"/>
                  </a:lnTo>
                  <a:lnTo>
                    <a:pt x="162" y="126"/>
                  </a:lnTo>
                  <a:lnTo>
                    <a:pt x="156" y="126"/>
                  </a:lnTo>
                  <a:lnTo>
                    <a:pt x="138" y="108"/>
                  </a:lnTo>
                  <a:lnTo>
                    <a:pt x="126" y="108"/>
                  </a:lnTo>
                  <a:lnTo>
                    <a:pt x="126" y="90"/>
                  </a:lnTo>
                  <a:lnTo>
                    <a:pt x="120" y="84"/>
                  </a:lnTo>
                  <a:lnTo>
                    <a:pt x="120" y="72"/>
                  </a:lnTo>
                  <a:lnTo>
                    <a:pt x="90" y="60"/>
                  </a:lnTo>
                  <a:lnTo>
                    <a:pt x="78" y="6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20" name=""/>
            <p:cNvGrpSpPr/>
            <p:nvPr/>
          </p:nvGrpSpPr>
          <p:grpSpPr>
            <a:xfrm>
              <a:off x="7180200" y="4792680"/>
              <a:ext cx="266760" cy="285840"/>
              <a:chOff x="7180200" y="4792680"/>
              <a:chExt cx="266760" cy="285840"/>
            </a:xfrm>
          </p:grpSpPr>
          <p:sp>
            <p:nvSpPr>
              <p:cNvPr id="1921" name=""/>
              <p:cNvSpPr/>
              <p:nvPr/>
            </p:nvSpPr>
            <p:spPr>
              <a:xfrm>
                <a:off x="7180200" y="4792680"/>
                <a:ext cx="266760" cy="285840"/>
              </a:xfrm>
              <a:custGeom>
                <a:avLst/>
                <a:gdLst/>
                <a:ahLst/>
                <a:rect l="l" t="t" r="r" b="b"/>
                <a:pathLst>
                  <a:path w="168" h="180">
                    <a:moveTo>
                      <a:pt x="0" y="0"/>
                    </a:moveTo>
                    <a:lnTo>
                      <a:pt x="0" y="6"/>
                    </a:lnTo>
                    <a:lnTo>
                      <a:pt x="24" y="36"/>
                    </a:lnTo>
                    <a:lnTo>
                      <a:pt x="36" y="60"/>
                    </a:lnTo>
                    <a:lnTo>
                      <a:pt x="54" y="66"/>
                    </a:lnTo>
                    <a:lnTo>
                      <a:pt x="66" y="84"/>
                    </a:lnTo>
                    <a:lnTo>
                      <a:pt x="78" y="108"/>
                    </a:lnTo>
                    <a:lnTo>
                      <a:pt x="102" y="138"/>
                    </a:lnTo>
                    <a:lnTo>
                      <a:pt x="138" y="180"/>
                    </a:lnTo>
                    <a:lnTo>
                      <a:pt x="162" y="180"/>
                    </a:lnTo>
                    <a:lnTo>
                      <a:pt x="168" y="138"/>
                    </a:lnTo>
                    <a:lnTo>
                      <a:pt x="162" y="126"/>
                    </a:lnTo>
                    <a:lnTo>
                      <a:pt x="156" y="126"/>
                    </a:lnTo>
                    <a:lnTo>
                      <a:pt x="138" y="108"/>
                    </a:lnTo>
                    <a:lnTo>
                      <a:pt x="126" y="108"/>
                    </a:lnTo>
                    <a:lnTo>
                      <a:pt x="126" y="90"/>
                    </a:lnTo>
                    <a:lnTo>
                      <a:pt x="120" y="84"/>
                    </a:lnTo>
                    <a:lnTo>
                      <a:pt x="120" y="72"/>
                    </a:lnTo>
                    <a:lnTo>
                      <a:pt x="90" y="60"/>
                    </a:lnTo>
                    <a:lnTo>
                      <a:pt x="78" y="6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22" name=""/>
              <p:cNvGrpSpPr/>
              <p:nvPr/>
            </p:nvGrpSpPr>
            <p:grpSpPr>
              <a:xfrm>
                <a:off x="7180200" y="4792680"/>
                <a:ext cx="266760" cy="285840"/>
                <a:chOff x="7180200" y="4792680"/>
                <a:chExt cx="266760" cy="285840"/>
              </a:xfrm>
            </p:grpSpPr>
            <p:sp>
              <p:nvSpPr>
                <p:cNvPr id="1923" name=""/>
                <p:cNvSpPr/>
                <p:nvPr/>
              </p:nvSpPr>
              <p:spPr>
                <a:xfrm>
                  <a:off x="7180200" y="4792680"/>
                  <a:ext cx="266760" cy="285840"/>
                </a:xfrm>
                <a:custGeom>
                  <a:avLst/>
                  <a:gdLst/>
                  <a:ahLst/>
                  <a:rect l="l" t="t" r="r" b="b"/>
                  <a:pathLst>
                    <a:path w="168" h="180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24" y="36"/>
                      </a:lnTo>
                      <a:lnTo>
                        <a:pt x="36" y="60"/>
                      </a:lnTo>
                      <a:lnTo>
                        <a:pt x="54" y="66"/>
                      </a:lnTo>
                      <a:lnTo>
                        <a:pt x="66" y="84"/>
                      </a:lnTo>
                      <a:lnTo>
                        <a:pt x="78" y="108"/>
                      </a:lnTo>
                      <a:lnTo>
                        <a:pt x="102" y="138"/>
                      </a:lnTo>
                      <a:lnTo>
                        <a:pt x="138" y="180"/>
                      </a:lnTo>
                      <a:lnTo>
                        <a:pt x="162" y="180"/>
                      </a:lnTo>
                      <a:lnTo>
                        <a:pt x="168" y="138"/>
                      </a:lnTo>
                      <a:lnTo>
                        <a:pt x="162" y="126"/>
                      </a:lnTo>
                      <a:lnTo>
                        <a:pt x="156" y="126"/>
                      </a:lnTo>
                      <a:lnTo>
                        <a:pt x="138" y="108"/>
                      </a:lnTo>
                      <a:lnTo>
                        <a:pt x="126" y="108"/>
                      </a:lnTo>
                      <a:lnTo>
                        <a:pt x="126" y="90"/>
                      </a:lnTo>
                      <a:lnTo>
                        <a:pt x="120" y="84"/>
                      </a:lnTo>
                      <a:lnTo>
                        <a:pt x="120" y="72"/>
                      </a:lnTo>
                      <a:lnTo>
                        <a:pt x="90" y="60"/>
                      </a:lnTo>
                      <a:lnTo>
                        <a:pt x="78" y="60"/>
                      </a:lnTo>
                      <a:lnTo>
                        <a:pt x="3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4" name=""/>
                <p:cNvSpPr/>
                <p:nvPr/>
              </p:nvSpPr>
              <p:spPr>
                <a:xfrm>
                  <a:off x="7180200" y="4792680"/>
                  <a:ext cx="266760" cy="285840"/>
                </a:xfrm>
                <a:custGeom>
                  <a:avLst/>
                  <a:gdLst/>
                  <a:ahLst/>
                  <a:rect l="l" t="t" r="r" b="b"/>
                  <a:pathLst>
                    <a:path w="168" h="180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24" y="36"/>
                      </a:lnTo>
                      <a:lnTo>
                        <a:pt x="36" y="60"/>
                      </a:lnTo>
                      <a:lnTo>
                        <a:pt x="54" y="66"/>
                      </a:lnTo>
                      <a:lnTo>
                        <a:pt x="66" y="84"/>
                      </a:lnTo>
                      <a:lnTo>
                        <a:pt x="78" y="108"/>
                      </a:lnTo>
                      <a:lnTo>
                        <a:pt x="102" y="138"/>
                      </a:lnTo>
                      <a:lnTo>
                        <a:pt x="138" y="180"/>
                      </a:lnTo>
                      <a:lnTo>
                        <a:pt x="162" y="180"/>
                      </a:lnTo>
                      <a:lnTo>
                        <a:pt x="168" y="138"/>
                      </a:lnTo>
                      <a:lnTo>
                        <a:pt x="162" y="126"/>
                      </a:lnTo>
                      <a:lnTo>
                        <a:pt x="156" y="126"/>
                      </a:lnTo>
                      <a:lnTo>
                        <a:pt x="138" y="108"/>
                      </a:lnTo>
                      <a:lnTo>
                        <a:pt x="126" y="108"/>
                      </a:lnTo>
                      <a:lnTo>
                        <a:pt x="126" y="90"/>
                      </a:lnTo>
                      <a:lnTo>
                        <a:pt x="120" y="84"/>
                      </a:lnTo>
                      <a:lnTo>
                        <a:pt x="120" y="72"/>
                      </a:lnTo>
                      <a:lnTo>
                        <a:pt x="90" y="60"/>
                      </a:lnTo>
                      <a:lnTo>
                        <a:pt x="78" y="60"/>
                      </a:lnTo>
                      <a:lnTo>
                        <a:pt x="3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25" name=""/>
            <p:cNvSpPr/>
            <p:nvPr/>
          </p:nvSpPr>
          <p:spPr>
            <a:xfrm>
              <a:off x="7437600" y="5078520"/>
              <a:ext cx="218880" cy="66600"/>
            </a:xfrm>
            <a:custGeom>
              <a:avLst/>
              <a:gdLst/>
              <a:ahLst/>
              <a:rect l="l" t="t" r="r" b="b"/>
              <a:pathLst>
                <a:path w="138" h="42">
                  <a:moveTo>
                    <a:pt x="0" y="18"/>
                  </a:moveTo>
                  <a:lnTo>
                    <a:pt x="42" y="36"/>
                  </a:lnTo>
                  <a:lnTo>
                    <a:pt x="138" y="42"/>
                  </a:lnTo>
                  <a:lnTo>
                    <a:pt x="138" y="36"/>
                  </a:lnTo>
                  <a:lnTo>
                    <a:pt x="114" y="36"/>
                  </a:lnTo>
                  <a:lnTo>
                    <a:pt x="108" y="2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60" y="18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26" name=""/>
            <p:cNvGrpSpPr/>
            <p:nvPr/>
          </p:nvGrpSpPr>
          <p:grpSpPr>
            <a:xfrm>
              <a:off x="7437600" y="5078520"/>
              <a:ext cx="218880" cy="66600"/>
              <a:chOff x="7437600" y="5078520"/>
              <a:chExt cx="218880" cy="66600"/>
            </a:xfrm>
          </p:grpSpPr>
          <p:sp>
            <p:nvSpPr>
              <p:cNvPr id="1927" name=""/>
              <p:cNvSpPr/>
              <p:nvPr/>
            </p:nvSpPr>
            <p:spPr>
              <a:xfrm>
                <a:off x="7437600" y="5078520"/>
                <a:ext cx="218880" cy="66600"/>
              </a:xfrm>
              <a:custGeom>
                <a:avLst/>
                <a:gdLst/>
                <a:ahLst/>
                <a:rect l="l" t="t" r="r" b="b"/>
                <a:pathLst>
                  <a:path w="138" h="42">
                    <a:moveTo>
                      <a:pt x="0" y="18"/>
                    </a:moveTo>
                    <a:lnTo>
                      <a:pt x="42" y="36"/>
                    </a:lnTo>
                    <a:lnTo>
                      <a:pt x="138" y="42"/>
                    </a:lnTo>
                    <a:lnTo>
                      <a:pt x="138" y="36"/>
                    </a:lnTo>
                    <a:lnTo>
                      <a:pt x="114" y="36"/>
                    </a:lnTo>
                    <a:lnTo>
                      <a:pt x="108" y="24"/>
                    </a:lnTo>
                    <a:lnTo>
                      <a:pt x="72" y="18"/>
                    </a:lnTo>
                    <a:lnTo>
                      <a:pt x="72" y="24"/>
                    </a:lnTo>
                    <a:lnTo>
                      <a:pt x="60" y="18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28" name=""/>
              <p:cNvGrpSpPr/>
              <p:nvPr/>
            </p:nvGrpSpPr>
            <p:grpSpPr>
              <a:xfrm>
                <a:off x="7437600" y="5078520"/>
                <a:ext cx="218880" cy="66600"/>
                <a:chOff x="7437600" y="5078520"/>
                <a:chExt cx="218880" cy="66600"/>
              </a:xfrm>
            </p:grpSpPr>
            <p:sp>
              <p:nvSpPr>
                <p:cNvPr id="1929" name=""/>
                <p:cNvSpPr/>
                <p:nvPr/>
              </p:nvSpPr>
              <p:spPr>
                <a:xfrm>
                  <a:off x="7437600" y="5078520"/>
                  <a:ext cx="218880" cy="66600"/>
                </a:xfrm>
                <a:custGeom>
                  <a:avLst/>
                  <a:gdLst/>
                  <a:ahLst/>
                  <a:rect l="l" t="t" r="r" b="b"/>
                  <a:pathLst>
                    <a:path w="138" h="42">
                      <a:moveTo>
                        <a:pt x="0" y="18"/>
                      </a:moveTo>
                      <a:lnTo>
                        <a:pt x="42" y="36"/>
                      </a:lnTo>
                      <a:lnTo>
                        <a:pt x="138" y="42"/>
                      </a:lnTo>
                      <a:lnTo>
                        <a:pt x="138" y="36"/>
                      </a:lnTo>
                      <a:lnTo>
                        <a:pt x="114" y="36"/>
                      </a:lnTo>
                      <a:lnTo>
                        <a:pt x="108" y="24"/>
                      </a:lnTo>
                      <a:lnTo>
                        <a:pt x="72" y="18"/>
                      </a:lnTo>
                      <a:lnTo>
                        <a:pt x="72" y="24"/>
                      </a:lnTo>
                      <a:lnTo>
                        <a:pt x="60" y="18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0" name=""/>
                <p:cNvSpPr/>
                <p:nvPr/>
              </p:nvSpPr>
              <p:spPr>
                <a:xfrm>
                  <a:off x="7437600" y="5078520"/>
                  <a:ext cx="218880" cy="66600"/>
                </a:xfrm>
                <a:custGeom>
                  <a:avLst/>
                  <a:gdLst/>
                  <a:ahLst/>
                  <a:rect l="l" t="t" r="r" b="b"/>
                  <a:pathLst>
                    <a:path w="138" h="42">
                      <a:moveTo>
                        <a:pt x="0" y="18"/>
                      </a:moveTo>
                      <a:lnTo>
                        <a:pt x="42" y="36"/>
                      </a:lnTo>
                      <a:lnTo>
                        <a:pt x="138" y="42"/>
                      </a:lnTo>
                      <a:lnTo>
                        <a:pt x="138" y="36"/>
                      </a:lnTo>
                      <a:lnTo>
                        <a:pt x="114" y="36"/>
                      </a:lnTo>
                      <a:lnTo>
                        <a:pt x="108" y="24"/>
                      </a:lnTo>
                      <a:lnTo>
                        <a:pt x="72" y="18"/>
                      </a:lnTo>
                      <a:lnTo>
                        <a:pt x="72" y="24"/>
                      </a:lnTo>
                      <a:lnTo>
                        <a:pt x="60" y="18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31" name=""/>
            <p:cNvSpPr/>
            <p:nvPr/>
          </p:nvSpPr>
          <p:spPr>
            <a:xfrm>
              <a:off x="7656480" y="5145120"/>
              <a:ext cx="28440" cy="1440"/>
            </a:xfrm>
            <a:custGeom>
              <a:avLst/>
              <a:gdLst/>
              <a:ahLst/>
              <a:rect l="l" t="t" r="r" b="b"/>
              <a:pathLst>
                <a:path w="18" h="0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32" name=""/>
            <p:cNvGrpSpPr/>
            <p:nvPr/>
          </p:nvGrpSpPr>
          <p:grpSpPr>
            <a:xfrm>
              <a:off x="7656480" y="5145120"/>
              <a:ext cx="28440" cy="1440"/>
              <a:chOff x="7656480" y="5145120"/>
              <a:chExt cx="28440" cy="1440"/>
            </a:xfrm>
          </p:grpSpPr>
          <p:sp>
            <p:nvSpPr>
              <p:cNvPr id="1933" name=""/>
              <p:cNvSpPr/>
              <p:nvPr/>
            </p:nvSpPr>
            <p:spPr>
              <a:xfrm>
                <a:off x="7656480" y="5145120"/>
                <a:ext cx="28440" cy="1440"/>
              </a:xfrm>
              <a:custGeom>
                <a:avLst/>
                <a:gdLst/>
                <a:ahLst/>
                <a:rect l="l" t="t" r="r" b="b"/>
                <a:pathLst>
                  <a:path w="18" h="0">
                    <a:moveTo>
                      <a:pt x="0" y="0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34" name=""/>
              <p:cNvGrpSpPr/>
              <p:nvPr/>
            </p:nvGrpSpPr>
            <p:grpSpPr>
              <a:xfrm>
                <a:off x="7656480" y="5145120"/>
                <a:ext cx="28440" cy="1440"/>
                <a:chOff x="7656480" y="5145120"/>
                <a:chExt cx="28440" cy="1440"/>
              </a:xfrm>
            </p:grpSpPr>
            <p:sp>
              <p:nvSpPr>
                <p:cNvPr id="1935" name=""/>
                <p:cNvSpPr/>
                <p:nvPr/>
              </p:nvSpPr>
              <p:spPr>
                <a:xfrm>
                  <a:off x="7656480" y="5145120"/>
                  <a:ext cx="28440" cy="1440"/>
                </a:xfrm>
                <a:custGeom>
                  <a:avLst/>
                  <a:gdLst/>
                  <a:ahLst/>
                  <a:rect l="l" t="t" r="r" b="b"/>
                  <a:pathLst>
                    <a:path w="18" h="0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6" name=""/>
                <p:cNvSpPr/>
                <p:nvPr/>
              </p:nvSpPr>
              <p:spPr>
                <a:xfrm>
                  <a:off x="7656480" y="5145120"/>
                  <a:ext cx="28440" cy="1440"/>
                </a:xfrm>
                <a:custGeom>
                  <a:avLst/>
                  <a:gdLst/>
                  <a:ahLst/>
                  <a:rect l="l" t="t" r="r" b="b"/>
                  <a:pathLst>
                    <a:path w="18" h="0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37" name=""/>
            <p:cNvSpPr/>
            <p:nvPr/>
          </p:nvSpPr>
          <p:spPr>
            <a:xfrm>
              <a:off x="7694640" y="5145120"/>
              <a:ext cx="200160" cy="9360"/>
            </a:xfrm>
            <a:custGeom>
              <a:avLst/>
              <a:gdLst/>
              <a:ahLst/>
              <a:rect l="l" t="t" r="r" b="b"/>
              <a:pathLst>
                <a:path w="126" h="6">
                  <a:moveTo>
                    <a:pt x="0" y="6"/>
                  </a:moveTo>
                  <a:lnTo>
                    <a:pt x="12" y="6"/>
                  </a:lnTo>
                  <a:lnTo>
                    <a:pt x="54" y="0"/>
                  </a:lnTo>
                  <a:lnTo>
                    <a:pt x="90" y="6"/>
                  </a:lnTo>
                  <a:lnTo>
                    <a:pt x="126" y="0"/>
                  </a:lnTo>
                  <a:lnTo>
                    <a:pt x="102" y="0"/>
                  </a:lnTo>
                  <a:lnTo>
                    <a:pt x="78" y="0"/>
                  </a:lnTo>
                  <a:lnTo>
                    <a:pt x="54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38" name=""/>
            <p:cNvGrpSpPr/>
            <p:nvPr/>
          </p:nvGrpSpPr>
          <p:grpSpPr>
            <a:xfrm>
              <a:off x="7694640" y="5145120"/>
              <a:ext cx="200160" cy="9360"/>
              <a:chOff x="7694640" y="5145120"/>
              <a:chExt cx="200160" cy="9360"/>
            </a:xfrm>
          </p:grpSpPr>
          <p:sp>
            <p:nvSpPr>
              <p:cNvPr id="1939" name=""/>
              <p:cNvSpPr/>
              <p:nvPr/>
            </p:nvSpPr>
            <p:spPr>
              <a:xfrm>
                <a:off x="7694640" y="5145120"/>
                <a:ext cx="200160" cy="9360"/>
              </a:xfrm>
              <a:custGeom>
                <a:avLst/>
                <a:gdLst/>
                <a:ahLst/>
                <a:rect l="l" t="t" r="r" b="b"/>
                <a:pathLst>
                  <a:path w="126" h="6">
                    <a:moveTo>
                      <a:pt x="0" y="6"/>
                    </a:moveTo>
                    <a:lnTo>
                      <a:pt x="12" y="6"/>
                    </a:lnTo>
                    <a:lnTo>
                      <a:pt x="54" y="0"/>
                    </a:lnTo>
                    <a:lnTo>
                      <a:pt x="90" y="6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8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40" name=""/>
              <p:cNvGrpSpPr/>
              <p:nvPr/>
            </p:nvGrpSpPr>
            <p:grpSpPr>
              <a:xfrm>
                <a:off x="7694640" y="5145120"/>
                <a:ext cx="200160" cy="9360"/>
                <a:chOff x="7694640" y="5145120"/>
                <a:chExt cx="200160" cy="9360"/>
              </a:xfrm>
            </p:grpSpPr>
            <p:sp>
              <p:nvSpPr>
                <p:cNvPr id="1941" name=""/>
                <p:cNvSpPr/>
                <p:nvPr/>
              </p:nvSpPr>
              <p:spPr>
                <a:xfrm>
                  <a:off x="7694640" y="5145120"/>
                  <a:ext cx="200160" cy="9360"/>
                </a:xfrm>
                <a:custGeom>
                  <a:avLst/>
                  <a:gdLst/>
                  <a:ahLst/>
                  <a:rect l="l" t="t" r="r" b="b"/>
                  <a:pathLst>
                    <a:path w="126" h="6">
                      <a:moveTo>
                        <a:pt x="0" y="6"/>
                      </a:moveTo>
                      <a:lnTo>
                        <a:pt x="12" y="6"/>
                      </a:lnTo>
                      <a:lnTo>
                        <a:pt x="54" y="0"/>
                      </a:lnTo>
                      <a:lnTo>
                        <a:pt x="90" y="6"/>
                      </a:lnTo>
                      <a:lnTo>
                        <a:pt x="126" y="0"/>
                      </a:lnTo>
                      <a:lnTo>
                        <a:pt x="102" y="0"/>
                      </a:lnTo>
                      <a:lnTo>
                        <a:pt x="78" y="0"/>
                      </a:lnTo>
                      <a:lnTo>
                        <a:pt x="54" y="0"/>
                      </a:lnTo>
                      <a:lnTo>
                        <a:pt x="24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2" name=""/>
                <p:cNvSpPr/>
                <p:nvPr/>
              </p:nvSpPr>
              <p:spPr>
                <a:xfrm>
                  <a:off x="7694640" y="5145120"/>
                  <a:ext cx="200160" cy="9360"/>
                </a:xfrm>
                <a:custGeom>
                  <a:avLst/>
                  <a:gdLst/>
                  <a:ahLst/>
                  <a:rect l="l" t="t" r="r" b="b"/>
                  <a:pathLst>
                    <a:path w="126" h="6">
                      <a:moveTo>
                        <a:pt x="0" y="6"/>
                      </a:moveTo>
                      <a:lnTo>
                        <a:pt x="12" y="6"/>
                      </a:lnTo>
                      <a:lnTo>
                        <a:pt x="54" y="0"/>
                      </a:lnTo>
                      <a:lnTo>
                        <a:pt x="90" y="6"/>
                      </a:lnTo>
                      <a:lnTo>
                        <a:pt x="126" y="0"/>
                      </a:lnTo>
                      <a:lnTo>
                        <a:pt x="102" y="0"/>
                      </a:lnTo>
                      <a:lnTo>
                        <a:pt x="78" y="0"/>
                      </a:lnTo>
                      <a:lnTo>
                        <a:pt x="54" y="0"/>
                      </a:lnTo>
                      <a:lnTo>
                        <a:pt x="24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43" name=""/>
            <p:cNvSpPr/>
            <p:nvPr/>
          </p:nvSpPr>
          <p:spPr>
            <a:xfrm>
              <a:off x="7761240" y="5183280"/>
              <a:ext cx="57240" cy="19080"/>
            </a:xfrm>
            <a:custGeom>
              <a:avLst/>
              <a:gdLst/>
              <a:ahLst/>
              <a:rect l="l" t="t" r="r" b="b"/>
              <a:pathLst>
                <a:path w="36" h="12">
                  <a:moveTo>
                    <a:pt x="0" y="0"/>
                  </a:moveTo>
                  <a:lnTo>
                    <a:pt x="18" y="12"/>
                  </a:lnTo>
                  <a:lnTo>
                    <a:pt x="36" y="12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44" name=""/>
            <p:cNvGrpSpPr/>
            <p:nvPr/>
          </p:nvGrpSpPr>
          <p:grpSpPr>
            <a:xfrm>
              <a:off x="7761240" y="5183280"/>
              <a:ext cx="57240" cy="19080"/>
              <a:chOff x="7761240" y="5183280"/>
              <a:chExt cx="57240" cy="19080"/>
            </a:xfrm>
          </p:grpSpPr>
          <p:sp>
            <p:nvSpPr>
              <p:cNvPr id="1945" name=""/>
              <p:cNvSpPr/>
              <p:nvPr/>
            </p:nvSpPr>
            <p:spPr>
              <a:xfrm>
                <a:off x="7761240" y="518328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8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46" name=""/>
              <p:cNvGrpSpPr/>
              <p:nvPr/>
            </p:nvGrpSpPr>
            <p:grpSpPr>
              <a:xfrm>
                <a:off x="7761240" y="5183280"/>
                <a:ext cx="57240" cy="19080"/>
                <a:chOff x="7761240" y="5183280"/>
                <a:chExt cx="57240" cy="19080"/>
              </a:xfrm>
            </p:grpSpPr>
            <p:sp>
              <p:nvSpPr>
                <p:cNvPr id="1947" name=""/>
                <p:cNvSpPr/>
                <p:nvPr/>
              </p:nvSpPr>
              <p:spPr>
                <a:xfrm>
                  <a:off x="7761240" y="51832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8" y="12"/>
                      </a:lnTo>
                      <a:lnTo>
                        <a:pt x="36" y="12"/>
                      </a:lnTo>
                      <a:lnTo>
                        <a:pt x="1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8" name=""/>
                <p:cNvSpPr/>
                <p:nvPr/>
              </p:nvSpPr>
              <p:spPr>
                <a:xfrm>
                  <a:off x="7761240" y="51832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8" y="12"/>
                      </a:lnTo>
                      <a:lnTo>
                        <a:pt x="36" y="12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49" name=""/>
            <p:cNvSpPr/>
            <p:nvPr/>
          </p:nvSpPr>
          <p:spPr>
            <a:xfrm>
              <a:off x="7866000" y="5145120"/>
              <a:ext cx="104760" cy="57240"/>
            </a:xfrm>
            <a:custGeom>
              <a:avLst/>
              <a:gdLst/>
              <a:ahLst/>
              <a:rect l="l" t="t" r="r" b="b"/>
              <a:pathLst>
                <a:path w="66" h="36">
                  <a:moveTo>
                    <a:pt x="0" y="36"/>
                  </a:moveTo>
                  <a:lnTo>
                    <a:pt x="24" y="36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50" name=""/>
            <p:cNvGrpSpPr/>
            <p:nvPr/>
          </p:nvGrpSpPr>
          <p:grpSpPr>
            <a:xfrm>
              <a:off x="7866000" y="5145120"/>
              <a:ext cx="104760" cy="57240"/>
              <a:chOff x="7866000" y="5145120"/>
              <a:chExt cx="104760" cy="57240"/>
            </a:xfrm>
          </p:grpSpPr>
          <p:sp>
            <p:nvSpPr>
              <p:cNvPr id="1951" name=""/>
              <p:cNvSpPr/>
              <p:nvPr/>
            </p:nvSpPr>
            <p:spPr>
              <a:xfrm>
                <a:off x="7866000" y="5145120"/>
                <a:ext cx="104760" cy="57240"/>
              </a:xfrm>
              <a:custGeom>
                <a:avLst/>
                <a:gdLst/>
                <a:ahLst/>
                <a:rect l="l" t="t" r="r" b="b"/>
                <a:pathLst>
                  <a:path w="66" h="36">
                    <a:moveTo>
                      <a:pt x="0" y="36"/>
                    </a:moveTo>
                    <a:lnTo>
                      <a:pt x="24" y="36"/>
                    </a:lnTo>
                    <a:lnTo>
                      <a:pt x="66" y="0"/>
                    </a:lnTo>
                    <a:lnTo>
                      <a:pt x="36" y="0"/>
                    </a:lnTo>
                    <a:lnTo>
                      <a:pt x="18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52" name=""/>
              <p:cNvGrpSpPr/>
              <p:nvPr/>
            </p:nvGrpSpPr>
            <p:grpSpPr>
              <a:xfrm>
                <a:off x="7866000" y="5145120"/>
                <a:ext cx="104760" cy="57240"/>
                <a:chOff x="7866000" y="5145120"/>
                <a:chExt cx="104760" cy="57240"/>
              </a:xfrm>
            </p:grpSpPr>
            <p:sp>
              <p:nvSpPr>
                <p:cNvPr id="1953" name=""/>
                <p:cNvSpPr/>
                <p:nvPr/>
              </p:nvSpPr>
              <p:spPr>
                <a:xfrm>
                  <a:off x="7866000" y="5145120"/>
                  <a:ext cx="104760" cy="57240"/>
                </a:xfrm>
                <a:custGeom>
                  <a:avLst/>
                  <a:gdLst/>
                  <a:ahLst/>
                  <a:rect l="l" t="t" r="r" b="b"/>
                  <a:pathLst>
                    <a:path w="66" h="36">
                      <a:moveTo>
                        <a:pt x="0" y="36"/>
                      </a:moveTo>
                      <a:lnTo>
                        <a:pt x="24" y="36"/>
                      </a:lnTo>
                      <a:lnTo>
                        <a:pt x="66" y="0"/>
                      </a:lnTo>
                      <a:lnTo>
                        <a:pt x="36" y="0"/>
                      </a:lnTo>
                      <a:lnTo>
                        <a:pt x="18" y="24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4" name=""/>
                <p:cNvSpPr/>
                <p:nvPr/>
              </p:nvSpPr>
              <p:spPr>
                <a:xfrm>
                  <a:off x="7866000" y="5145120"/>
                  <a:ext cx="104760" cy="57240"/>
                </a:xfrm>
                <a:custGeom>
                  <a:avLst/>
                  <a:gdLst/>
                  <a:ahLst/>
                  <a:rect l="l" t="t" r="r" b="b"/>
                  <a:pathLst>
                    <a:path w="66" h="36">
                      <a:moveTo>
                        <a:pt x="0" y="36"/>
                      </a:moveTo>
                      <a:lnTo>
                        <a:pt x="24" y="36"/>
                      </a:lnTo>
                      <a:lnTo>
                        <a:pt x="66" y="0"/>
                      </a:lnTo>
                      <a:lnTo>
                        <a:pt x="36" y="0"/>
                      </a:lnTo>
                      <a:lnTo>
                        <a:pt x="18" y="24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55" name=""/>
            <p:cNvSpPr/>
            <p:nvPr/>
          </p:nvSpPr>
          <p:spPr>
            <a:xfrm>
              <a:off x="8132760" y="5068800"/>
              <a:ext cx="9360" cy="47880"/>
            </a:xfrm>
            <a:custGeom>
              <a:avLst/>
              <a:gdLst/>
              <a:ahLst/>
              <a:rect l="l" t="t" r="r" b="b"/>
              <a:pathLst>
                <a:path w="6" h="30">
                  <a:moveTo>
                    <a:pt x="0" y="30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56" name=""/>
            <p:cNvGrpSpPr/>
            <p:nvPr/>
          </p:nvGrpSpPr>
          <p:grpSpPr>
            <a:xfrm>
              <a:off x="8132760" y="5068800"/>
              <a:ext cx="9360" cy="47880"/>
              <a:chOff x="8132760" y="5068800"/>
              <a:chExt cx="9360" cy="47880"/>
            </a:xfrm>
          </p:grpSpPr>
          <p:sp>
            <p:nvSpPr>
              <p:cNvPr id="1957" name=""/>
              <p:cNvSpPr/>
              <p:nvPr/>
            </p:nvSpPr>
            <p:spPr>
              <a:xfrm>
                <a:off x="8132760" y="5068800"/>
                <a:ext cx="9360" cy="47880"/>
              </a:xfrm>
              <a:custGeom>
                <a:avLst/>
                <a:gdLst/>
                <a:ahLst/>
                <a:rect l="l" t="t" r="r" b="b"/>
                <a:pathLst>
                  <a:path w="6" h="30">
                    <a:moveTo>
                      <a:pt x="0" y="3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58" name=""/>
              <p:cNvGrpSpPr/>
              <p:nvPr/>
            </p:nvGrpSpPr>
            <p:grpSpPr>
              <a:xfrm>
                <a:off x="8132760" y="5068800"/>
                <a:ext cx="9360" cy="47880"/>
                <a:chOff x="8132760" y="5068800"/>
                <a:chExt cx="9360" cy="47880"/>
              </a:xfrm>
            </p:grpSpPr>
            <p:sp>
              <p:nvSpPr>
                <p:cNvPr id="1959" name=""/>
                <p:cNvSpPr/>
                <p:nvPr/>
              </p:nvSpPr>
              <p:spPr>
                <a:xfrm>
                  <a:off x="8132760" y="5068800"/>
                  <a:ext cx="9360" cy="47880"/>
                </a:xfrm>
                <a:custGeom>
                  <a:avLst/>
                  <a:gdLst/>
                  <a:ahLst/>
                  <a:rect l="l" t="t" r="r" b="b"/>
                  <a:pathLst>
                    <a:path w="6" h="30">
                      <a:moveTo>
                        <a:pt x="0" y="30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" bIns="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60" name=""/>
                <p:cNvSpPr/>
                <p:nvPr/>
              </p:nvSpPr>
              <p:spPr>
                <a:xfrm>
                  <a:off x="8132760" y="5068800"/>
                  <a:ext cx="9360" cy="47880"/>
                </a:xfrm>
                <a:custGeom>
                  <a:avLst/>
                  <a:gdLst/>
                  <a:ahLst/>
                  <a:rect l="l" t="t" r="r" b="b"/>
                  <a:pathLst>
                    <a:path w="6" h="30">
                      <a:moveTo>
                        <a:pt x="0" y="30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" bIns="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61" name=""/>
            <p:cNvSpPr/>
            <p:nvPr/>
          </p:nvSpPr>
          <p:spPr>
            <a:xfrm>
              <a:off x="7437600" y="4973760"/>
              <a:ext cx="28440" cy="3780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0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62" name=""/>
            <p:cNvGrpSpPr/>
            <p:nvPr/>
          </p:nvGrpSpPr>
          <p:grpSpPr>
            <a:xfrm>
              <a:off x="7437600" y="4973760"/>
              <a:ext cx="28440" cy="37800"/>
              <a:chOff x="7437600" y="4973760"/>
              <a:chExt cx="28440" cy="37800"/>
            </a:xfrm>
          </p:grpSpPr>
          <p:sp>
            <p:nvSpPr>
              <p:cNvPr id="1963" name=""/>
              <p:cNvSpPr/>
              <p:nvPr/>
            </p:nvSpPr>
            <p:spPr>
              <a:xfrm>
                <a:off x="7437600" y="4973760"/>
                <a:ext cx="28440" cy="37800"/>
              </a:xfrm>
              <a:custGeom>
                <a:avLst/>
                <a:gdLst/>
                <a:ahLst/>
                <a:rect l="l" t="t" r="r" b="b"/>
                <a:pathLst>
                  <a:path w="18" h="24">
                    <a:moveTo>
                      <a:pt x="0" y="12"/>
                    </a:moveTo>
                    <a:lnTo>
                      <a:pt x="6" y="18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64" name=""/>
              <p:cNvGrpSpPr/>
              <p:nvPr/>
            </p:nvGrpSpPr>
            <p:grpSpPr>
              <a:xfrm>
                <a:off x="7437600" y="4973760"/>
                <a:ext cx="28440" cy="37800"/>
                <a:chOff x="7437600" y="4973760"/>
                <a:chExt cx="28440" cy="37800"/>
              </a:xfrm>
            </p:grpSpPr>
            <p:sp>
              <p:nvSpPr>
                <p:cNvPr id="1965" name=""/>
                <p:cNvSpPr/>
                <p:nvPr/>
              </p:nvSpPr>
              <p:spPr>
                <a:xfrm>
                  <a:off x="7437600" y="4973760"/>
                  <a:ext cx="28440" cy="37800"/>
                </a:xfrm>
                <a:custGeom>
                  <a:avLst/>
                  <a:gdLst/>
                  <a:ahLst/>
                  <a:rect l="l" t="t" r="r" b="b"/>
                  <a:pathLst>
                    <a:path w="18" h="24">
                      <a:moveTo>
                        <a:pt x="0" y="12"/>
                      </a:moveTo>
                      <a:lnTo>
                        <a:pt x="6" y="18"/>
                      </a:lnTo>
                      <a:lnTo>
                        <a:pt x="18" y="24"/>
                      </a:lnTo>
                      <a:lnTo>
                        <a:pt x="18" y="18"/>
                      </a:lnTo>
                      <a:lnTo>
                        <a:pt x="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66" name=""/>
                <p:cNvSpPr/>
                <p:nvPr/>
              </p:nvSpPr>
              <p:spPr>
                <a:xfrm>
                  <a:off x="7437600" y="4973760"/>
                  <a:ext cx="28440" cy="37800"/>
                </a:xfrm>
                <a:custGeom>
                  <a:avLst/>
                  <a:gdLst/>
                  <a:ahLst/>
                  <a:rect l="l" t="t" r="r" b="b"/>
                  <a:pathLst>
                    <a:path w="18" h="24">
                      <a:moveTo>
                        <a:pt x="0" y="12"/>
                      </a:moveTo>
                      <a:lnTo>
                        <a:pt x="6" y="18"/>
                      </a:lnTo>
                      <a:lnTo>
                        <a:pt x="18" y="24"/>
                      </a:lnTo>
                      <a:lnTo>
                        <a:pt x="18" y="18"/>
                      </a:lnTo>
                      <a:lnTo>
                        <a:pt x="6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67" name=""/>
            <p:cNvSpPr/>
            <p:nvPr/>
          </p:nvSpPr>
          <p:spPr>
            <a:xfrm>
              <a:off x="7475400" y="5002200"/>
              <a:ext cx="28800" cy="19080"/>
            </a:xfrm>
            <a:prstGeom prst="rect">
              <a:avLst/>
            </a:pr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8" name=""/>
            <p:cNvSpPr/>
            <p:nvPr/>
          </p:nvSpPr>
          <p:spPr>
            <a:xfrm>
              <a:off x="7475400" y="5002200"/>
              <a:ext cx="28800" cy="19080"/>
            </a:xfrm>
            <a:prstGeom prst="rect">
              <a:avLst/>
            </a:pr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9" name=""/>
            <p:cNvSpPr/>
            <p:nvPr/>
          </p:nvSpPr>
          <p:spPr>
            <a:xfrm>
              <a:off x="7761240" y="4897440"/>
              <a:ext cx="162000" cy="181080"/>
            </a:xfrm>
            <a:custGeom>
              <a:avLst/>
              <a:gdLst/>
              <a:ahLst/>
              <a:rect l="l" t="t" r="r" b="b"/>
              <a:pathLst>
                <a:path w="102" h="114">
                  <a:moveTo>
                    <a:pt x="0" y="66"/>
                  </a:moveTo>
                  <a:lnTo>
                    <a:pt x="0" y="72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114"/>
                  </a:lnTo>
                  <a:lnTo>
                    <a:pt x="18" y="108"/>
                  </a:lnTo>
                  <a:lnTo>
                    <a:pt x="18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60" y="96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66" y="96"/>
                  </a:lnTo>
                  <a:lnTo>
                    <a:pt x="48" y="72"/>
                  </a:lnTo>
                  <a:lnTo>
                    <a:pt x="60" y="72"/>
                  </a:lnTo>
                  <a:lnTo>
                    <a:pt x="42" y="60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36" y="48"/>
                  </a:lnTo>
                  <a:lnTo>
                    <a:pt x="18" y="42"/>
                  </a:lnTo>
                  <a:lnTo>
                    <a:pt x="18" y="24"/>
                  </a:lnTo>
                  <a:lnTo>
                    <a:pt x="36" y="18"/>
                  </a:lnTo>
                  <a:lnTo>
                    <a:pt x="90" y="18"/>
                  </a:lnTo>
                  <a:lnTo>
                    <a:pt x="102" y="0"/>
                  </a:lnTo>
                  <a:lnTo>
                    <a:pt x="84" y="6"/>
                  </a:lnTo>
                  <a:lnTo>
                    <a:pt x="60" y="18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18" y="18"/>
                  </a:lnTo>
                  <a:lnTo>
                    <a:pt x="18" y="4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70" name=""/>
            <p:cNvGrpSpPr/>
            <p:nvPr/>
          </p:nvGrpSpPr>
          <p:grpSpPr>
            <a:xfrm>
              <a:off x="7761240" y="4897440"/>
              <a:ext cx="162000" cy="181080"/>
              <a:chOff x="7761240" y="4897440"/>
              <a:chExt cx="162000" cy="181080"/>
            </a:xfrm>
          </p:grpSpPr>
          <p:sp>
            <p:nvSpPr>
              <p:cNvPr id="1971" name=""/>
              <p:cNvSpPr/>
              <p:nvPr/>
            </p:nvSpPr>
            <p:spPr>
              <a:xfrm>
                <a:off x="7761240" y="4897440"/>
                <a:ext cx="162000" cy="181080"/>
              </a:xfrm>
              <a:custGeom>
                <a:avLst/>
                <a:gdLst/>
                <a:ahLst/>
                <a:rect l="l" t="t" r="r" b="b"/>
                <a:pathLst>
                  <a:path w="102" h="114">
                    <a:moveTo>
                      <a:pt x="0" y="66"/>
                    </a:moveTo>
                    <a:lnTo>
                      <a:pt x="0" y="72"/>
                    </a:lnTo>
                    <a:lnTo>
                      <a:pt x="12" y="72"/>
                    </a:lnTo>
                    <a:lnTo>
                      <a:pt x="12" y="90"/>
                    </a:lnTo>
                    <a:lnTo>
                      <a:pt x="12" y="114"/>
                    </a:lnTo>
                    <a:lnTo>
                      <a:pt x="18" y="108"/>
                    </a:lnTo>
                    <a:lnTo>
                      <a:pt x="18" y="72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36" y="72"/>
                    </a:lnTo>
                    <a:lnTo>
                      <a:pt x="42" y="90"/>
                    </a:lnTo>
                    <a:lnTo>
                      <a:pt x="42" y="96"/>
                    </a:lnTo>
                    <a:lnTo>
                      <a:pt x="60" y="96"/>
                    </a:lnTo>
                    <a:lnTo>
                      <a:pt x="60" y="114"/>
                    </a:lnTo>
                    <a:lnTo>
                      <a:pt x="66" y="108"/>
                    </a:lnTo>
                    <a:lnTo>
                      <a:pt x="66" y="96"/>
                    </a:lnTo>
                    <a:lnTo>
                      <a:pt x="48" y="72"/>
                    </a:lnTo>
                    <a:lnTo>
                      <a:pt x="60" y="72"/>
                    </a:lnTo>
                    <a:lnTo>
                      <a:pt x="42" y="60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36" y="48"/>
                    </a:lnTo>
                    <a:lnTo>
                      <a:pt x="18" y="42"/>
                    </a:lnTo>
                    <a:lnTo>
                      <a:pt x="18" y="24"/>
                    </a:lnTo>
                    <a:lnTo>
                      <a:pt x="36" y="18"/>
                    </a:lnTo>
                    <a:lnTo>
                      <a:pt x="90" y="18"/>
                    </a:lnTo>
                    <a:lnTo>
                      <a:pt x="102" y="0"/>
                    </a:lnTo>
                    <a:lnTo>
                      <a:pt x="84" y="6"/>
                    </a:lnTo>
                    <a:lnTo>
                      <a:pt x="60" y="18"/>
                    </a:lnTo>
                    <a:lnTo>
                      <a:pt x="36" y="6"/>
                    </a:lnTo>
                    <a:lnTo>
                      <a:pt x="36" y="18"/>
                    </a:lnTo>
                    <a:lnTo>
                      <a:pt x="18" y="18"/>
                    </a:lnTo>
                    <a:lnTo>
                      <a:pt x="18" y="4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72" name=""/>
              <p:cNvGrpSpPr/>
              <p:nvPr/>
            </p:nvGrpSpPr>
            <p:grpSpPr>
              <a:xfrm>
                <a:off x="7761240" y="4897440"/>
                <a:ext cx="162000" cy="181080"/>
                <a:chOff x="7761240" y="4897440"/>
                <a:chExt cx="162000" cy="181080"/>
              </a:xfrm>
            </p:grpSpPr>
            <p:sp>
              <p:nvSpPr>
                <p:cNvPr id="1973" name=""/>
                <p:cNvSpPr/>
                <p:nvPr/>
              </p:nvSpPr>
              <p:spPr>
                <a:xfrm>
                  <a:off x="7761240" y="4897440"/>
                  <a:ext cx="162000" cy="181080"/>
                </a:xfrm>
                <a:custGeom>
                  <a:avLst/>
                  <a:gdLst/>
                  <a:ahLst/>
                  <a:rect l="l" t="t" r="r" b="b"/>
                  <a:pathLst>
                    <a:path w="102" h="114">
                      <a:moveTo>
                        <a:pt x="0" y="66"/>
                      </a:moveTo>
                      <a:lnTo>
                        <a:pt x="0" y="72"/>
                      </a:lnTo>
                      <a:lnTo>
                        <a:pt x="12" y="72"/>
                      </a:lnTo>
                      <a:lnTo>
                        <a:pt x="12" y="90"/>
                      </a:lnTo>
                      <a:lnTo>
                        <a:pt x="12" y="114"/>
                      </a:lnTo>
                      <a:lnTo>
                        <a:pt x="18" y="108"/>
                      </a:lnTo>
                      <a:lnTo>
                        <a:pt x="18" y="72"/>
                      </a:lnTo>
                      <a:lnTo>
                        <a:pt x="36" y="66"/>
                      </a:lnTo>
                      <a:lnTo>
                        <a:pt x="42" y="66"/>
                      </a:lnTo>
                      <a:lnTo>
                        <a:pt x="36" y="72"/>
                      </a:lnTo>
                      <a:lnTo>
                        <a:pt x="42" y="90"/>
                      </a:lnTo>
                      <a:lnTo>
                        <a:pt x="42" y="96"/>
                      </a:lnTo>
                      <a:lnTo>
                        <a:pt x="60" y="96"/>
                      </a:lnTo>
                      <a:lnTo>
                        <a:pt x="60" y="114"/>
                      </a:lnTo>
                      <a:lnTo>
                        <a:pt x="66" y="108"/>
                      </a:lnTo>
                      <a:lnTo>
                        <a:pt x="66" y="96"/>
                      </a:lnTo>
                      <a:lnTo>
                        <a:pt x="48" y="72"/>
                      </a:lnTo>
                      <a:lnTo>
                        <a:pt x="60" y="72"/>
                      </a:lnTo>
                      <a:lnTo>
                        <a:pt x="42" y="60"/>
                      </a:lnTo>
                      <a:lnTo>
                        <a:pt x="60" y="42"/>
                      </a:lnTo>
                      <a:lnTo>
                        <a:pt x="66" y="42"/>
                      </a:lnTo>
                      <a:lnTo>
                        <a:pt x="36" y="48"/>
                      </a:lnTo>
                      <a:lnTo>
                        <a:pt x="18" y="42"/>
                      </a:lnTo>
                      <a:lnTo>
                        <a:pt x="18" y="24"/>
                      </a:lnTo>
                      <a:lnTo>
                        <a:pt x="36" y="18"/>
                      </a:lnTo>
                      <a:lnTo>
                        <a:pt x="90" y="18"/>
                      </a:lnTo>
                      <a:lnTo>
                        <a:pt x="102" y="0"/>
                      </a:lnTo>
                      <a:lnTo>
                        <a:pt x="84" y="6"/>
                      </a:lnTo>
                      <a:lnTo>
                        <a:pt x="60" y="18"/>
                      </a:lnTo>
                      <a:lnTo>
                        <a:pt x="36" y="6"/>
                      </a:lnTo>
                      <a:lnTo>
                        <a:pt x="36" y="18"/>
                      </a:lnTo>
                      <a:lnTo>
                        <a:pt x="18" y="18"/>
                      </a:lnTo>
                      <a:lnTo>
                        <a:pt x="18" y="42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74" name=""/>
                <p:cNvSpPr/>
                <p:nvPr/>
              </p:nvSpPr>
              <p:spPr>
                <a:xfrm>
                  <a:off x="7761240" y="4897440"/>
                  <a:ext cx="162000" cy="181080"/>
                </a:xfrm>
                <a:custGeom>
                  <a:avLst/>
                  <a:gdLst/>
                  <a:ahLst/>
                  <a:rect l="l" t="t" r="r" b="b"/>
                  <a:pathLst>
                    <a:path w="102" h="114">
                      <a:moveTo>
                        <a:pt x="0" y="66"/>
                      </a:moveTo>
                      <a:lnTo>
                        <a:pt x="0" y="72"/>
                      </a:lnTo>
                      <a:lnTo>
                        <a:pt x="12" y="72"/>
                      </a:lnTo>
                      <a:lnTo>
                        <a:pt x="12" y="90"/>
                      </a:lnTo>
                      <a:lnTo>
                        <a:pt x="12" y="114"/>
                      </a:lnTo>
                      <a:lnTo>
                        <a:pt x="18" y="108"/>
                      </a:lnTo>
                      <a:lnTo>
                        <a:pt x="18" y="72"/>
                      </a:lnTo>
                      <a:lnTo>
                        <a:pt x="36" y="66"/>
                      </a:lnTo>
                      <a:lnTo>
                        <a:pt x="42" y="66"/>
                      </a:lnTo>
                      <a:lnTo>
                        <a:pt x="36" y="72"/>
                      </a:lnTo>
                      <a:lnTo>
                        <a:pt x="42" y="90"/>
                      </a:lnTo>
                      <a:lnTo>
                        <a:pt x="42" y="96"/>
                      </a:lnTo>
                      <a:lnTo>
                        <a:pt x="60" y="96"/>
                      </a:lnTo>
                      <a:lnTo>
                        <a:pt x="60" y="114"/>
                      </a:lnTo>
                      <a:lnTo>
                        <a:pt x="66" y="108"/>
                      </a:lnTo>
                      <a:lnTo>
                        <a:pt x="66" y="96"/>
                      </a:lnTo>
                      <a:lnTo>
                        <a:pt x="48" y="72"/>
                      </a:lnTo>
                      <a:lnTo>
                        <a:pt x="60" y="72"/>
                      </a:lnTo>
                      <a:lnTo>
                        <a:pt x="42" y="60"/>
                      </a:lnTo>
                      <a:lnTo>
                        <a:pt x="60" y="42"/>
                      </a:lnTo>
                      <a:lnTo>
                        <a:pt x="66" y="42"/>
                      </a:lnTo>
                      <a:lnTo>
                        <a:pt x="36" y="48"/>
                      </a:lnTo>
                      <a:lnTo>
                        <a:pt x="18" y="42"/>
                      </a:lnTo>
                      <a:lnTo>
                        <a:pt x="18" y="24"/>
                      </a:lnTo>
                      <a:lnTo>
                        <a:pt x="36" y="18"/>
                      </a:lnTo>
                      <a:lnTo>
                        <a:pt x="90" y="18"/>
                      </a:lnTo>
                      <a:lnTo>
                        <a:pt x="102" y="0"/>
                      </a:lnTo>
                      <a:lnTo>
                        <a:pt x="84" y="6"/>
                      </a:lnTo>
                      <a:lnTo>
                        <a:pt x="60" y="18"/>
                      </a:lnTo>
                      <a:lnTo>
                        <a:pt x="36" y="6"/>
                      </a:lnTo>
                      <a:lnTo>
                        <a:pt x="36" y="18"/>
                      </a:lnTo>
                      <a:lnTo>
                        <a:pt x="18" y="18"/>
                      </a:lnTo>
                      <a:lnTo>
                        <a:pt x="18" y="42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75" name=""/>
            <p:cNvSpPr/>
            <p:nvPr/>
          </p:nvSpPr>
          <p:spPr>
            <a:xfrm>
              <a:off x="7970760" y="4888080"/>
              <a:ext cx="28800" cy="75960"/>
            </a:xfrm>
            <a:custGeom>
              <a:avLst/>
              <a:gdLst/>
              <a:ahLst/>
              <a:rect l="l" t="t" r="r" b="b"/>
              <a:pathLst>
                <a:path w="18" h="48">
                  <a:moveTo>
                    <a:pt x="0" y="12"/>
                  </a:moveTo>
                  <a:lnTo>
                    <a:pt x="12" y="30"/>
                  </a:lnTo>
                  <a:lnTo>
                    <a:pt x="18" y="48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76" name=""/>
            <p:cNvGrpSpPr/>
            <p:nvPr/>
          </p:nvGrpSpPr>
          <p:grpSpPr>
            <a:xfrm>
              <a:off x="7970760" y="4888080"/>
              <a:ext cx="28800" cy="75960"/>
              <a:chOff x="7970760" y="4888080"/>
              <a:chExt cx="28800" cy="75960"/>
            </a:xfrm>
          </p:grpSpPr>
          <p:sp>
            <p:nvSpPr>
              <p:cNvPr id="1977" name=""/>
              <p:cNvSpPr/>
              <p:nvPr/>
            </p:nvSpPr>
            <p:spPr>
              <a:xfrm>
                <a:off x="7970760" y="4888080"/>
                <a:ext cx="28800" cy="75960"/>
              </a:xfrm>
              <a:custGeom>
                <a:avLst/>
                <a:gdLst/>
                <a:ahLst/>
                <a:rect l="l" t="t" r="r" b="b"/>
                <a:pathLst>
                  <a:path w="18" h="48">
                    <a:moveTo>
                      <a:pt x="0" y="12"/>
                    </a:moveTo>
                    <a:lnTo>
                      <a:pt x="12" y="30"/>
                    </a:lnTo>
                    <a:lnTo>
                      <a:pt x="18" y="48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78" name=""/>
              <p:cNvGrpSpPr/>
              <p:nvPr/>
            </p:nvGrpSpPr>
            <p:grpSpPr>
              <a:xfrm>
                <a:off x="7970760" y="4888080"/>
                <a:ext cx="28800" cy="75960"/>
                <a:chOff x="7970760" y="4888080"/>
                <a:chExt cx="28800" cy="75960"/>
              </a:xfrm>
            </p:grpSpPr>
            <p:sp>
              <p:nvSpPr>
                <p:cNvPr id="1979" name=""/>
                <p:cNvSpPr/>
                <p:nvPr/>
              </p:nvSpPr>
              <p:spPr>
                <a:xfrm>
                  <a:off x="7970760" y="4888080"/>
                  <a:ext cx="28800" cy="75960"/>
                </a:xfrm>
                <a:custGeom>
                  <a:avLst/>
                  <a:gdLst/>
                  <a:ahLst/>
                  <a:rect l="l" t="t" r="r" b="b"/>
                  <a:pathLst>
                    <a:path w="18" h="48">
                      <a:moveTo>
                        <a:pt x="0" y="12"/>
                      </a:moveTo>
                      <a:lnTo>
                        <a:pt x="12" y="30"/>
                      </a:lnTo>
                      <a:lnTo>
                        <a:pt x="18" y="48"/>
                      </a:lnTo>
                      <a:lnTo>
                        <a:pt x="12" y="30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8" y="12"/>
                      </a:lnTo>
                      <a:lnTo>
                        <a:pt x="12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80" name=""/>
                <p:cNvSpPr/>
                <p:nvPr/>
              </p:nvSpPr>
              <p:spPr>
                <a:xfrm>
                  <a:off x="7970760" y="4888080"/>
                  <a:ext cx="28800" cy="75960"/>
                </a:xfrm>
                <a:custGeom>
                  <a:avLst/>
                  <a:gdLst/>
                  <a:ahLst/>
                  <a:rect l="l" t="t" r="r" b="b"/>
                  <a:pathLst>
                    <a:path w="18" h="48">
                      <a:moveTo>
                        <a:pt x="0" y="12"/>
                      </a:moveTo>
                      <a:lnTo>
                        <a:pt x="12" y="30"/>
                      </a:lnTo>
                      <a:lnTo>
                        <a:pt x="18" y="48"/>
                      </a:lnTo>
                      <a:lnTo>
                        <a:pt x="12" y="30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8" y="12"/>
                      </a:lnTo>
                      <a:lnTo>
                        <a:pt x="12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81" name=""/>
            <p:cNvSpPr/>
            <p:nvPr/>
          </p:nvSpPr>
          <p:spPr>
            <a:xfrm>
              <a:off x="7932600" y="5011560"/>
              <a:ext cx="38160" cy="2880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0" y="0"/>
                  </a:moveTo>
                  <a:lnTo>
                    <a:pt x="24" y="1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82" name=""/>
            <p:cNvGrpSpPr/>
            <p:nvPr/>
          </p:nvGrpSpPr>
          <p:grpSpPr>
            <a:xfrm>
              <a:off x="7932600" y="5011560"/>
              <a:ext cx="38160" cy="28800"/>
              <a:chOff x="7932600" y="5011560"/>
              <a:chExt cx="38160" cy="28800"/>
            </a:xfrm>
          </p:grpSpPr>
          <p:sp>
            <p:nvSpPr>
              <p:cNvPr id="1983" name=""/>
              <p:cNvSpPr/>
              <p:nvPr/>
            </p:nvSpPr>
            <p:spPr>
              <a:xfrm>
                <a:off x="7932600" y="5011560"/>
                <a:ext cx="38160" cy="28800"/>
              </a:xfrm>
              <a:custGeom>
                <a:avLst/>
                <a:gdLst/>
                <a:ahLst/>
                <a:rect l="l" t="t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84" name=""/>
              <p:cNvGrpSpPr/>
              <p:nvPr/>
            </p:nvGrpSpPr>
            <p:grpSpPr>
              <a:xfrm>
                <a:off x="7932600" y="5011560"/>
                <a:ext cx="38160" cy="28800"/>
                <a:chOff x="7932600" y="5011560"/>
                <a:chExt cx="38160" cy="28800"/>
              </a:xfrm>
            </p:grpSpPr>
            <p:sp>
              <p:nvSpPr>
                <p:cNvPr id="1985" name=""/>
                <p:cNvSpPr/>
                <p:nvPr/>
              </p:nvSpPr>
              <p:spPr>
                <a:xfrm>
                  <a:off x="7932600" y="5011560"/>
                  <a:ext cx="38160" cy="28800"/>
                </a:xfrm>
                <a:custGeom>
                  <a:avLst/>
                  <a:gdLst/>
                  <a:ahLst/>
                  <a:rect l="l" t="t" r="r" b="b"/>
                  <a:pathLst>
                    <a:path w="24" h="18">
                      <a:moveTo>
                        <a:pt x="0" y="0"/>
                      </a:moveTo>
                      <a:lnTo>
                        <a:pt x="24" y="18"/>
                      </a:lnTo>
                      <a:lnTo>
                        <a:pt x="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86" name=""/>
                <p:cNvSpPr/>
                <p:nvPr/>
              </p:nvSpPr>
              <p:spPr>
                <a:xfrm>
                  <a:off x="7932600" y="5011560"/>
                  <a:ext cx="38160" cy="28800"/>
                </a:xfrm>
                <a:custGeom>
                  <a:avLst/>
                  <a:gdLst/>
                  <a:ahLst/>
                  <a:rect l="l" t="t" r="r" b="b"/>
                  <a:pathLst>
                    <a:path w="24" h="18">
                      <a:moveTo>
                        <a:pt x="0" y="0"/>
                      </a:moveTo>
                      <a:lnTo>
                        <a:pt x="24" y="18"/>
                      </a:lnTo>
                      <a:lnTo>
                        <a:pt x="2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87" name=""/>
            <p:cNvSpPr/>
            <p:nvPr/>
          </p:nvSpPr>
          <p:spPr>
            <a:xfrm>
              <a:off x="7989840" y="5002200"/>
              <a:ext cx="76320" cy="38160"/>
            </a:xfrm>
            <a:custGeom>
              <a:avLst/>
              <a:gdLst/>
              <a:ahLst/>
              <a:rect l="l" t="t" r="r" b="b"/>
              <a:pathLst>
                <a:path w="48" h="24">
                  <a:moveTo>
                    <a:pt x="0" y="6"/>
                  </a:moveTo>
                  <a:lnTo>
                    <a:pt x="48" y="24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88" name=""/>
            <p:cNvGrpSpPr/>
            <p:nvPr/>
          </p:nvGrpSpPr>
          <p:grpSpPr>
            <a:xfrm>
              <a:off x="7989840" y="5002200"/>
              <a:ext cx="76320" cy="38160"/>
              <a:chOff x="7989840" y="5002200"/>
              <a:chExt cx="76320" cy="38160"/>
            </a:xfrm>
          </p:grpSpPr>
          <p:sp>
            <p:nvSpPr>
              <p:cNvPr id="1989" name=""/>
              <p:cNvSpPr/>
              <p:nvPr/>
            </p:nvSpPr>
            <p:spPr>
              <a:xfrm>
                <a:off x="7989840" y="5002200"/>
                <a:ext cx="7632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6"/>
                    </a:moveTo>
                    <a:lnTo>
                      <a:pt x="48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90" name=""/>
              <p:cNvGrpSpPr/>
              <p:nvPr/>
            </p:nvGrpSpPr>
            <p:grpSpPr>
              <a:xfrm>
                <a:off x="7989840" y="5002200"/>
                <a:ext cx="76320" cy="38160"/>
                <a:chOff x="7989840" y="5002200"/>
                <a:chExt cx="76320" cy="38160"/>
              </a:xfrm>
            </p:grpSpPr>
            <p:sp>
              <p:nvSpPr>
                <p:cNvPr id="1991" name=""/>
                <p:cNvSpPr/>
                <p:nvPr/>
              </p:nvSpPr>
              <p:spPr>
                <a:xfrm>
                  <a:off x="7989840" y="5002200"/>
                  <a:ext cx="76320" cy="38160"/>
                </a:xfrm>
                <a:custGeom>
                  <a:avLst/>
                  <a:gdLst/>
                  <a:ahLst/>
                  <a:rect l="l" t="t" r="r" b="b"/>
                  <a:pathLst>
                    <a:path w="48" h="24">
                      <a:moveTo>
                        <a:pt x="0" y="6"/>
                      </a:moveTo>
                      <a:lnTo>
                        <a:pt x="48" y="24"/>
                      </a:lnTo>
                      <a:lnTo>
                        <a:pt x="30" y="6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92" name=""/>
                <p:cNvSpPr/>
                <p:nvPr/>
              </p:nvSpPr>
              <p:spPr>
                <a:xfrm>
                  <a:off x="7989840" y="5002200"/>
                  <a:ext cx="76320" cy="38160"/>
                </a:xfrm>
                <a:custGeom>
                  <a:avLst/>
                  <a:gdLst/>
                  <a:ahLst/>
                  <a:rect l="l" t="t" r="r" b="b"/>
                  <a:pathLst>
                    <a:path w="48" h="24">
                      <a:moveTo>
                        <a:pt x="0" y="6"/>
                      </a:moveTo>
                      <a:lnTo>
                        <a:pt x="48" y="24"/>
                      </a:lnTo>
                      <a:lnTo>
                        <a:pt x="30" y="6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93" name=""/>
            <p:cNvSpPr/>
            <p:nvPr/>
          </p:nvSpPr>
          <p:spPr>
            <a:xfrm>
              <a:off x="7790040" y="4478400"/>
              <a:ext cx="104760" cy="133200"/>
            </a:xfrm>
            <a:custGeom>
              <a:avLst/>
              <a:gdLst/>
              <a:ahLst/>
              <a:rect l="l" t="t" r="r" b="b"/>
              <a:pathLst>
                <a:path w="66" h="84">
                  <a:moveTo>
                    <a:pt x="0" y="36"/>
                  </a:moveTo>
                  <a:lnTo>
                    <a:pt x="0" y="60"/>
                  </a:lnTo>
                  <a:lnTo>
                    <a:pt x="18" y="66"/>
                  </a:lnTo>
                  <a:lnTo>
                    <a:pt x="18" y="78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66" y="84"/>
                  </a:lnTo>
                  <a:lnTo>
                    <a:pt x="48" y="78"/>
                  </a:lnTo>
                  <a:lnTo>
                    <a:pt x="66" y="78"/>
                  </a:lnTo>
                  <a:lnTo>
                    <a:pt x="42" y="66"/>
                  </a:lnTo>
                  <a:lnTo>
                    <a:pt x="30" y="78"/>
                  </a:lnTo>
                  <a:lnTo>
                    <a:pt x="24" y="6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42" y="0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94" name=""/>
            <p:cNvGrpSpPr/>
            <p:nvPr/>
          </p:nvGrpSpPr>
          <p:grpSpPr>
            <a:xfrm>
              <a:off x="7790040" y="4478400"/>
              <a:ext cx="104760" cy="133200"/>
              <a:chOff x="7790040" y="4478400"/>
              <a:chExt cx="104760" cy="133200"/>
            </a:xfrm>
          </p:grpSpPr>
          <p:sp>
            <p:nvSpPr>
              <p:cNvPr id="1995" name=""/>
              <p:cNvSpPr/>
              <p:nvPr/>
            </p:nvSpPr>
            <p:spPr>
              <a:xfrm>
                <a:off x="7790040" y="4478400"/>
                <a:ext cx="104760" cy="133200"/>
              </a:xfrm>
              <a:custGeom>
                <a:avLst/>
                <a:gdLst/>
                <a:ahLst/>
                <a:rect l="l" t="t" r="r" b="b"/>
                <a:pathLst>
                  <a:path w="66" h="84">
                    <a:moveTo>
                      <a:pt x="0" y="36"/>
                    </a:moveTo>
                    <a:lnTo>
                      <a:pt x="0" y="60"/>
                    </a:lnTo>
                    <a:lnTo>
                      <a:pt x="18" y="66"/>
                    </a:lnTo>
                    <a:lnTo>
                      <a:pt x="18" y="78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42" y="84"/>
                    </a:lnTo>
                    <a:lnTo>
                      <a:pt x="42" y="78"/>
                    </a:lnTo>
                    <a:lnTo>
                      <a:pt x="48" y="84"/>
                    </a:lnTo>
                    <a:lnTo>
                      <a:pt x="66" y="84"/>
                    </a:lnTo>
                    <a:lnTo>
                      <a:pt x="48" y="78"/>
                    </a:lnTo>
                    <a:lnTo>
                      <a:pt x="66" y="78"/>
                    </a:lnTo>
                    <a:lnTo>
                      <a:pt x="42" y="66"/>
                    </a:lnTo>
                    <a:lnTo>
                      <a:pt x="30" y="78"/>
                    </a:lnTo>
                    <a:lnTo>
                      <a:pt x="24" y="60"/>
                    </a:lnTo>
                    <a:lnTo>
                      <a:pt x="42" y="24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96" name=""/>
              <p:cNvGrpSpPr/>
              <p:nvPr/>
            </p:nvGrpSpPr>
            <p:grpSpPr>
              <a:xfrm>
                <a:off x="7790040" y="4478400"/>
                <a:ext cx="104760" cy="133200"/>
                <a:chOff x="7790040" y="4478400"/>
                <a:chExt cx="104760" cy="133200"/>
              </a:xfrm>
            </p:grpSpPr>
            <p:sp>
              <p:nvSpPr>
                <p:cNvPr id="1997" name=""/>
                <p:cNvSpPr/>
                <p:nvPr/>
              </p:nvSpPr>
              <p:spPr>
                <a:xfrm>
                  <a:off x="7790040" y="4478400"/>
                  <a:ext cx="104760" cy="133200"/>
                </a:xfrm>
                <a:custGeom>
                  <a:avLst/>
                  <a:gdLst/>
                  <a:ahLst/>
                  <a:rect l="l" t="t" r="r" b="b"/>
                  <a:pathLst>
                    <a:path w="66" h="84">
                      <a:moveTo>
                        <a:pt x="0" y="36"/>
                      </a:moveTo>
                      <a:lnTo>
                        <a:pt x="0" y="60"/>
                      </a:lnTo>
                      <a:lnTo>
                        <a:pt x="18" y="66"/>
                      </a:lnTo>
                      <a:lnTo>
                        <a:pt x="18" y="78"/>
                      </a:lnTo>
                      <a:lnTo>
                        <a:pt x="24" y="78"/>
                      </a:lnTo>
                      <a:lnTo>
                        <a:pt x="30" y="78"/>
                      </a:lnTo>
                      <a:lnTo>
                        <a:pt x="42" y="84"/>
                      </a:lnTo>
                      <a:lnTo>
                        <a:pt x="42" y="78"/>
                      </a:lnTo>
                      <a:lnTo>
                        <a:pt x="48" y="84"/>
                      </a:lnTo>
                      <a:lnTo>
                        <a:pt x="66" y="84"/>
                      </a:lnTo>
                      <a:lnTo>
                        <a:pt x="48" y="78"/>
                      </a:lnTo>
                      <a:lnTo>
                        <a:pt x="66" y="78"/>
                      </a:lnTo>
                      <a:lnTo>
                        <a:pt x="42" y="66"/>
                      </a:lnTo>
                      <a:lnTo>
                        <a:pt x="30" y="78"/>
                      </a:lnTo>
                      <a:lnTo>
                        <a:pt x="24" y="60"/>
                      </a:lnTo>
                      <a:lnTo>
                        <a:pt x="42" y="24"/>
                      </a:lnTo>
                      <a:lnTo>
                        <a:pt x="30" y="18"/>
                      </a:lnTo>
                      <a:lnTo>
                        <a:pt x="42" y="0"/>
                      </a:lnTo>
                      <a:lnTo>
                        <a:pt x="30" y="12"/>
                      </a:lnTo>
                      <a:lnTo>
                        <a:pt x="1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98" name=""/>
                <p:cNvSpPr/>
                <p:nvPr/>
              </p:nvSpPr>
              <p:spPr>
                <a:xfrm>
                  <a:off x="7790040" y="4478400"/>
                  <a:ext cx="104760" cy="133200"/>
                </a:xfrm>
                <a:custGeom>
                  <a:avLst/>
                  <a:gdLst/>
                  <a:ahLst/>
                  <a:rect l="l" t="t" r="r" b="b"/>
                  <a:pathLst>
                    <a:path w="66" h="84">
                      <a:moveTo>
                        <a:pt x="0" y="36"/>
                      </a:moveTo>
                      <a:lnTo>
                        <a:pt x="0" y="60"/>
                      </a:lnTo>
                      <a:lnTo>
                        <a:pt x="18" y="66"/>
                      </a:lnTo>
                      <a:lnTo>
                        <a:pt x="18" y="78"/>
                      </a:lnTo>
                      <a:lnTo>
                        <a:pt x="24" y="78"/>
                      </a:lnTo>
                      <a:lnTo>
                        <a:pt x="30" y="78"/>
                      </a:lnTo>
                      <a:lnTo>
                        <a:pt x="42" y="84"/>
                      </a:lnTo>
                      <a:lnTo>
                        <a:pt x="42" y="78"/>
                      </a:lnTo>
                      <a:lnTo>
                        <a:pt x="48" y="84"/>
                      </a:lnTo>
                      <a:lnTo>
                        <a:pt x="66" y="84"/>
                      </a:lnTo>
                      <a:lnTo>
                        <a:pt x="48" y="78"/>
                      </a:lnTo>
                      <a:lnTo>
                        <a:pt x="66" y="78"/>
                      </a:lnTo>
                      <a:lnTo>
                        <a:pt x="42" y="66"/>
                      </a:lnTo>
                      <a:lnTo>
                        <a:pt x="30" y="78"/>
                      </a:lnTo>
                      <a:lnTo>
                        <a:pt x="24" y="60"/>
                      </a:lnTo>
                      <a:lnTo>
                        <a:pt x="42" y="24"/>
                      </a:lnTo>
                      <a:lnTo>
                        <a:pt x="30" y="18"/>
                      </a:lnTo>
                      <a:lnTo>
                        <a:pt x="42" y="0"/>
                      </a:lnTo>
                      <a:lnTo>
                        <a:pt x="30" y="12"/>
                      </a:lnTo>
                      <a:lnTo>
                        <a:pt x="18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99" name=""/>
            <p:cNvSpPr/>
            <p:nvPr/>
          </p:nvSpPr>
          <p:spPr>
            <a:xfrm>
              <a:off x="7713720" y="4659480"/>
              <a:ext cx="66600" cy="66600"/>
            </a:xfrm>
            <a:custGeom>
              <a:avLst/>
              <a:gdLst/>
              <a:ahLst/>
              <a:rect l="l" t="t" r="r" b="b"/>
              <a:pathLst>
                <a:path w="42" h="42">
                  <a:moveTo>
                    <a:pt x="0" y="42"/>
                  </a:moveTo>
                  <a:lnTo>
                    <a:pt x="42" y="12"/>
                  </a:lnTo>
                  <a:lnTo>
                    <a:pt x="4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00" name=""/>
            <p:cNvGrpSpPr/>
            <p:nvPr/>
          </p:nvGrpSpPr>
          <p:grpSpPr>
            <a:xfrm>
              <a:off x="7713720" y="4659480"/>
              <a:ext cx="66600" cy="66600"/>
              <a:chOff x="7713720" y="4659480"/>
              <a:chExt cx="66600" cy="66600"/>
            </a:xfrm>
          </p:grpSpPr>
          <p:sp>
            <p:nvSpPr>
              <p:cNvPr id="2001" name=""/>
              <p:cNvSpPr/>
              <p:nvPr/>
            </p:nvSpPr>
            <p:spPr>
              <a:xfrm>
                <a:off x="7713720" y="4659480"/>
                <a:ext cx="66600" cy="66600"/>
              </a:xfrm>
              <a:custGeom>
                <a:avLst/>
                <a:gdLst/>
                <a:ahLst/>
                <a:rect l="l" t="t" r="r" b="b"/>
                <a:pathLst>
                  <a:path w="42" h="42">
                    <a:moveTo>
                      <a:pt x="0" y="42"/>
                    </a:moveTo>
                    <a:lnTo>
                      <a:pt x="42" y="12"/>
                    </a:lnTo>
                    <a:lnTo>
                      <a:pt x="42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002" name=""/>
              <p:cNvGrpSpPr/>
              <p:nvPr/>
            </p:nvGrpSpPr>
            <p:grpSpPr>
              <a:xfrm>
                <a:off x="7713720" y="4659480"/>
                <a:ext cx="66600" cy="66600"/>
                <a:chOff x="7713720" y="4659480"/>
                <a:chExt cx="66600" cy="66600"/>
              </a:xfrm>
            </p:grpSpPr>
            <p:sp>
              <p:nvSpPr>
                <p:cNvPr id="2003" name=""/>
                <p:cNvSpPr/>
                <p:nvPr/>
              </p:nvSpPr>
              <p:spPr>
                <a:xfrm>
                  <a:off x="7713720" y="4659480"/>
                  <a:ext cx="66600" cy="66600"/>
                </a:xfrm>
                <a:custGeom>
                  <a:avLst/>
                  <a:gdLst/>
                  <a:ahLst/>
                  <a:rect l="l" t="t" r="r" b="b"/>
                  <a:pathLst>
                    <a:path w="42" h="42">
                      <a:moveTo>
                        <a:pt x="0" y="42"/>
                      </a:moveTo>
                      <a:lnTo>
                        <a:pt x="42" y="12"/>
                      </a:lnTo>
                      <a:lnTo>
                        <a:pt x="42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04" name=""/>
                <p:cNvSpPr/>
                <p:nvPr/>
              </p:nvSpPr>
              <p:spPr>
                <a:xfrm>
                  <a:off x="7713720" y="4659480"/>
                  <a:ext cx="66600" cy="66600"/>
                </a:xfrm>
                <a:custGeom>
                  <a:avLst/>
                  <a:gdLst/>
                  <a:ahLst/>
                  <a:rect l="l" t="t" r="r" b="b"/>
                  <a:pathLst>
                    <a:path w="42" h="42">
                      <a:moveTo>
                        <a:pt x="0" y="42"/>
                      </a:moveTo>
                      <a:lnTo>
                        <a:pt x="42" y="12"/>
                      </a:lnTo>
                      <a:lnTo>
                        <a:pt x="42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005" name=""/>
            <p:cNvSpPr/>
            <p:nvPr/>
          </p:nvSpPr>
          <p:spPr>
            <a:xfrm>
              <a:off x="7790040" y="461160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0" y="0"/>
                  </a:moveTo>
                  <a:lnTo>
                    <a:pt x="24" y="1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06" name=""/>
            <p:cNvGrpSpPr/>
            <p:nvPr/>
          </p:nvGrpSpPr>
          <p:grpSpPr>
            <a:xfrm>
              <a:off x="7790040" y="4611600"/>
              <a:ext cx="37800" cy="28800"/>
              <a:chOff x="7790040" y="4611600"/>
              <a:chExt cx="37800" cy="28800"/>
            </a:xfrm>
          </p:grpSpPr>
          <p:sp>
            <p:nvSpPr>
              <p:cNvPr id="2007" name=""/>
              <p:cNvSpPr/>
              <p:nvPr/>
            </p:nvSpPr>
            <p:spPr>
              <a:xfrm>
                <a:off x="7790040" y="4611600"/>
                <a:ext cx="37800" cy="28800"/>
              </a:xfrm>
              <a:custGeom>
                <a:avLst/>
                <a:gdLst/>
                <a:ahLst/>
                <a:rect l="l" t="t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008" name=""/>
              <p:cNvGrpSpPr/>
              <p:nvPr/>
            </p:nvGrpSpPr>
            <p:grpSpPr>
              <a:xfrm>
                <a:off x="7790040" y="4611600"/>
                <a:ext cx="37800" cy="28800"/>
                <a:chOff x="7790040" y="4611600"/>
                <a:chExt cx="37800" cy="28800"/>
              </a:xfrm>
            </p:grpSpPr>
            <p:sp>
              <p:nvSpPr>
                <p:cNvPr id="2009" name=""/>
                <p:cNvSpPr/>
                <p:nvPr/>
              </p:nvSpPr>
              <p:spPr>
                <a:xfrm>
                  <a:off x="7790040" y="4611600"/>
                  <a:ext cx="37800" cy="28800"/>
                </a:xfrm>
                <a:custGeom>
                  <a:avLst/>
                  <a:gdLst/>
                  <a:ahLst/>
                  <a:rect l="l" t="t" r="r" b="b"/>
                  <a:pathLst>
                    <a:path w="24" h="18">
                      <a:moveTo>
                        <a:pt x="0" y="0"/>
                      </a:moveTo>
                      <a:lnTo>
                        <a:pt x="24" y="18"/>
                      </a:lnTo>
                      <a:lnTo>
                        <a:pt x="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10" name=""/>
                <p:cNvSpPr/>
                <p:nvPr/>
              </p:nvSpPr>
              <p:spPr>
                <a:xfrm>
                  <a:off x="7790040" y="4611600"/>
                  <a:ext cx="37800" cy="28800"/>
                </a:xfrm>
                <a:custGeom>
                  <a:avLst/>
                  <a:gdLst/>
                  <a:ahLst/>
                  <a:rect l="l" t="t" r="r" b="b"/>
                  <a:pathLst>
                    <a:path w="24" h="18">
                      <a:moveTo>
                        <a:pt x="0" y="0"/>
                      </a:moveTo>
                      <a:lnTo>
                        <a:pt x="24" y="18"/>
                      </a:lnTo>
                      <a:lnTo>
                        <a:pt x="2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011" name=""/>
            <p:cNvSpPr/>
            <p:nvPr/>
          </p:nvSpPr>
          <p:spPr>
            <a:xfrm>
              <a:off x="7904160" y="4640400"/>
              <a:ext cx="28440" cy="47520"/>
            </a:xfrm>
            <a:custGeom>
              <a:avLst/>
              <a:gdLst/>
              <a:ahLst/>
              <a:rect l="l" t="t" r="r" b="b"/>
              <a:pathLst>
                <a:path w="18" h="30">
                  <a:moveTo>
                    <a:pt x="0" y="0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2" y="30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12" name=""/>
            <p:cNvGrpSpPr/>
            <p:nvPr/>
          </p:nvGrpSpPr>
          <p:grpSpPr>
            <a:xfrm>
              <a:off x="7904160" y="4640400"/>
              <a:ext cx="28440" cy="47520"/>
              <a:chOff x="7904160" y="4640400"/>
              <a:chExt cx="28440" cy="47520"/>
            </a:xfrm>
          </p:grpSpPr>
          <p:sp>
            <p:nvSpPr>
              <p:cNvPr id="2013" name=""/>
              <p:cNvSpPr/>
              <p:nvPr/>
            </p:nvSpPr>
            <p:spPr>
              <a:xfrm>
                <a:off x="7904160" y="4640400"/>
                <a:ext cx="28440" cy="47520"/>
              </a:xfrm>
              <a:custGeom>
                <a:avLst/>
                <a:gdLst/>
                <a:ahLst/>
                <a:rect l="l" t="t" r="r" b="b"/>
                <a:pathLst>
                  <a:path w="18" h="30">
                    <a:moveTo>
                      <a:pt x="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014" name=""/>
              <p:cNvGrpSpPr/>
              <p:nvPr/>
            </p:nvGrpSpPr>
            <p:grpSpPr>
              <a:xfrm>
                <a:off x="7904160" y="4640400"/>
                <a:ext cx="28440" cy="47520"/>
                <a:chOff x="7904160" y="4640400"/>
                <a:chExt cx="28440" cy="47520"/>
              </a:xfrm>
            </p:grpSpPr>
            <p:sp>
              <p:nvSpPr>
                <p:cNvPr id="2015" name=""/>
                <p:cNvSpPr/>
                <p:nvPr/>
              </p:nvSpPr>
              <p:spPr>
                <a:xfrm>
                  <a:off x="7904160" y="4640400"/>
                  <a:ext cx="28440" cy="47520"/>
                </a:xfrm>
                <a:custGeom>
                  <a:avLst/>
                  <a:gdLst/>
                  <a:ahLst/>
                  <a:rect l="l" t="t" r="r" b="b"/>
                  <a:pathLst>
                    <a:path w="18" h="30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12" y="30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16" name=""/>
                <p:cNvSpPr/>
                <p:nvPr/>
              </p:nvSpPr>
              <p:spPr>
                <a:xfrm>
                  <a:off x="7904160" y="4640400"/>
                  <a:ext cx="28440" cy="47520"/>
                </a:xfrm>
                <a:custGeom>
                  <a:avLst/>
                  <a:gdLst/>
                  <a:ahLst/>
                  <a:rect l="l" t="t" r="r" b="b"/>
                  <a:pathLst>
                    <a:path w="18" h="30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12" y="30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017" name=""/>
            <p:cNvSpPr/>
            <p:nvPr/>
          </p:nvSpPr>
          <p:spPr>
            <a:xfrm>
              <a:off x="7837560" y="4640400"/>
              <a:ext cx="66600" cy="7596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0" y="24"/>
                  </a:moveTo>
                  <a:lnTo>
                    <a:pt x="12" y="24"/>
                  </a:lnTo>
                  <a:lnTo>
                    <a:pt x="12" y="30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12"/>
                  </a:lnTo>
                  <a:lnTo>
                    <a:pt x="18" y="24"/>
                  </a:lnTo>
                  <a:lnTo>
                    <a:pt x="18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18" name=""/>
            <p:cNvGrpSpPr/>
            <p:nvPr/>
          </p:nvGrpSpPr>
          <p:grpSpPr>
            <a:xfrm>
              <a:off x="7837560" y="4640400"/>
              <a:ext cx="66600" cy="75960"/>
              <a:chOff x="7837560" y="4640400"/>
              <a:chExt cx="66600" cy="75960"/>
            </a:xfrm>
          </p:grpSpPr>
          <p:sp>
            <p:nvSpPr>
              <p:cNvPr id="2019" name=""/>
              <p:cNvSpPr/>
              <p:nvPr/>
            </p:nvSpPr>
            <p:spPr>
              <a:xfrm>
                <a:off x="7837560" y="4640400"/>
                <a:ext cx="66600" cy="75960"/>
              </a:xfrm>
              <a:custGeom>
                <a:avLst/>
                <a:gdLst/>
                <a:ahLst/>
                <a:rect l="l" t="t" r="r" b="b"/>
                <a:pathLst>
                  <a:path w="42" h="48">
                    <a:moveTo>
                      <a:pt x="0" y="24"/>
                    </a:moveTo>
                    <a:lnTo>
                      <a:pt x="12" y="24"/>
                    </a:lnTo>
                    <a:lnTo>
                      <a:pt x="12" y="30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6" y="12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020" name=""/>
              <p:cNvGrpSpPr/>
              <p:nvPr/>
            </p:nvGrpSpPr>
            <p:grpSpPr>
              <a:xfrm>
                <a:off x="7837560" y="4640400"/>
                <a:ext cx="66600" cy="75960"/>
                <a:chOff x="7837560" y="4640400"/>
                <a:chExt cx="66600" cy="75960"/>
              </a:xfrm>
            </p:grpSpPr>
            <p:sp>
              <p:nvSpPr>
                <p:cNvPr id="2021" name=""/>
                <p:cNvSpPr/>
                <p:nvPr/>
              </p:nvSpPr>
              <p:spPr>
                <a:xfrm>
                  <a:off x="7837560" y="4640400"/>
                  <a:ext cx="66600" cy="75960"/>
                </a:xfrm>
                <a:custGeom>
                  <a:avLst/>
                  <a:gdLst/>
                  <a:ahLst/>
                  <a:rect l="l" t="t" r="r" b="b"/>
                  <a:pathLst>
                    <a:path w="42" h="48">
                      <a:moveTo>
                        <a:pt x="0" y="24"/>
                      </a:moveTo>
                      <a:lnTo>
                        <a:pt x="12" y="24"/>
                      </a:lnTo>
                      <a:lnTo>
                        <a:pt x="12" y="30"/>
                      </a:lnTo>
                      <a:lnTo>
                        <a:pt x="18" y="48"/>
                      </a:lnTo>
                      <a:lnTo>
                        <a:pt x="18" y="36"/>
                      </a:lnTo>
                      <a:lnTo>
                        <a:pt x="18" y="30"/>
                      </a:lnTo>
                      <a:lnTo>
                        <a:pt x="42" y="36"/>
                      </a:lnTo>
                      <a:lnTo>
                        <a:pt x="42" y="30"/>
                      </a:lnTo>
                      <a:lnTo>
                        <a:pt x="36" y="30"/>
                      </a:lnTo>
                      <a:lnTo>
                        <a:pt x="36" y="12"/>
                      </a:lnTo>
                      <a:lnTo>
                        <a:pt x="18" y="24"/>
                      </a:lnTo>
                      <a:lnTo>
                        <a:pt x="18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22" name=""/>
                <p:cNvSpPr/>
                <p:nvPr/>
              </p:nvSpPr>
              <p:spPr>
                <a:xfrm>
                  <a:off x="7837560" y="4640400"/>
                  <a:ext cx="66600" cy="75960"/>
                </a:xfrm>
                <a:custGeom>
                  <a:avLst/>
                  <a:gdLst/>
                  <a:ahLst/>
                  <a:rect l="l" t="t" r="r" b="b"/>
                  <a:pathLst>
                    <a:path w="42" h="48">
                      <a:moveTo>
                        <a:pt x="0" y="24"/>
                      </a:moveTo>
                      <a:lnTo>
                        <a:pt x="12" y="24"/>
                      </a:lnTo>
                      <a:lnTo>
                        <a:pt x="12" y="30"/>
                      </a:lnTo>
                      <a:lnTo>
                        <a:pt x="18" y="48"/>
                      </a:lnTo>
                      <a:lnTo>
                        <a:pt x="18" y="36"/>
                      </a:lnTo>
                      <a:lnTo>
                        <a:pt x="18" y="30"/>
                      </a:lnTo>
                      <a:lnTo>
                        <a:pt x="42" y="36"/>
                      </a:lnTo>
                      <a:lnTo>
                        <a:pt x="42" y="30"/>
                      </a:lnTo>
                      <a:lnTo>
                        <a:pt x="36" y="30"/>
                      </a:lnTo>
                      <a:lnTo>
                        <a:pt x="36" y="12"/>
                      </a:lnTo>
                      <a:lnTo>
                        <a:pt x="18" y="24"/>
                      </a:lnTo>
                      <a:lnTo>
                        <a:pt x="18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023" name=""/>
            <p:cNvSpPr/>
            <p:nvPr/>
          </p:nvSpPr>
          <p:spPr>
            <a:xfrm>
              <a:off x="7837560" y="4687920"/>
              <a:ext cx="104760" cy="104760"/>
            </a:xfrm>
            <a:custGeom>
              <a:avLst/>
              <a:gdLst/>
              <a:ahLst/>
              <a:rect l="l" t="t" r="r" b="b"/>
              <a:pathLst>
                <a:path w="66" h="66">
                  <a:moveTo>
                    <a:pt x="0" y="48"/>
                  </a:moveTo>
                  <a:lnTo>
                    <a:pt x="12" y="42"/>
                  </a:lnTo>
                  <a:lnTo>
                    <a:pt x="18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36" y="60"/>
                  </a:lnTo>
                  <a:lnTo>
                    <a:pt x="54" y="66"/>
                  </a:lnTo>
                  <a:lnTo>
                    <a:pt x="60" y="60"/>
                  </a:lnTo>
                  <a:lnTo>
                    <a:pt x="54" y="48"/>
                  </a:lnTo>
                  <a:lnTo>
                    <a:pt x="60" y="42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18"/>
                  </a:lnTo>
                  <a:lnTo>
                    <a:pt x="54" y="0"/>
                  </a:lnTo>
                  <a:lnTo>
                    <a:pt x="54" y="18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18" y="18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24" name=""/>
            <p:cNvGrpSpPr/>
            <p:nvPr/>
          </p:nvGrpSpPr>
          <p:grpSpPr>
            <a:xfrm>
              <a:off x="7837560" y="4687920"/>
              <a:ext cx="104760" cy="104760"/>
              <a:chOff x="7837560" y="4687920"/>
              <a:chExt cx="104760" cy="104760"/>
            </a:xfrm>
          </p:grpSpPr>
          <p:sp>
            <p:nvSpPr>
              <p:cNvPr id="2025" name=""/>
              <p:cNvSpPr/>
              <p:nvPr/>
            </p:nvSpPr>
            <p:spPr>
              <a:xfrm>
                <a:off x="7837560" y="4687920"/>
                <a:ext cx="104760" cy="104760"/>
              </a:xfrm>
              <a:custGeom>
                <a:avLst/>
                <a:gdLst/>
                <a:ahLst/>
                <a:rect l="l" t="t" r="r" b="b"/>
                <a:pathLst>
                  <a:path w="66" h="66">
                    <a:moveTo>
                      <a:pt x="0" y="48"/>
                    </a:moveTo>
                    <a:lnTo>
                      <a:pt x="12" y="42"/>
                    </a:lnTo>
                    <a:lnTo>
                      <a:pt x="18" y="42"/>
                    </a:lnTo>
                    <a:lnTo>
                      <a:pt x="36" y="42"/>
                    </a:lnTo>
                    <a:lnTo>
                      <a:pt x="42" y="42"/>
                    </a:lnTo>
                    <a:lnTo>
                      <a:pt x="36" y="60"/>
                    </a:lnTo>
                    <a:lnTo>
                      <a:pt x="54" y="66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60" y="42"/>
                    </a:lnTo>
                    <a:lnTo>
                      <a:pt x="66" y="60"/>
                    </a:lnTo>
                    <a:lnTo>
                      <a:pt x="66" y="42"/>
                    </a:lnTo>
                    <a:lnTo>
                      <a:pt x="66" y="18"/>
                    </a:lnTo>
                    <a:lnTo>
                      <a:pt x="54" y="0"/>
                    </a:lnTo>
                    <a:lnTo>
                      <a:pt x="54" y="18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026" name=""/>
              <p:cNvGrpSpPr/>
              <p:nvPr/>
            </p:nvGrpSpPr>
            <p:grpSpPr>
              <a:xfrm>
                <a:off x="7837560" y="4687920"/>
                <a:ext cx="104760" cy="104760"/>
                <a:chOff x="7837560" y="4687920"/>
                <a:chExt cx="104760" cy="104760"/>
              </a:xfrm>
            </p:grpSpPr>
            <p:sp>
              <p:nvSpPr>
                <p:cNvPr id="2027" name=""/>
                <p:cNvSpPr/>
                <p:nvPr/>
              </p:nvSpPr>
              <p:spPr>
                <a:xfrm>
                  <a:off x="7837560" y="4687920"/>
                  <a:ext cx="104760" cy="104760"/>
                </a:xfrm>
                <a:custGeom>
                  <a:avLst/>
                  <a:gdLst/>
                  <a:ahLst/>
                  <a:rect l="l" t="t" r="r" b="b"/>
                  <a:pathLst>
                    <a:path w="66" h="66">
                      <a:moveTo>
                        <a:pt x="0" y="48"/>
                      </a:moveTo>
                      <a:lnTo>
                        <a:pt x="12" y="42"/>
                      </a:lnTo>
                      <a:lnTo>
                        <a:pt x="18" y="42"/>
                      </a:lnTo>
                      <a:lnTo>
                        <a:pt x="36" y="42"/>
                      </a:lnTo>
                      <a:lnTo>
                        <a:pt x="42" y="42"/>
                      </a:lnTo>
                      <a:lnTo>
                        <a:pt x="36" y="60"/>
                      </a:lnTo>
                      <a:lnTo>
                        <a:pt x="54" y="66"/>
                      </a:lnTo>
                      <a:lnTo>
                        <a:pt x="60" y="60"/>
                      </a:lnTo>
                      <a:lnTo>
                        <a:pt x="54" y="48"/>
                      </a:lnTo>
                      <a:lnTo>
                        <a:pt x="60" y="42"/>
                      </a:lnTo>
                      <a:lnTo>
                        <a:pt x="66" y="60"/>
                      </a:lnTo>
                      <a:lnTo>
                        <a:pt x="66" y="42"/>
                      </a:lnTo>
                      <a:lnTo>
                        <a:pt x="66" y="18"/>
                      </a:ln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42" y="18"/>
                      </a:lnTo>
                      <a:lnTo>
                        <a:pt x="36" y="24"/>
                      </a:lnTo>
                      <a:lnTo>
                        <a:pt x="18" y="18"/>
                      </a:lnTo>
                      <a:lnTo>
                        <a:pt x="0" y="42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28" name=""/>
                <p:cNvSpPr/>
                <p:nvPr/>
              </p:nvSpPr>
              <p:spPr>
                <a:xfrm>
                  <a:off x="7837560" y="4687920"/>
                  <a:ext cx="104760" cy="104760"/>
                </a:xfrm>
                <a:custGeom>
                  <a:avLst/>
                  <a:gdLst/>
                  <a:ahLst/>
                  <a:rect l="l" t="t" r="r" b="b"/>
                  <a:pathLst>
                    <a:path w="66" h="66">
                      <a:moveTo>
                        <a:pt x="0" y="48"/>
                      </a:moveTo>
                      <a:lnTo>
                        <a:pt x="12" y="42"/>
                      </a:lnTo>
                      <a:lnTo>
                        <a:pt x="18" y="42"/>
                      </a:lnTo>
                      <a:lnTo>
                        <a:pt x="36" y="42"/>
                      </a:lnTo>
                      <a:lnTo>
                        <a:pt x="42" y="42"/>
                      </a:lnTo>
                      <a:lnTo>
                        <a:pt x="36" y="60"/>
                      </a:lnTo>
                      <a:lnTo>
                        <a:pt x="54" y="66"/>
                      </a:lnTo>
                      <a:lnTo>
                        <a:pt x="60" y="60"/>
                      </a:lnTo>
                      <a:lnTo>
                        <a:pt x="54" y="48"/>
                      </a:lnTo>
                      <a:lnTo>
                        <a:pt x="60" y="42"/>
                      </a:lnTo>
                      <a:lnTo>
                        <a:pt x="66" y="60"/>
                      </a:lnTo>
                      <a:lnTo>
                        <a:pt x="66" y="42"/>
                      </a:lnTo>
                      <a:lnTo>
                        <a:pt x="66" y="18"/>
                      </a:ln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42" y="18"/>
                      </a:lnTo>
                      <a:lnTo>
                        <a:pt x="36" y="24"/>
                      </a:lnTo>
                      <a:lnTo>
                        <a:pt x="18" y="18"/>
                      </a:lnTo>
                      <a:lnTo>
                        <a:pt x="0" y="42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029" name=""/>
            <p:cNvSpPr/>
            <p:nvPr/>
          </p:nvSpPr>
          <p:spPr>
            <a:xfrm>
              <a:off x="8466120" y="5040360"/>
              <a:ext cx="104760" cy="66600"/>
            </a:xfrm>
            <a:custGeom>
              <a:avLst/>
              <a:gdLst/>
              <a:ahLst/>
              <a:rect l="l" t="t" r="r" b="b"/>
              <a:pathLst>
                <a:path w="66" h="42">
                  <a:moveTo>
                    <a:pt x="0" y="18"/>
                  </a:moveTo>
                  <a:lnTo>
                    <a:pt x="18" y="42"/>
                  </a:lnTo>
                  <a:lnTo>
                    <a:pt x="42" y="42"/>
                  </a:lnTo>
                  <a:lnTo>
                    <a:pt x="60" y="24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30" name=""/>
            <p:cNvGrpSpPr/>
            <p:nvPr/>
          </p:nvGrpSpPr>
          <p:grpSpPr>
            <a:xfrm>
              <a:off x="8466120" y="5040360"/>
              <a:ext cx="104760" cy="66600"/>
              <a:chOff x="8466120" y="5040360"/>
              <a:chExt cx="104760" cy="66600"/>
            </a:xfrm>
          </p:grpSpPr>
          <p:sp>
            <p:nvSpPr>
              <p:cNvPr id="2031" name=""/>
              <p:cNvSpPr/>
              <p:nvPr/>
            </p:nvSpPr>
            <p:spPr>
              <a:xfrm>
                <a:off x="8466120" y="5040360"/>
                <a:ext cx="104760" cy="66600"/>
              </a:xfrm>
              <a:custGeom>
                <a:avLst/>
                <a:gdLst/>
                <a:ahLst/>
                <a:rect l="l" t="t" r="r" b="b"/>
                <a:pathLst>
                  <a:path w="66" h="42">
                    <a:moveTo>
                      <a:pt x="0" y="18"/>
                    </a:moveTo>
                    <a:lnTo>
                      <a:pt x="18" y="42"/>
                    </a:lnTo>
                    <a:lnTo>
                      <a:pt x="42" y="42"/>
                    </a:lnTo>
                    <a:lnTo>
                      <a:pt x="60" y="24"/>
                    </a:lnTo>
                    <a:lnTo>
                      <a:pt x="66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032" name=""/>
              <p:cNvGrpSpPr/>
              <p:nvPr/>
            </p:nvGrpSpPr>
            <p:grpSpPr>
              <a:xfrm>
                <a:off x="8466120" y="5040360"/>
                <a:ext cx="104760" cy="66600"/>
                <a:chOff x="8466120" y="5040360"/>
                <a:chExt cx="104760" cy="66600"/>
              </a:xfrm>
            </p:grpSpPr>
            <p:sp>
              <p:nvSpPr>
                <p:cNvPr id="2033" name=""/>
                <p:cNvSpPr/>
                <p:nvPr/>
              </p:nvSpPr>
              <p:spPr>
                <a:xfrm>
                  <a:off x="8466120" y="5040360"/>
                  <a:ext cx="104760" cy="66600"/>
                </a:xfrm>
                <a:custGeom>
                  <a:avLst/>
                  <a:gdLst/>
                  <a:ahLst/>
                  <a:rect l="l" t="t" r="r" b="b"/>
                  <a:pathLst>
                    <a:path w="66" h="42">
                      <a:moveTo>
                        <a:pt x="0" y="18"/>
                      </a:moveTo>
                      <a:lnTo>
                        <a:pt x="18" y="42"/>
                      </a:lnTo>
                      <a:lnTo>
                        <a:pt x="42" y="42"/>
                      </a:lnTo>
                      <a:lnTo>
                        <a:pt x="60" y="24"/>
                      </a:lnTo>
                      <a:lnTo>
                        <a:pt x="66" y="6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60" y="18"/>
                      </a:lnTo>
                      <a:lnTo>
                        <a:pt x="48" y="18"/>
                      </a:lnTo>
                      <a:lnTo>
                        <a:pt x="42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34" name=""/>
                <p:cNvSpPr/>
                <p:nvPr/>
              </p:nvSpPr>
              <p:spPr>
                <a:xfrm>
                  <a:off x="8466120" y="5040360"/>
                  <a:ext cx="104760" cy="66600"/>
                </a:xfrm>
                <a:custGeom>
                  <a:avLst/>
                  <a:gdLst/>
                  <a:ahLst/>
                  <a:rect l="l" t="t" r="r" b="b"/>
                  <a:pathLst>
                    <a:path w="66" h="42">
                      <a:moveTo>
                        <a:pt x="0" y="18"/>
                      </a:moveTo>
                      <a:lnTo>
                        <a:pt x="18" y="42"/>
                      </a:lnTo>
                      <a:lnTo>
                        <a:pt x="42" y="42"/>
                      </a:lnTo>
                      <a:lnTo>
                        <a:pt x="60" y="24"/>
                      </a:lnTo>
                      <a:lnTo>
                        <a:pt x="66" y="6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60" y="18"/>
                      </a:lnTo>
                      <a:lnTo>
                        <a:pt x="48" y="18"/>
                      </a:lnTo>
                      <a:lnTo>
                        <a:pt x="42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035" name=""/>
            <p:cNvSpPr/>
            <p:nvPr/>
          </p:nvSpPr>
          <p:spPr>
            <a:xfrm>
              <a:off x="8542440" y="5011560"/>
              <a:ext cx="56880" cy="38160"/>
            </a:xfrm>
            <a:custGeom>
              <a:avLst/>
              <a:gdLst/>
              <a:ahLst/>
              <a:rect l="l" t="t" r="r" b="b"/>
              <a:pathLst>
                <a:path w="36" h="24">
                  <a:moveTo>
                    <a:pt x="0" y="0"/>
                  </a:moveTo>
                  <a:lnTo>
                    <a:pt x="18" y="18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36" name=""/>
            <p:cNvGrpSpPr/>
            <p:nvPr/>
          </p:nvGrpSpPr>
          <p:grpSpPr>
            <a:xfrm>
              <a:off x="8542440" y="5011560"/>
              <a:ext cx="56880" cy="38160"/>
              <a:chOff x="8542440" y="5011560"/>
              <a:chExt cx="56880" cy="38160"/>
            </a:xfrm>
          </p:grpSpPr>
          <p:sp>
            <p:nvSpPr>
              <p:cNvPr id="2037" name=""/>
              <p:cNvSpPr/>
              <p:nvPr/>
            </p:nvSpPr>
            <p:spPr>
              <a:xfrm>
                <a:off x="8542440" y="501156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8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038" name=""/>
              <p:cNvGrpSpPr/>
              <p:nvPr/>
            </p:nvGrpSpPr>
            <p:grpSpPr>
              <a:xfrm>
                <a:off x="8542440" y="5011560"/>
                <a:ext cx="56880" cy="38160"/>
                <a:chOff x="8542440" y="5011560"/>
                <a:chExt cx="56880" cy="38160"/>
              </a:xfrm>
            </p:grpSpPr>
            <p:sp>
              <p:nvSpPr>
                <p:cNvPr id="2039" name=""/>
                <p:cNvSpPr/>
                <p:nvPr/>
              </p:nvSpPr>
              <p:spPr>
                <a:xfrm>
                  <a:off x="8542440" y="501156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8" y="18"/>
                      </a:lnTo>
                      <a:lnTo>
                        <a:pt x="36" y="24"/>
                      </a:lnTo>
                      <a:lnTo>
                        <a:pt x="36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40" name=""/>
                <p:cNvSpPr/>
                <p:nvPr/>
              </p:nvSpPr>
              <p:spPr>
                <a:xfrm>
                  <a:off x="8542440" y="501156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8" y="18"/>
                      </a:lnTo>
                      <a:lnTo>
                        <a:pt x="36" y="24"/>
                      </a:lnTo>
                      <a:lnTo>
                        <a:pt x="36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041" name=""/>
            <p:cNvSpPr/>
            <p:nvPr/>
          </p:nvSpPr>
          <p:spPr>
            <a:xfrm>
              <a:off x="8637480" y="5068800"/>
              <a:ext cx="38160" cy="47880"/>
            </a:xfrm>
            <a:custGeom>
              <a:avLst/>
              <a:gdLst/>
              <a:ahLst/>
              <a:rect l="l" t="t" r="r" b="b"/>
              <a:pathLst>
                <a:path w="24" h="30">
                  <a:moveTo>
                    <a:pt x="0" y="0"/>
                  </a:moveTo>
                  <a:lnTo>
                    <a:pt x="6" y="30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42" name=""/>
            <p:cNvGrpSpPr/>
            <p:nvPr/>
          </p:nvGrpSpPr>
          <p:grpSpPr>
            <a:xfrm>
              <a:off x="8637480" y="5068800"/>
              <a:ext cx="38160" cy="47880"/>
              <a:chOff x="8637480" y="5068800"/>
              <a:chExt cx="38160" cy="47880"/>
            </a:xfrm>
          </p:grpSpPr>
          <p:sp>
            <p:nvSpPr>
              <p:cNvPr id="2043" name=""/>
              <p:cNvSpPr/>
              <p:nvPr/>
            </p:nvSpPr>
            <p:spPr>
              <a:xfrm>
                <a:off x="8637480" y="5068800"/>
                <a:ext cx="38160" cy="47880"/>
              </a:xfrm>
              <a:custGeom>
                <a:avLst/>
                <a:gdLst/>
                <a:ahLst/>
                <a:rect l="l" t="t" r="r" b="b"/>
                <a:pathLst>
                  <a:path w="24" h="30">
                    <a:moveTo>
                      <a:pt x="0" y="0"/>
                    </a:moveTo>
                    <a:lnTo>
                      <a:pt x="6" y="30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044" name=""/>
              <p:cNvGrpSpPr/>
              <p:nvPr/>
            </p:nvGrpSpPr>
            <p:grpSpPr>
              <a:xfrm>
                <a:off x="8637480" y="5068800"/>
                <a:ext cx="38160" cy="47880"/>
                <a:chOff x="8637480" y="5068800"/>
                <a:chExt cx="38160" cy="47880"/>
              </a:xfrm>
            </p:grpSpPr>
            <p:sp>
              <p:nvSpPr>
                <p:cNvPr id="2045" name=""/>
                <p:cNvSpPr/>
                <p:nvPr/>
              </p:nvSpPr>
              <p:spPr>
                <a:xfrm>
                  <a:off x="8637480" y="5068800"/>
                  <a:ext cx="38160" cy="47880"/>
                </a:xfrm>
                <a:custGeom>
                  <a:avLst/>
                  <a:gdLst/>
                  <a:ahLst/>
                  <a:rect l="l" t="t" r="r" b="b"/>
                  <a:pathLst>
                    <a:path w="24" h="30">
                      <a:moveTo>
                        <a:pt x="0" y="0"/>
                      </a:moveTo>
                      <a:lnTo>
                        <a:pt x="6" y="30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" bIns="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46" name=""/>
                <p:cNvSpPr/>
                <p:nvPr/>
              </p:nvSpPr>
              <p:spPr>
                <a:xfrm>
                  <a:off x="8637480" y="5068800"/>
                  <a:ext cx="38160" cy="47880"/>
                </a:xfrm>
                <a:custGeom>
                  <a:avLst/>
                  <a:gdLst/>
                  <a:ahLst/>
                  <a:rect l="l" t="t" r="r" b="b"/>
                  <a:pathLst>
                    <a:path w="24" h="30">
                      <a:moveTo>
                        <a:pt x="0" y="0"/>
                      </a:moveTo>
                      <a:lnTo>
                        <a:pt x="6" y="30"/>
                      </a:lnTo>
                      <a:lnTo>
                        <a:pt x="24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" bIns="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047" name=""/>
            <p:cNvSpPr/>
            <p:nvPr/>
          </p:nvSpPr>
          <p:spPr>
            <a:xfrm>
              <a:off x="8751960" y="5154480"/>
              <a:ext cx="28440" cy="2880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0" y="0"/>
                  </a:moveTo>
                  <a:lnTo>
                    <a:pt x="0" y="18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48" name=""/>
            <p:cNvGrpSpPr/>
            <p:nvPr/>
          </p:nvGrpSpPr>
          <p:grpSpPr>
            <a:xfrm>
              <a:off x="8751960" y="5154480"/>
              <a:ext cx="28440" cy="28800"/>
              <a:chOff x="8751960" y="5154480"/>
              <a:chExt cx="28440" cy="28800"/>
            </a:xfrm>
          </p:grpSpPr>
          <p:sp>
            <p:nvSpPr>
              <p:cNvPr id="2049" name=""/>
              <p:cNvSpPr/>
              <p:nvPr/>
            </p:nvSpPr>
            <p:spPr>
              <a:xfrm>
                <a:off x="8751960" y="5154480"/>
                <a:ext cx="28440" cy="2880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0" y="0"/>
                    </a:moveTo>
                    <a:lnTo>
                      <a:pt x="0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050" name=""/>
              <p:cNvGrpSpPr/>
              <p:nvPr/>
            </p:nvGrpSpPr>
            <p:grpSpPr>
              <a:xfrm>
                <a:off x="8751960" y="5154480"/>
                <a:ext cx="28440" cy="28800"/>
                <a:chOff x="8751960" y="5154480"/>
                <a:chExt cx="28440" cy="28800"/>
              </a:xfrm>
            </p:grpSpPr>
            <p:sp>
              <p:nvSpPr>
                <p:cNvPr id="2051" name=""/>
                <p:cNvSpPr/>
                <p:nvPr/>
              </p:nvSpPr>
              <p:spPr>
                <a:xfrm>
                  <a:off x="8751960" y="5154480"/>
                  <a:ext cx="28440" cy="28800"/>
                </a:xfrm>
                <a:custGeom>
                  <a:avLst/>
                  <a:gdLst/>
                  <a:ahLst/>
                  <a:rect l="l" t="t" r="r" b="b"/>
                  <a:pathLst>
                    <a:path w="18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18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52" name=""/>
                <p:cNvSpPr/>
                <p:nvPr/>
              </p:nvSpPr>
              <p:spPr>
                <a:xfrm>
                  <a:off x="8751960" y="5154480"/>
                  <a:ext cx="28440" cy="28800"/>
                </a:xfrm>
                <a:custGeom>
                  <a:avLst/>
                  <a:gdLst/>
                  <a:ahLst/>
                  <a:rect l="l" t="t" r="r" b="b"/>
                  <a:pathLst>
                    <a:path w="18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18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053" name=""/>
            <p:cNvSpPr/>
            <p:nvPr/>
          </p:nvSpPr>
          <p:spPr>
            <a:xfrm>
              <a:off x="7637400" y="4373640"/>
              <a:ext cx="19080" cy="144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6523200" y="3944880"/>
              <a:ext cx="704520" cy="781200"/>
            </a:xfrm>
            <a:custGeom>
              <a:avLst/>
              <a:gdLst/>
              <a:ahLst/>
              <a:rect l="l" t="t" r="r" b="b"/>
              <a:pathLst>
                <a:path w="444" h="492">
                  <a:moveTo>
                    <a:pt x="402" y="150"/>
                  </a:moveTo>
                  <a:lnTo>
                    <a:pt x="354" y="174"/>
                  </a:lnTo>
                  <a:lnTo>
                    <a:pt x="360" y="192"/>
                  </a:lnTo>
                  <a:lnTo>
                    <a:pt x="354" y="192"/>
                  </a:lnTo>
                  <a:lnTo>
                    <a:pt x="312" y="192"/>
                  </a:lnTo>
                  <a:lnTo>
                    <a:pt x="312" y="180"/>
                  </a:lnTo>
                  <a:lnTo>
                    <a:pt x="306" y="174"/>
                  </a:lnTo>
                  <a:lnTo>
                    <a:pt x="294" y="174"/>
                  </a:lnTo>
                  <a:lnTo>
                    <a:pt x="294" y="192"/>
                  </a:lnTo>
                  <a:lnTo>
                    <a:pt x="294" y="204"/>
                  </a:lnTo>
                  <a:lnTo>
                    <a:pt x="288" y="204"/>
                  </a:lnTo>
                  <a:lnTo>
                    <a:pt x="204" y="174"/>
                  </a:lnTo>
                  <a:lnTo>
                    <a:pt x="192" y="156"/>
                  </a:lnTo>
                  <a:lnTo>
                    <a:pt x="198" y="132"/>
                  </a:lnTo>
                  <a:lnTo>
                    <a:pt x="162" y="126"/>
                  </a:lnTo>
                  <a:lnTo>
                    <a:pt x="156" y="90"/>
                  </a:lnTo>
                  <a:lnTo>
                    <a:pt x="174" y="90"/>
                  </a:lnTo>
                  <a:lnTo>
                    <a:pt x="162" y="7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74" y="18"/>
                  </a:lnTo>
                  <a:lnTo>
                    <a:pt x="150" y="30"/>
                  </a:lnTo>
                  <a:lnTo>
                    <a:pt x="132" y="24"/>
                  </a:lnTo>
                  <a:lnTo>
                    <a:pt x="114" y="6"/>
                  </a:lnTo>
                  <a:lnTo>
                    <a:pt x="108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90" y="48"/>
                  </a:lnTo>
                  <a:lnTo>
                    <a:pt x="102" y="60"/>
                  </a:lnTo>
                  <a:lnTo>
                    <a:pt x="90" y="84"/>
                  </a:lnTo>
                  <a:lnTo>
                    <a:pt x="108" y="90"/>
                  </a:lnTo>
                  <a:lnTo>
                    <a:pt x="108" y="96"/>
                  </a:lnTo>
                  <a:lnTo>
                    <a:pt x="102" y="96"/>
                  </a:lnTo>
                  <a:lnTo>
                    <a:pt x="108" y="114"/>
                  </a:lnTo>
                  <a:lnTo>
                    <a:pt x="60" y="174"/>
                  </a:lnTo>
                  <a:lnTo>
                    <a:pt x="42" y="180"/>
                  </a:lnTo>
                  <a:lnTo>
                    <a:pt x="36" y="174"/>
                  </a:lnTo>
                  <a:lnTo>
                    <a:pt x="18" y="180"/>
                  </a:lnTo>
                  <a:lnTo>
                    <a:pt x="18" y="204"/>
                  </a:lnTo>
                  <a:lnTo>
                    <a:pt x="36" y="204"/>
                  </a:lnTo>
                  <a:lnTo>
                    <a:pt x="36" y="216"/>
                  </a:lnTo>
                  <a:lnTo>
                    <a:pt x="42" y="216"/>
                  </a:lnTo>
                  <a:lnTo>
                    <a:pt x="42" y="228"/>
                  </a:lnTo>
                  <a:lnTo>
                    <a:pt x="42" y="240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18" y="264"/>
                  </a:lnTo>
                  <a:lnTo>
                    <a:pt x="36" y="264"/>
                  </a:lnTo>
                  <a:lnTo>
                    <a:pt x="36" y="270"/>
                  </a:lnTo>
                  <a:lnTo>
                    <a:pt x="6" y="270"/>
                  </a:lnTo>
                  <a:lnTo>
                    <a:pt x="42" y="306"/>
                  </a:lnTo>
                  <a:lnTo>
                    <a:pt x="60" y="288"/>
                  </a:lnTo>
                  <a:lnTo>
                    <a:pt x="66" y="270"/>
                  </a:lnTo>
                  <a:lnTo>
                    <a:pt x="66" y="312"/>
                  </a:lnTo>
                  <a:lnTo>
                    <a:pt x="84" y="372"/>
                  </a:lnTo>
                  <a:lnTo>
                    <a:pt x="102" y="402"/>
                  </a:lnTo>
                  <a:lnTo>
                    <a:pt x="132" y="486"/>
                  </a:lnTo>
                  <a:lnTo>
                    <a:pt x="150" y="492"/>
                  </a:lnTo>
                  <a:lnTo>
                    <a:pt x="156" y="486"/>
                  </a:lnTo>
                  <a:lnTo>
                    <a:pt x="162" y="474"/>
                  </a:lnTo>
                  <a:lnTo>
                    <a:pt x="174" y="468"/>
                  </a:lnTo>
                  <a:lnTo>
                    <a:pt x="174" y="438"/>
                  </a:lnTo>
                  <a:lnTo>
                    <a:pt x="192" y="420"/>
                  </a:lnTo>
                  <a:lnTo>
                    <a:pt x="192" y="396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4" y="372"/>
                  </a:lnTo>
                  <a:lnTo>
                    <a:pt x="216" y="372"/>
                  </a:lnTo>
                  <a:lnTo>
                    <a:pt x="216" y="360"/>
                  </a:lnTo>
                  <a:lnTo>
                    <a:pt x="258" y="318"/>
                  </a:lnTo>
                  <a:lnTo>
                    <a:pt x="282" y="312"/>
                  </a:lnTo>
                  <a:lnTo>
                    <a:pt x="288" y="282"/>
                  </a:lnTo>
                  <a:lnTo>
                    <a:pt x="306" y="270"/>
                  </a:lnTo>
                  <a:lnTo>
                    <a:pt x="306" y="282"/>
                  </a:lnTo>
                  <a:lnTo>
                    <a:pt x="312" y="282"/>
                  </a:lnTo>
                  <a:lnTo>
                    <a:pt x="306" y="228"/>
                  </a:lnTo>
                  <a:lnTo>
                    <a:pt x="294" y="228"/>
                  </a:lnTo>
                  <a:lnTo>
                    <a:pt x="306" y="216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30" y="204"/>
                  </a:lnTo>
                  <a:lnTo>
                    <a:pt x="330" y="222"/>
                  </a:lnTo>
                  <a:lnTo>
                    <a:pt x="360" y="222"/>
                  </a:lnTo>
                  <a:lnTo>
                    <a:pt x="348" y="240"/>
                  </a:lnTo>
                  <a:lnTo>
                    <a:pt x="348" y="252"/>
                  </a:lnTo>
                  <a:lnTo>
                    <a:pt x="354" y="252"/>
                  </a:lnTo>
                  <a:lnTo>
                    <a:pt x="360" y="240"/>
                  </a:lnTo>
                  <a:lnTo>
                    <a:pt x="360" y="252"/>
                  </a:lnTo>
                  <a:lnTo>
                    <a:pt x="378" y="282"/>
                  </a:lnTo>
                  <a:lnTo>
                    <a:pt x="378" y="270"/>
                  </a:lnTo>
                  <a:lnTo>
                    <a:pt x="384" y="252"/>
                  </a:lnTo>
                  <a:lnTo>
                    <a:pt x="396" y="240"/>
                  </a:lnTo>
                  <a:lnTo>
                    <a:pt x="414" y="204"/>
                  </a:lnTo>
                  <a:lnTo>
                    <a:pt x="426" y="192"/>
                  </a:lnTo>
                  <a:lnTo>
                    <a:pt x="444" y="192"/>
                  </a:lnTo>
                  <a:lnTo>
                    <a:pt x="444" y="174"/>
                  </a:lnTo>
                  <a:lnTo>
                    <a:pt x="426" y="150"/>
                  </a:lnTo>
                  <a:lnTo>
                    <a:pt x="402" y="15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6351480" y="3944880"/>
              <a:ext cx="390600" cy="399960"/>
            </a:xfrm>
            <a:custGeom>
              <a:avLst/>
              <a:gdLst/>
              <a:ahLst/>
              <a:rect l="l" t="t" r="r" b="b"/>
              <a:pathLst>
                <a:path w="41" h="42">
                  <a:moveTo>
                    <a:pt x="41" y="4"/>
                  </a:moveTo>
                  <a:lnTo>
                    <a:pt x="40" y="3"/>
                  </a:lnTo>
                  <a:lnTo>
                    <a:pt x="40" y="4"/>
                  </a:lnTo>
                  <a:lnTo>
                    <a:pt x="41" y="4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3" y="0"/>
                  </a:lnTo>
                  <a:lnTo>
                    <a:pt x="35" y="0"/>
                  </a:lnTo>
                  <a:close/>
                  <a:moveTo>
                    <a:pt x="33" y="0"/>
                  </a:moveTo>
                  <a:lnTo>
                    <a:pt x="33" y="0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6" y="7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15" y="19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5" y="37"/>
                  </a:lnTo>
                  <a:lnTo>
                    <a:pt x="17" y="40"/>
                  </a:lnTo>
                  <a:lnTo>
                    <a:pt x="18" y="42"/>
                  </a:lnTo>
                  <a:lnTo>
                    <a:pt x="20" y="40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5" y="36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1" y="34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5" y="30"/>
                  </a:lnTo>
                  <a:lnTo>
                    <a:pt x="28" y="29"/>
                  </a:lnTo>
                  <a:lnTo>
                    <a:pt x="36" y="19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3" y="14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56" name=""/>
            <p:cNvGrpSpPr/>
            <p:nvPr/>
          </p:nvGrpSpPr>
          <p:grpSpPr>
            <a:xfrm>
              <a:off x="4416480" y="3944880"/>
              <a:ext cx="1685880" cy="1914480"/>
              <a:chOff x="4416480" y="3944880"/>
              <a:chExt cx="1685880" cy="1914480"/>
            </a:xfrm>
          </p:grpSpPr>
          <p:grpSp>
            <p:nvGrpSpPr>
              <p:cNvPr id="2057" name=""/>
              <p:cNvGrpSpPr/>
              <p:nvPr/>
            </p:nvGrpSpPr>
            <p:grpSpPr>
              <a:xfrm>
                <a:off x="4416480" y="3944880"/>
                <a:ext cx="1685880" cy="1914480"/>
                <a:chOff x="4416480" y="3944880"/>
                <a:chExt cx="1685880" cy="1914480"/>
              </a:xfrm>
            </p:grpSpPr>
            <p:sp>
              <p:nvSpPr>
                <p:cNvPr id="2058" name=""/>
                <p:cNvSpPr/>
                <p:nvPr/>
              </p:nvSpPr>
              <p:spPr>
                <a:xfrm>
                  <a:off x="5454720" y="4097160"/>
                  <a:ext cx="266760" cy="295560"/>
                </a:xfrm>
                <a:custGeom>
                  <a:avLst/>
                  <a:gdLst/>
                  <a:ahLst/>
                  <a:rect l="l" t="t" r="r" b="b"/>
                  <a:pathLst>
                    <a:path w="168" h="186">
                      <a:moveTo>
                        <a:pt x="168" y="168"/>
                      </a:moveTo>
                      <a:lnTo>
                        <a:pt x="138" y="186"/>
                      </a:lnTo>
                      <a:lnTo>
                        <a:pt x="138" y="174"/>
                      </a:lnTo>
                      <a:lnTo>
                        <a:pt x="6" y="174"/>
                      </a:lnTo>
                      <a:lnTo>
                        <a:pt x="6" y="60"/>
                      </a:lnTo>
                      <a:lnTo>
                        <a:pt x="0" y="42"/>
                      </a:lnTo>
                      <a:lnTo>
                        <a:pt x="6" y="0"/>
                      </a:lnTo>
                      <a:lnTo>
                        <a:pt x="6" y="18"/>
                      </a:lnTo>
                      <a:lnTo>
                        <a:pt x="42" y="18"/>
                      </a:lnTo>
                      <a:lnTo>
                        <a:pt x="66" y="30"/>
                      </a:lnTo>
                      <a:lnTo>
                        <a:pt x="108" y="18"/>
                      </a:lnTo>
                      <a:lnTo>
                        <a:pt x="114" y="18"/>
                      </a:lnTo>
                      <a:lnTo>
                        <a:pt x="114" y="30"/>
                      </a:lnTo>
                      <a:lnTo>
                        <a:pt x="120" y="18"/>
                      </a:lnTo>
                      <a:lnTo>
                        <a:pt x="120" y="30"/>
                      </a:lnTo>
                      <a:lnTo>
                        <a:pt x="138" y="18"/>
                      </a:lnTo>
                      <a:lnTo>
                        <a:pt x="144" y="54"/>
                      </a:lnTo>
                      <a:lnTo>
                        <a:pt x="138" y="84"/>
                      </a:lnTo>
                      <a:lnTo>
                        <a:pt x="138" y="60"/>
                      </a:lnTo>
                      <a:lnTo>
                        <a:pt x="120" y="36"/>
                      </a:lnTo>
                      <a:lnTo>
                        <a:pt x="120" y="42"/>
                      </a:lnTo>
                      <a:lnTo>
                        <a:pt x="120" y="54"/>
                      </a:lnTo>
                      <a:lnTo>
                        <a:pt x="168" y="16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59" name=""/>
                <p:cNvSpPr/>
                <p:nvPr/>
              </p:nvSpPr>
              <p:spPr>
                <a:xfrm>
                  <a:off x="5083200" y="4078440"/>
                  <a:ext cx="380880" cy="371160"/>
                </a:xfrm>
                <a:custGeom>
                  <a:avLst/>
                  <a:gdLst/>
                  <a:ahLst/>
                  <a:rect l="l" t="t" r="r" b="b"/>
                  <a:pathLst>
                    <a:path w="240" h="234">
                      <a:moveTo>
                        <a:pt x="36" y="168"/>
                      </a:moveTo>
                      <a:lnTo>
                        <a:pt x="24" y="144"/>
                      </a:lnTo>
                      <a:lnTo>
                        <a:pt x="18" y="144"/>
                      </a:lnTo>
                      <a:lnTo>
                        <a:pt x="0" y="120"/>
                      </a:lnTo>
                      <a:lnTo>
                        <a:pt x="12" y="108"/>
                      </a:lnTo>
                      <a:lnTo>
                        <a:pt x="12" y="90"/>
                      </a:lnTo>
                      <a:lnTo>
                        <a:pt x="12" y="66"/>
                      </a:lnTo>
                      <a:lnTo>
                        <a:pt x="0" y="54"/>
                      </a:lnTo>
                      <a:lnTo>
                        <a:pt x="0" y="48"/>
                      </a:lnTo>
                      <a:lnTo>
                        <a:pt x="12" y="42"/>
                      </a:lnTo>
                      <a:lnTo>
                        <a:pt x="12" y="30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54" y="0"/>
                      </a:lnTo>
                      <a:lnTo>
                        <a:pt x="78" y="6"/>
                      </a:lnTo>
                      <a:lnTo>
                        <a:pt x="102" y="6"/>
                      </a:lnTo>
                      <a:lnTo>
                        <a:pt x="102" y="30"/>
                      </a:lnTo>
                      <a:lnTo>
                        <a:pt x="156" y="48"/>
                      </a:lnTo>
                      <a:lnTo>
                        <a:pt x="168" y="42"/>
                      </a:lnTo>
                      <a:lnTo>
                        <a:pt x="168" y="12"/>
                      </a:lnTo>
                      <a:lnTo>
                        <a:pt x="192" y="0"/>
                      </a:lnTo>
                      <a:lnTo>
                        <a:pt x="216" y="6"/>
                      </a:lnTo>
                      <a:lnTo>
                        <a:pt x="216" y="12"/>
                      </a:lnTo>
                      <a:lnTo>
                        <a:pt x="240" y="12"/>
                      </a:lnTo>
                      <a:lnTo>
                        <a:pt x="234" y="54"/>
                      </a:lnTo>
                      <a:lnTo>
                        <a:pt x="240" y="72"/>
                      </a:lnTo>
                      <a:lnTo>
                        <a:pt x="240" y="186"/>
                      </a:lnTo>
                      <a:lnTo>
                        <a:pt x="240" y="222"/>
                      </a:lnTo>
                      <a:lnTo>
                        <a:pt x="234" y="228"/>
                      </a:lnTo>
                      <a:lnTo>
                        <a:pt x="222" y="234"/>
                      </a:lnTo>
                      <a:lnTo>
                        <a:pt x="108" y="168"/>
                      </a:lnTo>
                      <a:lnTo>
                        <a:pt x="84" y="180"/>
                      </a:lnTo>
                      <a:lnTo>
                        <a:pt x="78" y="168"/>
                      </a:lnTo>
                      <a:lnTo>
                        <a:pt x="36" y="16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060" name=""/>
                <p:cNvGrpSpPr/>
                <p:nvPr/>
              </p:nvGrpSpPr>
              <p:grpSpPr>
                <a:xfrm>
                  <a:off x="5083200" y="4078440"/>
                  <a:ext cx="380880" cy="371160"/>
                  <a:chOff x="5083200" y="4078440"/>
                  <a:chExt cx="380880" cy="371160"/>
                </a:xfrm>
              </p:grpSpPr>
              <p:sp>
                <p:nvSpPr>
                  <p:cNvPr id="2061" name=""/>
                  <p:cNvSpPr/>
                  <p:nvPr/>
                </p:nvSpPr>
                <p:spPr>
                  <a:xfrm>
                    <a:off x="5083200" y="4078440"/>
                    <a:ext cx="380880" cy="37116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234">
                        <a:moveTo>
                          <a:pt x="36" y="168"/>
                        </a:moveTo>
                        <a:lnTo>
                          <a:pt x="24" y="144"/>
                        </a:lnTo>
                        <a:lnTo>
                          <a:pt x="18" y="144"/>
                        </a:lnTo>
                        <a:lnTo>
                          <a:pt x="0" y="120"/>
                        </a:lnTo>
                        <a:lnTo>
                          <a:pt x="12" y="108"/>
                        </a:lnTo>
                        <a:lnTo>
                          <a:pt x="12" y="90"/>
                        </a:lnTo>
                        <a:lnTo>
                          <a:pt x="12" y="66"/>
                        </a:lnTo>
                        <a:lnTo>
                          <a:pt x="0" y="54"/>
                        </a:lnTo>
                        <a:lnTo>
                          <a:pt x="0" y="48"/>
                        </a:lnTo>
                        <a:lnTo>
                          <a:pt x="12" y="42"/>
                        </a:lnTo>
                        <a:lnTo>
                          <a:pt x="12" y="30"/>
                        </a:lnTo>
                        <a:lnTo>
                          <a:pt x="24" y="6"/>
                        </a:lnTo>
                        <a:lnTo>
                          <a:pt x="24" y="0"/>
                        </a:lnTo>
                        <a:lnTo>
                          <a:pt x="54" y="0"/>
                        </a:lnTo>
                        <a:lnTo>
                          <a:pt x="78" y="6"/>
                        </a:lnTo>
                        <a:lnTo>
                          <a:pt x="102" y="6"/>
                        </a:lnTo>
                        <a:lnTo>
                          <a:pt x="102" y="30"/>
                        </a:lnTo>
                        <a:lnTo>
                          <a:pt x="156" y="48"/>
                        </a:lnTo>
                        <a:lnTo>
                          <a:pt x="168" y="42"/>
                        </a:lnTo>
                        <a:lnTo>
                          <a:pt x="168" y="12"/>
                        </a:lnTo>
                        <a:lnTo>
                          <a:pt x="192" y="0"/>
                        </a:lnTo>
                        <a:lnTo>
                          <a:pt x="216" y="6"/>
                        </a:lnTo>
                        <a:lnTo>
                          <a:pt x="216" y="12"/>
                        </a:lnTo>
                        <a:lnTo>
                          <a:pt x="240" y="12"/>
                        </a:lnTo>
                        <a:lnTo>
                          <a:pt x="234" y="54"/>
                        </a:lnTo>
                        <a:lnTo>
                          <a:pt x="240" y="72"/>
                        </a:lnTo>
                        <a:lnTo>
                          <a:pt x="240" y="186"/>
                        </a:lnTo>
                        <a:lnTo>
                          <a:pt x="240" y="222"/>
                        </a:lnTo>
                        <a:lnTo>
                          <a:pt x="234" y="228"/>
                        </a:lnTo>
                        <a:lnTo>
                          <a:pt x="222" y="234"/>
                        </a:lnTo>
                        <a:lnTo>
                          <a:pt x="108" y="168"/>
                        </a:lnTo>
                        <a:lnTo>
                          <a:pt x="84" y="180"/>
                        </a:lnTo>
                        <a:lnTo>
                          <a:pt x="78" y="168"/>
                        </a:lnTo>
                        <a:lnTo>
                          <a:pt x="36" y="168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62" name=""/>
                  <p:cNvSpPr/>
                  <p:nvPr/>
                </p:nvSpPr>
                <p:spPr>
                  <a:xfrm>
                    <a:off x="5083200" y="4078440"/>
                    <a:ext cx="380880" cy="37116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234">
                        <a:moveTo>
                          <a:pt x="36" y="168"/>
                        </a:moveTo>
                        <a:lnTo>
                          <a:pt x="24" y="144"/>
                        </a:lnTo>
                        <a:lnTo>
                          <a:pt x="18" y="144"/>
                        </a:lnTo>
                        <a:lnTo>
                          <a:pt x="0" y="120"/>
                        </a:lnTo>
                        <a:lnTo>
                          <a:pt x="12" y="108"/>
                        </a:lnTo>
                        <a:lnTo>
                          <a:pt x="12" y="90"/>
                        </a:lnTo>
                        <a:lnTo>
                          <a:pt x="12" y="66"/>
                        </a:lnTo>
                        <a:lnTo>
                          <a:pt x="0" y="54"/>
                        </a:lnTo>
                        <a:lnTo>
                          <a:pt x="0" y="48"/>
                        </a:lnTo>
                        <a:lnTo>
                          <a:pt x="12" y="42"/>
                        </a:lnTo>
                        <a:lnTo>
                          <a:pt x="12" y="30"/>
                        </a:lnTo>
                        <a:lnTo>
                          <a:pt x="24" y="6"/>
                        </a:lnTo>
                        <a:lnTo>
                          <a:pt x="24" y="0"/>
                        </a:lnTo>
                        <a:lnTo>
                          <a:pt x="54" y="0"/>
                        </a:lnTo>
                        <a:lnTo>
                          <a:pt x="78" y="6"/>
                        </a:lnTo>
                        <a:lnTo>
                          <a:pt x="102" y="6"/>
                        </a:lnTo>
                        <a:lnTo>
                          <a:pt x="102" y="30"/>
                        </a:lnTo>
                        <a:lnTo>
                          <a:pt x="156" y="48"/>
                        </a:lnTo>
                        <a:lnTo>
                          <a:pt x="168" y="42"/>
                        </a:lnTo>
                        <a:lnTo>
                          <a:pt x="168" y="12"/>
                        </a:lnTo>
                        <a:lnTo>
                          <a:pt x="192" y="0"/>
                        </a:lnTo>
                        <a:lnTo>
                          <a:pt x="216" y="6"/>
                        </a:lnTo>
                        <a:lnTo>
                          <a:pt x="216" y="12"/>
                        </a:lnTo>
                        <a:lnTo>
                          <a:pt x="240" y="12"/>
                        </a:lnTo>
                        <a:lnTo>
                          <a:pt x="234" y="54"/>
                        </a:lnTo>
                        <a:lnTo>
                          <a:pt x="240" y="72"/>
                        </a:lnTo>
                        <a:lnTo>
                          <a:pt x="240" y="186"/>
                        </a:lnTo>
                        <a:lnTo>
                          <a:pt x="240" y="222"/>
                        </a:lnTo>
                        <a:lnTo>
                          <a:pt x="234" y="228"/>
                        </a:lnTo>
                        <a:lnTo>
                          <a:pt x="222" y="234"/>
                        </a:lnTo>
                        <a:lnTo>
                          <a:pt x="108" y="168"/>
                        </a:lnTo>
                        <a:lnTo>
                          <a:pt x="84" y="180"/>
                        </a:lnTo>
                        <a:lnTo>
                          <a:pt x="78" y="168"/>
                        </a:lnTo>
                        <a:lnTo>
                          <a:pt x="36" y="168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063" name=""/>
                <p:cNvSpPr/>
                <p:nvPr/>
              </p:nvSpPr>
              <p:spPr>
                <a:xfrm>
                  <a:off x="4645080" y="3944880"/>
                  <a:ext cx="495360" cy="504720"/>
                </a:xfrm>
                <a:custGeom>
                  <a:avLst/>
                  <a:gdLst/>
                  <a:ahLst/>
                  <a:rect l="l" t="t" r="r" b="b"/>
                  <a:pathLst>
                    <a:path w="312" h="318">
                      <a:moveTo>
                        <a:pt x="96" y="42"/>
                      </a:moveTo>
                      <a:lnTo>
                        <a:pt x="108" y="42"/>
                      </a:lnTo>
                      <a:lnTo>
                        <a:pt x="114" y="90"/>
                      </a:lnTo>
                      <a:lnTo>
                        <a:pt x="72" y="96"/>
                      </a:lnTo>
                      <a:lnTo>
                        <a:pt x="72" y="114"/>
                      </a:lnTo>
                      <a:lnTo>
                        <a:pt x="48" y="132"/>
                      </a:lnTo>
                      <a:lnTo>
                        <a:pt x="6" y="150"/>
                      </a:lnTo>
                      <a:lnTo>
                        <a:pt x="0" y="156"/>
                      </a:lnTo>
                      <a:lnTo>
                        <a:pt x="0" y="180"/>
                      </a:lnTo>
                      <a:lnTo>
                        <a:pt x="54" y="222"/>
                      </a:lnTo>
                      <a:lnTo>
                        <a:pt x="144" y="288"/>
                      </a:lnTo>
                      <a:lnTo>
                        <a:pt x="156" y="306"/>
                      </a:lnTo>
                      <a:lnTo>
                        <a:pt x="174" y="312"/>
                      </a:lnTo>
                      <a:lnTo>
                        <a:pt x="186" y="318"/>
                      </a:lnTo>
                      <a:lnTo>
                        <a:pt x="198" y="318"/>
                      </a:lnTo>
                      <a:lnTo>
                        <a:pt x="210" y="318"/>
                      </a:lnTo>
                      <a:lnTo>
                        <a:pt x="312" y="252"/>
                      </a:lnTo>
                      <a:lnTo>
                        <a:pt x="300" y="228"/>
                      </a:lnTo>
                      <a:lnTo>
                        <a:pt x="294" y="228"/>
                      </a:lnTo>
                      <a:lnTo>
                        <a:pt x="276" y="204"/>
                      </a:lnTo>
                      <a:lnTo>
                        <a:pt x="288" y="192"/>
                      </a:lnTo>
                      <a:lnTo>
                        <a:pt x="288" y="174"/>
                      </a:lnTo>
                      <a:lnTo>
                        <a:pt x="288" y="150"/>
                      </a:lnTo>
                      <a:lnTo>
                        <a:pt x="276" y="138"/>
                      </a:lnTo>
                      <a:lnTo>
                        <a:pt x="276" y="132"/>
                      </a:lnTo>
                      <a:lnTo>
                        <a:pt x="276" y="96"/>
                      </a:lnTo>
                      <a:lnTo>
                        <a:pt x="252" y="90"/>
                      </a:lnTo>
                      <a:lnTo>
                        <a:pt x="246" y="72"/>
                      </a:lnTo>
                      <a:lnTo>
                        <a:pt x="264" y="48"/>
                      </a:lnTo>
                      <a:lnTo>
                        <a:pt x="252" y="6"/>
                      </a:lnTo>
                      <a:lnTo>
                        <a:pt x="264" y="0"/>
                      </a:lnTo>
                      <a:lnTo>
                        <a:pt x="252" y="6"/>
                      </a:lnTo>
                      <a:lnTo>
                        <a:pt x="228" y="0"/>
                      </a:lnTo>
                      <a:lnTo>
                        <a:pt x="210" y="6"/>
                      </a:lnTo>
                      <a:lnTo>
                        <a:pt x="198" y="0"/>
                      </a:lnTo>
                      <a:lnTo>
                        <a:pt x="174" y="6"/>
                      </a:lnTo>
                      <a:lnTo>
                        <a:pt x="144" y="6"/>
                      </a:lnTo>
                      <a:lnTo>
                        <a:pt x="96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064" name=""/>
                <p:cNvGrpSpPr/>
                <p:nvPr/>
              </p:nvGrpSpPr>
              <p:grpSpPr>
                <a:xfrm>
                  <a:off x="4645080" y="3944880"/>
                  <a:ext cx="495360" cy="504720"/>
                  <a:chOff x="4645080" y="3944880"/>
                  <a:chExt cx="495360" cy="504720"/>
                </a:xfrm>
              </p:grpSpPr>
              <p:sp>
                <p:nvSpPr>
                  <p:cNvPr id="2065" name=""/>
                  <p:cNvSpPr/>
                  <p:nvPr/>
                </p:nvSpPr>
                <p:spPr>
                  <a:xfrm>
                    <a:off x="4645080" y="3944880"/>
                    <a:ext cx="495360" cy="50472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318">
                        <a:moveTo>
                          <a:pt x="96" y="42"/>
                        </a:moveTo>
                        <a:lnTo>
                          <a:pt x="108" y="42"/>
                        </a:lnTo>
                        <a:lnTo>
                          <a:pt x="114" y="90"/>
                        </a:lnTo>
                        <a:lnTo>
                          <a:pt x="72" y="96"/>
                        </a:lnTo>
                        <a:lnTo>
                          <a:pt x="72" y="114"/>
                        </a:lnTo>
                        <a:lnTo>
                          <a:pt x="48" y="132"/>
                        </a:lnTo>
                        <a:lnTo>
                          <a:pt x="6" y="150"/>
                        </a:lnTo>
                        <a:lnTo>
                          <a:pt x="0" y="156"/>
                        </a:lnTo>
                        <a:lnTo>
                          <a:pt x="0" y="180"/>
                        </a:lnTo>
                        <a:lnTo>
                          <a:pt x="54" y="222"/>
                        </a:lnTo>
                        <a:lnTo>
                          <a:pt x="144" y="288"/>
                        </a:lnTo>
                        <a:lnTo>
                          <a:pt x="156" y="306"/>
                        </a:lnTo>
                        <a:lnTo>
                          <a:pt x="174" y="312"/>
                        </a:lnTo>
                        <a:lnTo>
                          <a:pt x="186" y="318"/>
                        </a:lnTo>
                        <a:lnTo>
                          <a:pt x="198" y="318"/>
                        </a:lnTo>
                        <a:lnTo>
                          <a:pt x="210" y="318"/>
                        </a:lnTo>
                        <a:lnTo>
                          <a:pt x="312" y="252"/>
                        </a:lnTo>
                        <a:lnTo>
                          <a:pt x="300" y="228"/>
                        </a:lnTo>
                        <a:lnTo>
                          <a:pt x="294" y="228"/>
                        </a:lnTo>
                        <a:lnTo>
                          <a:pt x="276" y="204"/>
                        </a:lnTo>
                        <a:lnTo>
                          <a:pt x="288" y="192"/>
                        </a:lnTo>
                        <a:lnTo>
                          <a:pt x="288" y="174"/>
                        </a:lnTo>
                        <a:lnTo>
                          <a:pt x="288" y="150"/>
                        </a:lnTo>
                        <a:lnTo>
                          <a:pt x="276" y="138"/>
                        </a:lnTo>
                        <a:lnTo>
                          <a:pt x="276" y="132"/>
                        </a:lnTo>
                        <a:lnTo>
                          <a:pt x="276" y="96"/>
                        </a:lnTo>
                        <a:lnTo>
                          <a:pt x="252" y="90"/>
                        </a:lnTo>
                        <a:lnTo>
                          <a:pt x="246" y="72"/>
                        </a:lnTo>
                        <a:lnTo>
                          <a:pt x="264" y="48"/>
                        </a:lnTo>
                        <a:lnTo>
                          <a:pt x="252" y="6"/>
                        </a:lnTo>
                        <a:lnTo>
                          <a:pt x="264" y="0"/>
                        </a:lnTo>
                        <a:lnTo>
                          <a:pt x="252" y="6"/>
                        </a:lnTo>
                        <a:lnTo>
                          <a:pt x="228" y="0"/>
                        </a:lnTo>
                        <a:lnTo>
                          <a:pt x="210" y="6"/>
                        </a:lnTo>
                        <a:lnTo>
                          <a:pt x="198" y="0"/>
                        </a:lnTo>
                        <a:lnTo>
                          <a:pt x="174" y="6"/>
                        </a:lnTo>
                        <a:lnTo>
                          <a:pt x="144" y="6"/>
                        </a:lnTo>
                        <a:lnTo>
                          <a:pt x="96" y="4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66" name=""/>
                  <p:cNvSpPr/>
                  <p:nvPr/>
                </p:nvSpPr>
                <p:spPr>
                  <a:xfrm>
                    <a:off x="4645080" y="3944880"/>
                    <a:ext cx="495360" cy="50472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318">
                        <a:moveTo>
                          <a:pt x="96" y="42"/>
                        </a:moveTo>
                        <a:lnTo>
                          <a:pt x="108" y="42"/>
                        </a:lnTo>
                        <a:lnTo>
                          <a:pt x="114" y="90"/>
                        </a:lnTo>
                        <a:lnTo>
                          <a:pt x="72" y="96"/>
                        </a:lnTo>
                        <a:lnTo>
                          <a:pt x="72" y="114"/>
                        </a:lnTo>
                        <a:lnTo>
                          <a:pt x="48" y="132"/>
                        </a:lnTo>
                        <a:lnTo>
                          <a:pt x="6" y="150"/>
                        </a:lnTo>
                        <a:lnTo>
                          <a:pt x="0" y="156"/>
                        </a:lnTo>
                        <a:lnTo>
                          <a:pt x="0" y="180"/>
                        </a:lnTo>
                        <a:lnTo>
                          <a:pt x="54" y="222"/>
                        </a:lnTo>
                        <a:lnTo>
                          <a:pt x="144" y="288"/>
                        </a:lnTo>
                        <a:lnTo>
                          <a:pt x="156" y="306"/>
                        </a:lnTo>
                        <a:lnTo>
                          <a:pt x="174" y="312"/>
                        </a:lnTo>
                        <a:lnTo>
                          <a:pt x="186" y="318"/>
                        </a:lnTo>
                        <a:lnTo>
                          <a:pt x="198" y="318"/>
                        </a:lnTo>
                        <a:lnTo>
                          <a:pt x="210" y="318"/>
                        </a:lnTo>
                        <a:lnTo>
                          <a:pt x="312" y="252"/>
                        </a:lnTo>
                        <a:lnTo>
                          <a:pt x="300" y="228"/>
                        </a:lnTo>
                        <a:lnTo>
                          <a:pt x="294" y="228"/>
                        </a:lnTo>
                        <a:lnTo>
                          <a:pt x="276" y="204"/>
                        </a:lnTo>
                        <a:lnTo>
                          <a:pt x="288" y="192"/>
                        </a:lnTo>
                        <a:lnTo>
                          <a:pt x="288" y="174"/>
                        </a:lnTo>
                        <a:lnTo>
                          <a:pt x="288" y="150"/>
                        </a:lnTo>
                        <a:lnTo>
                          <a:pt x="276" y="138"/>
                        </a:lnTo>
                        <a:lnTo>
                          <a:pt x="276" y="132"/>
                        </a:lnTo>
                        <a:lnTo>
                          <a:pt x="276" y="96"/>
                        </a:lnTo>
                        <a:lnTo>
                          <a:pt x="252" y="90"/>
                        </a:lnTo>
                        <a:lnTo>
                          <a:pt x="246" y="72"/>
                        </a:lnTo>
                        <a:lnTo>
                          <a:pt x="264" y="48"/>
                        </a:lnTo>
                        <a:lnTo>
                          <a:pt x="252" y="6"/>
                        </a:lnTo>
                        <a:lnTo>
                          <a:pt x="264" y="0"/>
                        </a:lnTo>
                        <a:lnTo>
                          <a:pt x="252" y="6"/>
                        </a:lnTo>
                        <a:lnTo>
                          <a:pt x="228" y="0"/>
                        </a:lnTo>
                        <a:lnTo>
                          <a:pt x="210" y="6"/>
                        </a:lnTo>
                        <a:lnTo>
                          <a:pt x="198" y="0"/>
                        </a:lnTo>
                        <a:lnTo>
                          <a:pt x="174" y="6"/>
                        </a:lnTo>
                        <a:lnTo>
                          <a:pt x="144" y="6"/>
                        </a:lnTo>
                        <a:lnTo>
                          <a:pt x="96" y="42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067" name=""/>
                <p:cNvSpPr/>
                <p:nvPr/>
              </p:nvSpPr>
              <p:spPr>
                <a:xfrm>
                  <a:off x="4549680" y="4297320"/>
                  <a:ext cx="409680" cy="390600"/>
                </a:xfrm>
                <a:custGeom>
                  <a:avLst/>
                  <a:gdLst/>
                  <a:ahLst/>
                  <a:rect l="l" t="t" r="r" b="b"/>
                  <a:pathLst>
                    <a:path w="258" h="246">
                      <a:moveTo>
                        <a:pt x="114" y="0"/>
                      </a:moveTo>
                      <a:lnTo>
                        <a:pt x="204" y="66"/>
                      </a:lnTo>
                      <a:lnTo>
                        <a:pt x="216" y="84"/>
                      </a:lnTo>
                      <a:lnTo>
                        <a:pt x="234" y="90"/>
                      </a:lnTo>
                      <a:lnTo>
                        <a:pt x="246" y="96"/>
                      </a:lnTo>
                      <a:lnTo>
                        <a:pt x="258" y="96"/>
                      </a:lnTo>
                      <a:lnTo>
                        <a:pt x="258" y="150"/>
                      </a:lnTo>
                      <a:lnTo>
                        <a:pt x="246" y="162"/>
                      </a:lnTo>
                      <a:lnTo>
                        <a:pt x="198" y="174"/>
                      </a:lnTo>
                      <a:lnTo>
                        <a:pt x="174" y="174"/>
                      </a:lnTo>
                      <a:lnTo>
                        <a:pt x="156" y="192"/>
                      </a:lnTo>
                      <a:lnTo>
                        <a:pt x="132" y="198"/>
                      </a:lnTo>
                      <a:lnTo>
                        <a:pt x="114" y="228"/>
                      </a:lnTo>
                      <a:lnTo>
                        <a:pt x="108" y="240"/>
                      </a:lnTo>
                      <a:lnTo>
                        <a:pt x="102" y="246"/>
                      </a:lnTo>
                      <a:lnTo>
                        <a:pt x="84" y="240"/>
                      </a:lnTo>
                      <a:lnTo>
                        <a:pt x="78" y="246"/>
                      </a:lnTo>
                      <a:lnTo>
                        <a:pt x="66" y="246"/>
                      </a:lnTo>
                      <a:lnTo>
                        <a:pt x="48" y="216"/>
                      </a:lnTo>
                      <a:lnTo>
                        <a:pt x="24" y="216"/>
                      </a:lnTo>
                      <a:lnTo>
                        <a:pt x="12" y="216"/>
                      </a:lnTo>
                      <a:lnTo>
                        <a:pt x="18" y="216"/>
                      </a:lnTo>
                      <a:lnTo>
                        <a:pt x="0" y="174"/>
                      </a:lnTo>
                      <a:lnTo>
                        <a:pt x="18" y="162"/>
                      </a:lnTo>
                      <a:lnTo>
                        <a:pt x="24" y="174"/>
                      </a:lnTo>
                      <a:lnTo>
                        <a:pt x="36" y="162"/>
                      </a:lnTo>
                      <a:lnTo>
                        <a:pt x="108" y="162"/>
                      </a:lnTo>
                      <a:lnTo>
                        <a:pt x="84" y="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068" name=""/>
                <p:cNvGrpSpPr/>
                <p:nvPr/>
              </p:nvGrpSpPr>
              <p:grpSpPr>
                <a:xfrm>
                  <a:off x="4549680" y="4297320"/>
                  <a:ext cx="409680" cy="390600"/>
                  <a:chOff x="4549680" y="4297320"/>
                  <a:chExt cx="409680" cy="390600"/>
                </a:xfrm>
              </p:grpSpPr>
              <p:sp>
                <p:nvSpPr>
                  <p:cNvPr id="2069" name=""/>
                  <p:cNvSpPr/>
                  <p:nvPr/>
                </p:nvSpPr>
                <p:spPr>
                  <a:xfrm>
                    <a:off x="4549680" y="4297320"/>
                    <a:ext cx="40968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246">
                        <a:moveTo>
                          <a:pt x="114" y="0"/>
                        </a:moveTo>
                        <a:lnTo>
                          <a:pt x="204" y="66"/>
                        </a:lnTo>
                        <a:lnTo>
                          <a:pt x="216" y="84"/>
                        </a:lnTo>
                        <a:lnTo>
                          <a:pt x="234" y="90"/>
                        </a:lnTo>
                        <a:lnTo>
                          <a:pt x="246" y="96"/>
                        </a:lnTo>
                        <a:lnTo>
                          <a:pt x="258" y="96"/>
                        </a:lnTo>
                        <a:lnTo>
                          <a:pt x="258" y="150"/>
                        </a:lnTo>
                        <a:lnTo>
                          <a:pt x="246" y="162"/>
                        </a:lnTo>
                        <a:lnTo>
                          <a:pt x="198" y="174"/>
                        </a:lnTo>
                        <a:lnTo>
                          <a:pt x="174" y="174"/>
                        </a:lnTo>
                        <a:lnTo>
                          <a:pt x="156" y="192"/>
                        </a:lnTo>
                        <a:lnTo>
                          <a:pt x="132" y="198"/>
                        </a:lnTo>
                        <a:lnTo>
                          <a:pt x="114" y="228"/>
                        </a:lnTo>
                        <a:lnTo>
                          <a:pt x="108" y="240"/>
                        </a:lnTo>
                        <a:lnTo>
                          <a:pt x="102" y="246"/>
                        </a:lnTo>
                        <a:lnTo>
                          <a:pt x="84" y="240"/>
                        </a:lnTo>
                        <a:lnTo>
                          <a:pt x="78" y="246"/>
                        </a:lnTo>
                        <a:lnTo>
                          <a:pt x="66" y="246"/>
                        </a:lnTo>
                        <a:lnTo>
                          <a:pt x="48" y="216"/>
                        </a:lnTo>
                        <a:lnTo>
                          <a:pt x="24" y="216"/>
                        </a:lnTo>
                        <a:lnTo>
                          <a:pt x="12" y="216"/>
                        </a:lnTo>
                        <a:lnTo>
                          <a:pt x="18" y="216"/>
                        </a:lnTo>
                        <a:lnTo>
                          <a:pt x="0" y="174"/>
                        </a:lnTo>
                        <a:lnTo>
                          <a:pt x="18" y="162"/>
                        </a:lnTo>
                        <a:lnTo>
                          <a:pt x="24" y="174"/>
                        </a:lnTo>
                        <a:lnTo>
                          <a:pt x="36" y="162"/>
                        </a:lnTo>
                        <a:lnTo>
                          <a:pt x="108" y="162"/>
                        </a:lnTo>
                        <a:lnTo>
                          <a:pt x="84" y="0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70" name=""/>
                  <p:cNvSpPr/>
                  <p:nvPr/>
                </p:nvSpPr>
                <p:spPr>
                  <a:xfrm>
                    <a:off x="4549680" y="4297320"/>
                    <a:ext cx="40968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246">
                        <a:moveTo>
                          <a:pt x="114" y="0"/>
                        </a:moveTo>
                        <a:lnTo>
                          <a:pt x="204" y="66"/>
                        </a:lnTo>
                        <a:lnTo>
                          <a:pt x="216" y="84"/>
                        </a:lnTo>
                        <a:lnTo>
                          <a:pt x="234" y="90"/>
                        </a:lnTo>
                        <a:lnTo>
                          <a:pt x="246" y="96"/>
                        </a:lnTo>
                        <a:lnTo>
                          <a:pt x="258" y="96"/>
                        </a:lnTo>
                        <a:lnTo>
                          <a:pt x="258" y="150"/>
                        </a:lnTo>
                        <a:lnTo>
                          <a:pt x="246" y="162"/>
                        </a:lnTo>
                        <a:lnTo>
                          <a:pt x="198" y="174"/>
                        </a:lnTo>
                        <a:lnTo>
                          <a:pt x="174" y="174"/>
                        </a:lnTo>
                        <a:lnTo>
                          <a:pt x="156" y="192"/>
                        </a:lnTo>
                        <a:lnTo>
                          <a:pt x="132" y="198"/>
                        </a:lnTo>
                        <a:lnTo>
                          <a:pt x="114" y="228"/>
                        </a:lnTo>
                        <a:lnTo>
                          <a:pt x="108" y="240"/>
                        </a:lnTo>
                        <a:lnTo>
                          <a:pt x="102" y="246"/>
                        </a:lnTo>
                        <a:lnTo>
                          <a:pt x="84" y="240"/>
                        </a:lnTo>
                        <a:lnTo>
                          <a:pt x="78" y="246"/>
                        </a:lnTo>
                        <a:lnTo>
                          <a:pt x="66" y="246"/>
                        </a:lnTo>
                        <a:lnTo>
                          <a:pt x="48" y="216"/>
                        </a:lnTo>
                        <a:lnTo>
                          <a:pt x="24" y="216"/>
                        </a:lnTo>
                        <a:lnTo>
                          <a:pt x="12" y="216"/>
                        </a:lnTo>
                        <a:lnTo>
                          <a:pt x="18" y="216"/>
                        </a:lnTo>
                        <a:lnTo>
                          <a:pt x="0" y="174"/>
                        </a:lnTo>
                        <a:lnTo>
                          <a:pt x="18" y="162"/>
                        </a:lnTo>
                        <a:lnTo>
                          <a:pt x="24" y="174"/>
                        </a:lnTo>
                        <a:lnTo>
                          <a:pt x="36" y="162"/>
                        </a:lnTo>
                        <a:lnTo>
                          <a:pt x="108" y="162"/>
                        </a:lnTo>
                        <a:lnTo>
                          <a:pt x="84" y="0"/>
                        </a:lnTo>
                        <a:lnTo>
                          <a:pt x="114" y="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071" name=""/>
                <p:cNvSpPr/>
                <p:nvPr/>
              </p:nvSpPr>
              <p:spPr>
                <a:xfrm>
                  <a:off x="4645080" y="4678200"/>
                  <a:ext cx="152280" cy="152640"/>
                </a:xfrm>
                <a:custGeom>
                  <a:avLst/>
                  <a:gdLst/>
                  <a:ahLst/>
                  <a:rect l="l" t="t" r="r" b="b"/>
                  <a:pathLst>
                    <a:path w="96" h="96">
                      <a:moveTo>
                        <a:pt x="90" y="78"/>
                      </a:moveTo>
                      <a:lnTo>
                        <a:pt x="90" y="54"/>
                      </a:lnTo>
                      <a:lnTo>
                        <a:pt x="96" y="30"/>
                      </a:lnTo>
                      <a:lnTo>
                        <a:pt x="90" y="12"/>
                      </a:lnTo>
                      <a:lnTo>
                        <a:pt x="72" y="6"/>
                      </a:lnTo>
                      <a:lnTo>
                        <a:pt x="54" y="6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24" y="0"/>
                      </a:lnTo>
                      <a:lnTo>
                        <a:pt x="18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24"/>
                      </a:lnTo>
                      <a:lnTo>
                        <a:pt x="6" y="30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66"/>
                      </a:lnTo>
                      <a:lnTo>
                        <a:pt x="18" y="72"/>
                      </a:lnTo>
                      <a:lnTo>
                        <a:pt x="18" y="96"/>
                      </a:lnTo>
                      <a:lnTo>
                        <a:pt x="42" y="78"/>
                      </a:lnTo>
                      <a:lnTo>
                        <a:pt x="66" y="78"/>
                      </a:lnTo>
                      <a:lnTo>
                        <a:pt x="90" y="7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072" name=""/>
                <p:cNvGrpSpPr/>
                <p:nvPr/>
              </p:nvGrpSpPr>
              <p:grpSpPr>
                <a:xfrm>
                  <a:off x="4645080" y="4678200"/>
                  <a:ext cx="152280" cy="152640"/>
                  <a:chOff x="4645080" y="4678200"/>
                  <a:chExt cx="152280" cy="152640"/>
                </a:xfrm>
              </p:grpSpPr>
              <p:sp>
                <p:nvSpPr>
                  <p:cNvPr id="2073" name=""/>
                  <p:cNvSpPr/>
                  <p:nvPr/>
                </p:nvSpPr>
                <p:spPr>
                  <a:xfrm>
                    <a:off x="4645080" y="4678200"/>
                    <a:ext cx="152280" cy="152640"/>
                  </a:xfrm>
                  <a:custGeom>
                    <a:avLst/>
                    <a:gdLst/>
                    <a:ahLst/>
                    <a:rect l="l" t="t" r="r" b="b"/>
                    <a:pathLst>
                      <a:path w="96" h="96">
                        <a:moveTo>
                          <a:pt x="90" y="78"/>
                        </a:moveTo>
                        <a:lnTo>
                          <a:pt x="90" y="54"/>
                        </a:lnTo>
                        <a:lnTo>
                          <a:pt x="96" y="30"/>
                        </a:lnTo>
                        <a:lnTo>
                          <a:pt x="90" y="12"/>
                        </a:lnTo>
                        <a:lnTo>
                          <a:pt x="72" y="6"/>
                        </a:lnTo>
                        <a:lnTo>
                          <a:pt x="54" y="6"/>
                        </a:lnTo>
                        <a:lnTo>
                          <a:pt x="48" y="0"/>
                        </a:lnTo>
                        <a:lnTo>
                          <a:pt x="42" y="6"/>
                        </a:lnTo>
                        <a:lnTo>
                          <a:pt x="24" y="0"/>
                        </a:lnTo>
                        <a:lnTo>
                          <a:pt x="18" y="6"/>
                        </a:lnTo>
                        <a:lnTo>
                          <a:pt x="6" y="6"/>
                        </a:lnTo>
                        <a:lnTo>
                          <a:pt x="6" y="12"/>
                        </a:lnTo>
                        <a:lnTo>
                          <a:pt x="6" y="24"/>
                        </a:lnTo>
                        <a:lnTo>
                          <a:pt x="6" y="30"/>
                        </a:lnTo>
                        <a:lnTo>
                          <a:pt x="6" y="48"/>
                        </a:lnTo>
                        <a:lnTo>
                          <a:pt x="0" y="48"/>
                        </a:lnTo>
                        <a:lnTo>
                          <a:pt x="0" y="66"/>
                        </a:lnTo>
                        <a:lnTo>
                          <a:pt x="18" y="72"/>
                        </a:lnTo>
                        <a:lnTo>
                          <a:pt x="18" y="96"/>
                        </a:lnTo>
                        <a:lnTo>
                          <a:pt x="42" y="78"/>
                        </a:lnTo>
                        <a:lnTo>
                          <a:pt x="66" y="78"/>
                        </a:lnTo>
                        <a:lnTo>
                          <a:pt x="90" y="78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74" name=""/>
                  <p:cNvSpPr/>
                  <p:nvPr/>
                </p:nvSpPr>
                <p:spPr>
                  <a:xfrm>
                    <a:off x="4645080" y="4678200"/>
                    <a:ext cx="152280" cy="152640"/>
                  </a:xfrm>
                  <a:custGeom>
                    <a:avLst/>
                    <a:gdLst/>
                    <a:ahLst/>
                    <a:rect l="l" t="t" r="r" b="b"/>
                    <a:pathLst>
                      <a:path w="96" h="96">
                        <a:moveTo>
                          <a:pt x="90" y="78"/>
                        </a:moveTo>
                        <a:lnTo>
                          <a:pt x="90" y="54"/>
                        </a:lnTo>
                        <a:lnTo>
                          <a:pt x="96" y="30"/>
                        </a:lnTo>
                        <a:lnTo>
                          <a:pt x="90" y="12"/>
                        </a:lnTo>
                        <a:lnTo>
                          <a:pt x="72" y="6"/>
                        </a:lnTo>
                        <a:lnTo>
                          <a:pt x="54" y="6"/>
                        </a:lnTo>
                        <a:lnTo>
                          <a:pt x="48" y="0"/>
                        </a:lnTo>
                        <a:lnTo>
                          <a:pt x="42" y="6"/>
                        </a:lnTo>
                        <a:lnTo>
                          <a:pt x="24" y="0"/>
                        </a:lnTo>
                        <a:lnTo>
                          <a:pt x="18" y="6"/>
                        </a:lnTo>
                        <a:lnTo>
                          <a:pt x="6" y="6"/>
                        </a:lnTo>
                        <a:lnTo>
                          <a:pt x="6" y="12"/>
                        </a:lnTo>
                        <a:lnTo>
                          <a:pt x="6" y="24"/>
                        </a:lnTo>
                        <a:lnTo>
                          <a:pt x="6" y="30"/>
                        </a:lnTo>
                        <a:lnTo>
                          <a:pt x="6" y="48"/>
                        </a:lnTo>
                        <a:lnTo>
                          <a:pt x="0" y="48"/>
                        </a:lnTo>
                        <a:lnTo>
                          <a:pt x="0" y="66"/>
                        </a:lnTo>
                        <a:lnTo>
                          <a:pt x="18" y="72"/>
                        </a:lnTo>
                        <a:lnTo>
                          <a:pt x="18" y="96"/>
                        </a:lnTo>
                        <a:lnTo>
                          <a:pt x="42" y="78"/>
                        </a:lnTo>
                        <a:lnTo>
                          <a:pt x="66" y="78"/>
                        </a:lnTo>
                        <a:lnTo>
                          <a:pt x="90" y="78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075" name=""/>
                <p:cNvSpPr/>
                <p:nvPr/>
              </p:nvSpPr>
              <p:spPr>
                <a:xfrm>
                  <a:off x="4788000" y="4659480"/>
                  <a:ext cx="85680" cy="142560"/>
                </a:xfrm>
                <a:custGeom>
                  <a:avLst/>
                  <a:gdLst/>
                  <a:ahLst/>
                  <a:rect l="l" t="t" r="r" b="b"/>
                  <a:pathLst>
                    <a:path w="54" h="90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48" y="36"/>
                      </a:lnTo>
                      <a:lnTo>
                        <a:pt x="54" y="66"/>
                      </a:lnTo>
                      <a:lnTo>
                        <a:pt x="54" y="78"/>
                      </a:lnTo>
                      <a:lnTo>
                        <a:pt x="6" y="90"/>
                      </a:lnTo>
                      <a:lnTo>
                        <a:pt x="0" y="90"/>
                      </a:lnTo>
                      <a:lnTo>
                        <a:pt x="0" y="66"/>
                      </a:lnTo>
                      <a:lnTo>
                        <a:pt x="6" y="4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076" name=""/>
                <p:cNvGrpSpPr/>
                <p:nvPr/>
              </p:nvGrpSpPr>
              <p:grpSpPr>
                <a:xfrm>
                  <a:off x="4788000" y="4659480"/>
                  <a:ext cx="85680" cy="142560"/>
                  <a:chOff x="4788000" y="4659480"/>
                  <a:chExt cx="85680" cy="142560"/>
                </a:xfrm>
              </p:grpSpPr>
              <p:sp>
                <p:nvSpPr>
                  <p:cNvPr id="2077" name=""/>
                  <p:cNvSpPr/>
                  <p:nvPr/>
                </p:nvSpPr>
                <p:spPr>
                  <a:xfrm>
                    <a:off x="4788000" y="4659480"/>
                    <a:ext cx="85680" cy="14256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90">
                        <a:moveTo>
                          <a:pt x="0" y="24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0" y="0"/>
                        </a:lnTo>
                        <a:lnTo>
                          <a:pt x="48" y="36"/>
                        </a:lnTo>
                        <a:lnTo>
                          <a:pt x="54" y="66"/>
                        </a:lnTo>
                        <a:lnTo>
                          <a:pt x="54" y="78"/>
                        </a:lnTo>
                        <a:lnTo>
                          <a:pt x="6" y="90"/>
                        </a:lnTo>
                        <a:lnTo>
                          <a:pt x="0" y="90"/>
                        </a:lnTo>
                        <a:lnTo>
                          <a:pt x="0" y="66"/>
                        </a:lnTo>
                        <a:lnTo>
                          <a:pt x="6" y="42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78" name=""/>
                  <p:cNvSpPr/>
                  <p:nvPr/>
                </p:nvSpPr>
                <p:spPr>
                  <a:xfrm>
                    <a:off x="4788000" y="4659480"/>
                    <a:ext cx="85680" cy="14256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90">
                        <a:moveTo>
                          <a:pt x="0" y="24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0" y="0"/>
                        </a:lnTo>
                        <a:lnTo>
                          <a:pt x="48" y="36"/>
                        </a:lnTo>
                        <a:lnTo>
                          <a:pt x="54" y="66"/>
                        </a:lnTo>
                        <a:lnTo>
                          <a:pt x="54" y="78"/>
                        </a:lnTo>
                        <a:lnTo>
                          <a:pt x="6" y="90"/>
                        </a:lnTo>
                        <a:lnTo>
                          <a:pt x="0" y="90"/>
                        </a:lnTo>
                        <a:lnTo>
                          <a:pt x="0" y="66"/>
                        </a:lnTo>
                        <a:lnTo>
                          <a:pt x="6" y="42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079" name=""/>
                <p:cNvSpPr/>
                <p:nvPr/>
              </p:nvSpPr>
              <p:spPr>
                <a:xfrm>
                  <a:off x="5064120" y="4888080"/>
                  <a:ext cx="142920" cy="152280"/>
                </a:xfrm>
                <a:custGeom>
                  <a:avLst/>
                  <a:gdLst/>
                  <a:ahLst/>
                  <a:rect l="l" t="t" r="r" b="b"/>
                  <a:pathLst>
                    <a:path w="90" h="96">
                      <a:moveTo>
                        <a:pt x="24" y="12"/>
                      </a:moveTo>
                      <a:lnTo>
                        <a:pt x="36" y="12"/>
                      </a:lnTo>
                      <a:lnTo>
                        <a:pt x="36" y="0"/>
                      </a:lnTo>
                      <a:lnTo>
                        <a:pt x="72" y="0"/>
                      </a:lnTo>
                      <a:lnTo>
                        <a:pt x="72" y="12"/>
                      </a:lnTo>
                      <a:lnTo>
                        <a:pt x="78" y="6"/>
                      </a:lnTo>
                      <a:lnTo>
                        <a:pt x="90" y="12"/>
                      </a:lnTo>
                      <a:lnTo>
                        <a:pt x="90" y="24"/>
                      </a:lnTo>
                      <a:lnTo>
                        <a:pt x="90" y="66"/>
                      </a:lnTo>
                      <a:lnTo>
                        <a:pt x="66" y="66"/>
                      </a:lnTo>
                      <a:lnTo>
                        <a:pt x="48" y="72"/>
                      </a:lnTo>
                      <a:lnTo>
                        <a:pt x="48" y="78"/>
                      </a:lnTo>
                      <a:lnTo>
                        <a:pt x="36" y="78"/>
                      </a:lnTo>
                      <a:lnTo>
                        <a:pt x="36" y="96"/>
                      </a:lnTo>
                      <a:lnTo>
                        <a:pt x="24" y="72"/>
                      </a:lnTo>
                      <a:lnTo>
                        <a:pt x="0" y="48"/>
                      </a:lnTo>
                      <a:lnTo>
                        <a:pt x="12" y="30"/>
                      </a:lnTo>
                      <a:lnTo>
                        <a:pt x="12" y="24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080" name=""/>
                <p:cNvGrpSpPr/>
                <p:nvPr/>
              </p:nvGrpSpPr>
              <p:grpSpPr>
                <a:xfrm>
                  <a:off x="5064120" y="4888080"/>
                  <a:ext cx="142920" cy="152280"/>
                  <a:chOff x="5064120" y="4888080"/>
                  <a:chExt cx="142920" cy="152280"/>
                </a:xfrm>
              </p:grpSpPr>
              <p:sp>
                <p:nvSpPr>
                  <p:cNvPr id="2081" name=""/>
                  <p:cNvSpPr/>
                  <p:nvPr/>
                </p:nvSpPr>
                <p:spPr>
                  <a:xfrm>
                    <a:off x="5064120" y="4888080"/>
                    <a:ext cx="142920" cy="152280"/>
                  </a:xfrm>
                  <a:custGeom>
                    <a:avLst/>
                    <a:gdLst/>
                    <a:ahLst/>
                    <a:rect l="l" t="t" r="r" b="b"/>
                    <a:pathLst>
                      <a:path w="90" h="96">
                        <a:moveTo>
                          <a:pt x="24" y="12"/>
                        </a:moveTo>
                        <a:lnTo>
                          <a:pt x="36" y="12"/>
                        </a:lnTo>
                        <a:lnTo>
                          <a:pt x="36" y="0"/>
                        </a:lnTo>
                        <a:lnTo>
                          <a:pt x="72" y="0"/>
                        </a:lnTo>
                        <a:lnTo>
                          <a:pt x="72" y="12"/>
                        </a:lnTo>
                        <a:lnTo>
                          <a:pt x="78" y="6"/>
                        </a:lnTo>
                        <a:lnTo>
                          <a:pt x="90" y="12"/>
                        </a:lnTo>
                        <a:lnTo>
                          <a:pt x="90" y="24"/>
                        </a:lnTo>
                        <a:lnTo>
                          <a:pt x="90" y="66"/>
                        </a:lnTo>
                        <a:lnTo>
                          <a:pt x="66" y="66"/>
                        </a:lnTo>
                        <a:lnTo>
                          <a:pt x="48" y="72"/>
                        </a:lnTo>
                        <a:lnTo>
                          <a:pt x="48" y="78"/>
                        </a:lnTo>
                        <a:lnTo>
                          <a:pt x="36" y="78"/>
                        </a:lnTo>
                        <a:lnTo>
                          <a:pt x="36" y="96"/>
                        </a:lnTo>
                        <a:lnTo>
                          <a:pt x="24" y="72"/>
                        </a:lnTo>
                        <a:lnTo>
                          <a:pt x="0" y="48"/>
                        </a:lnTo>
                        <a:lnTo>
                          <a:pt x="12" y="30"/>
                        </a:lnTo>
                        <a:lnTo>
                          <a:pt x="12" y="24"/>
                        </a:lnTo>
                        <a:lnTo>
                          <a:pt x="24" y="1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82" name=""/>
                  <p:cNvSpPr/>
                  <p:nvPr/>
                </p:nvSpPr>
                <p:spPr>
                  <a:xfrm>
                    <a:off x="5064120" y="4888080"/>
                    <a:ext cx="142920" cy="152280"/>
                  </a:xfrm>
                  <a:custGeom>
                    <a:avLst/>
                    <a:gdLst/>
                    <a:ahLst/>
                    <a:rect l="l" t="t" r="r" b="b"/>
                    <a:pathLst>
                      <a:path w="90" h="96">
                        <a:moveTo>
                          <a:pt x="24" y="12"/>
                        </a:moveTo>
                        <a:lnTo>
                          <a:pt x="36" y="12"/>
                        </a:lnTo>
                        <a:lnTo>
                          <a:pt x="36" y="0"/>
                        </a:lnTo>
                        <a:lnTo>
                          <a:pt x="72" y="0"/>
                        </a:lnTo>
                        <a:lnTo>
                          <a:pt x="72" y="12"/>
                        </a:lnTo>
                        <a:lnTo>
                          <a:pt x="78" y="6"/>
                        </a:lnTo>
                        <a:lnTo>
                          <a:pt x="90" y="12"/>
                        </a:lnTo>
                        <a:lnTo>
                          <a:pt x="90" y="24"/>
                        </a:lnTo>
                        <a:lnTo>
                          <a:pt x="90" y="66"/>
                        </a:lnTo>
                        <a:lnTo>
                          <a:pt x="66" y="66"/>
                        </a:lnTo>
                        <a:lnTo>
                          <a:pt x="48" y="72"/>
                        </a:lnTo>
                        <a:lnTo>
                          <a:pt x="48" y="78"/>
                        </a:lnTo>
                        <a:lnTo>
                          <a:pt x="36" y="78"/>
                        </a:lnTo>
                        <a:lnTo>
                          <a:pt x="36" y="96"/>
                        </a:lnTo>
                        <a:lnTo>
                          <a:pt x="24" y="72"/>
                        </a:lnTo>
                        <a:lnTo>
                          <a:pt x="0" y="48"/>
                        </a:lnTo>
                        <a:lnTo>
                          <a:pt x="12" y="30"/>
                        </a:lnTo>
                        <a:lnTo>
                          <a:pt x="12" y="24"/>
                        </a:lnTo>
                        <a:lnTo>
                          <a:pt x="24" y="12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083" name=""/>
                <p:cNvSpPr/>
                <p:nvPr/>
              </p:nvSpPr>
              <p:spPr>
                <a:xfrm>
                  <a:off x="5064120" y="4611600"/>
                  <a:ext cx="190440" cy="285840"/>
                </a:xfrm>
                <a:custGeom>
                  <a:avLst/>
                  <a:gdLst/>
                  <a:ahLst/>
                  <a:rect l="l" t="t" r="r" b="b"/>
                  <a:pathLst>
                    <a:path w="120" h="180">
                      <a:moveTo>
                        <a:pt x="0" y="120"/>
                      </a:moveTo>
                      <a:lnTo>
                        <a:pt x="24" y="96"/>
                      </a:lnTo>
                      <a:lnTo>
                        <a:pt x="30" y="96"/>
                      </a:lnTo>
                      <a:lnTo>
                        <a:pt x="36" y="108"/>
                      </a:lnTo>
                      <a:lnTo>
                        <a:pt x="48" y="96"/>
                      </a:lnTo>
                      <a:lnTo>
                        <a:pt x="72" y="66"/>
                      </a:lnTo>
                      <a:lnTo>
                        <a:pt x="78" y="42"/>
                      </a:lnTo>
                      <a:lnTo>
                        <a:pt x="90" y="18"/>
                      </a:ln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114" y="48"/>
                      </a:lnTo>
                      <a:lnTo>
                        <a:pt x="90" y="48"/>
                      </a:lnTo>
                      <a:lnTo>
                        <a:pt x="90" y="54"/>
                      </a:lnTo>
                      <a:lnTo>
                        <a:pt x="96" y="66"/>
                      </a:lnTo>
                      <a:lnTo>
                        <a:pt x="114" y="90"/>
                      </a:lnTo>
                      <a:lnTo>
                        <a:pt x="90" y="114"/>
                      </a:lnTo>
                      <a:lnTo>
                        <a:pt x="96" y="120"/>
                      </a:lnTo>
                      <a:lnTo>
                        <a:pt x="120" y="156"/>
                      </a:lnTo>
                      <a:lnTo>
                        <a:pt x="120" y="180"/>
                      </a:lnTo>
                      <a:lnTo>
                        <a:pt x="72" y="174"/>
                      </a:lnTo>
                      <a:lnTo>
                        <a:pt x="36" y="174"/>
                      </a:lnTo>
                      <a:lnTo>
                        <a:pt x="24" y="174"/>
                      </a:lnTo>
                      <a:lnTo>
                        <a:pt x="24" y="156"/>
                      </a:lnTo>
                      <a:lnTo>
                        <a:pt x="12" y="150"/>
                      </a:lnTo>
                      <a:lnTo>
                        <a:pt x="0" y="13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084" name=""/>
                <p:cNvGrpSpPr/>
                <p:nvPr/>
              </p:nvGrpSpPr>
              <p:grpSpPr>
                <a:xfrm>
                  <a:off x="5064120" y="4611600"/>
                  <a:ext cx="190440" cy="285840"/>
                  <a:chOff x="5064120" y="4611600"/>
                  <a:chExt cx="190440" cy="285840"/>
                </a:xfrm>
              </p:grpSpPr>
              <p:sp>
                <p:nvSpPr>
                  <p:cNvPr id="2085" name=""/>
                  <p:cNvSpPr/>
                  <p:nvPr/>
                </p:nvSpPr>
                <p:spPr>
                  <a:xfrm>
                    <a:off x="5064120" y="4611600"/>
                    <a:ext cx="190440" cy="28584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180">
                        <a:moveTo>
                          <a:pt x="0" y="120"/>
                        </a:moveTo>
                        <a:lnTo>
                          <a:pt x="24" y="96"/>
                        </a:lnTo>
                        <a:lnTo>
                          <a:pt x="30" y="96"/>
                        </a:lnTo>
                        <a:lnTo>
                          <a:pt x="36" y="108"/>
                        </a:lnTo>
                        <a:lnTo>
                          <a:pt x="48" y="96"/>
                        </a:lnTo>
                        <a:lnTo>
                          <a:pt x="72" y="66"/>
                        </a:lnTo>
                        <a:lnTo>
                          <a:pt x="78" y="42"/>
                        </a:lnTo>
                        <a:lnTo>
                          <a:pt x="90" y="18"/>
                        </a:ln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114" y="48"/>
                        </a:lnTo>
                        <a:lnTo>
                          <a:pt x="90" y="48"/>
                        </a:lnTo>
                        <a:lnTo>
                          <a:pt x="90" y="54"/>
                        </a:lnTo>
                        <a:lnTo>
                          <a:pt x="96" y="66"/>
                        </a:lnTo>
                        <a:lnTo>
                          <a:pt x="114" y="90"/>
                        </a:lnTo>
                        <a:lnTo>
                          <a:pt x="90" y="114"/>
                        </a:lnTo>
                        <a:lnTo>
                          <a:pt x="96" y="120"/>
                        </a:lnTo>
                        <a:lnTo>
                          <a:pt x="120" y="156"/>
                        </a:lnTo>
                        <a:lnTo>
                          <a:pt x="120" y="180"/>
                        </a:lnTo>
                        <a:lnTo>
                          <a:pt x="72" y="174"/>
                        </a:lnTo>
                        <a:lnTo>
                          <a:pt x="36" y="174"/>
                        </a:lnTo>
                        <a:lnTo>
                          <a:pt x="24" y="174"/>
                        </a:lnTo>
                        <a:lnTo>
                          <a:pt x="24" y="156"/>
                        </a:lnTo>
                        <a:lnTo>
                          <a:pt x="12" y="150"/>
                        </a:lnTo>
                        <a:lnTo>
                          <a:pt x="0" y="138"/>
                        </a:lnTo>
                        <a:lnTo>
                          <a:pt x="0" y="12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86" name=""/>
                  <p:cNvSpPr/>
                  <p:nvPr/>
                </p:nvSpPr>
                <p:spPr>
                  <a:xfrm>
                    <a:off x="5064120" y="4611600"/>
                    <a:ext cx="190440" cy="28584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180">
                        <a:moveTo>
                          <a:pt x="0" y="120"/>
                        </a:moveTo>
                        <a:lnTo>
                          <a:pt x="24" y="96"/>
                        </a:lnTo>
                        <a:lnTo>
                          <a:pt x="30" y="96"/>
                        </a:lnTo>
                        <a:lnTo>
                          <a:pt x="36" y="108"/>
                        </a:lnTo>
                        <a:lnTo>
                          <a:pt x="48" y="96"/>
                        </a:lnTo>
                        <a:lnTo>
                          <a:pt x="72" y="66"/>
                        </a:lnTo>
                        <a:lnTo>
                          <a:pt x="78" y="42"/>
                        </a:lnTo>
                        <a:lnTo>
                          <a:pt x="90" y="18"/>
                        </a:ln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114" y="48"/>
                        </a:lnTo>
                        <a:lnTo>
                          <a:pt x="90" y="48"/>
                        </a:lnTo>
                        <a:lnTo>
                          <a:pt x="90" y="54"/>
                        </a:lnTo>
                        <a:lnTo>
                          <a:pt x="96" y="66"/>
                        </a:lnTo>
                        <a:lnTo>
                          <a:pt x="114" y="90"/>
                        </a:lnTo>
                        <a:lnTo>
                          <a:pt x="90" y="114"/>
                        </a:lnTo>
                        <a:lnTo>
                          <a:pt x="96" y="120"/>
                        </a:lnTo>
                        <a:lnTo>
                          <a:pt x="120" y="156"/>
                        </a:lnTo>
                        <a:lnTo>
                          <a:pt x="120" y="180"/>
                        </a:lnTo>
                        <a:lnTo>
                          <a:pt x="72" y="174"/>
                        </a:lnTo>
                        <a:lnTo>
                          <a:pt x="36" y="174"/>
                        </a:lnTo>
                        <a:lnTo>
                          <a:pt x="24" y="174"/>
                        </a:lnTo>
                        <a:lnTo>
                          <a:pt x="24" y="156"/>
                        </a:lnTo>
                        <a:lnTo>
                          <a:pt x="12" y="150"/>
                        </a:lnTo>
                        <a:lnTo>
                          <a:pt x="0" y="138"/>
                        </a:lnTo>
                        <a:lnTo>
                          <a:pt x="0" y="12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087" name=""/>
                <p:cNvSpPr/>
                <p:nvPr/>
              </p:nvSpPr>
              <p:spPr>
                <a:xfrm>
                  <a:off x="4921200" y="4602240"/>
                  <a:ext cx="285840" cy="228600"/>
                </a:xfrm>
                <a:custGeom>
                  <a:avLst/>
                  <a:gdLst/>
                  <a:ahLst/>
                  <a:rect l="l" t="t" r="r" b="b"/>
                  <a:pathLst>
                    <a:path w="180" h="144">
                      <a:moveTo>
                        <a:pt x="90" y="126"/>
                      </a:moveTo>
                      <a:lnTo>
                        <a:pt x="114" y="102"/>
                      </a:lnTo>
                      <a:lnTo>
                        <a:pt x="120" y="102"/>
                      </a:lnTo>
                      <a:lnTo>
                        <a:pt x="126" y="114"/>
                      </a:lnTo>
                      <a:lnTo>
                        <a:pt x="138" y="102"/>
                      </a:lnTo>
                      <a:lnTo>
                        <a:pt x="162" y="72"/>
                      </a:lnTo>
                      <a:lnTo>
                        <a:pt x="168" y="48"/>
                      </a:lnTo>
                      <a:lnTo>
                        <a:pt x="180" y="24"/>
                      </a:lnTo>
                      <a:lnTo>
                        <a:pt x="180" y="6"/>
                      </a:lnTo>
                      <a:lnTo>
                        <a:pt x="168" y="0"/>
                      </a:lnTo>
                      <a:lnTo>
                        <a:pt x="162" y="0"/>
                      </a:lnTo>
                      <a:lnTo>
                        <a:pt x="156" y="6"/>
                      </a:lnTo>
                      <a:lnTo>
                        <a:pt x="120" y="6"/>
                      </a:lnTo>
                      <a:lnTo>
                        <a:pt x="102" y="24"/>
                      </a:lnTo>
                      <a:lnTo>
                        <a:pt x="78" y="6"/>
                      </a:lnTo>
                      <a:lnTo>
                        <a:pt x="72" y="6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2" y="24"/>
                      </a:lnTo>
                      <a:lnTo>
                        <a:pt x="12" y="48"/>
                      </a:lnTo>
                      <a:lnTo>
                        <a:pt x="0" y="78"/>
                      </a:lnTo>
                      <a:lnTo>
                        <a:pt x="0" y="114"/>
                      </a:lnTo>
                      <a:lnTo>
                        <a:pt x="30" y="114"/>
                      </a:lnTo>
                      <a:lnTo>
                        <a:pt x="30" y="120"/>
                      </a:lnTo>
                      <a:lnTo>
                        <a:pt x="36" y="144"/>
                      </a:lnTo>
                      <a:lnTo>
                        <a:pt x="54" y="144"/>
                      </a:lnTo>
                      <a:lnTo>
                        <a:pt x="90" y="144"/>
                      </a:lnTo>
                      <a:lnTo>
                        <a:pt x="90" y="12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088" name=""/>
                <p:cNvGrpSpPr/>
                <p:nvPr/>
              </p:nvGrpSpPr>
              <p:grpSpPr>
                <a:xfrm>
                  <a:off x="4921200" y="4602240"/>
                  <a:ext cx="285840" cy="228600"/>
                  <a:chOff x="4921200" y="4602240"/>
                  <a:chExt cx="285840" cy="228600"/>
                </a:xfrm>
              </p:grpSpPr>
              <p:sp>
                <p:nvSpPr>
                  <p:cNvPr id="2089" name=""/>
                  <p:cNvSpPr/>
                  <p:nvPr/>
                </p:nvSpPr>
                <p:spPr>
                  <a:xfrm>
                    <a:off x="4921200" y="4602240"/>
                    <a:ext cx="285840" cy="22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80" h="144">
                        <a:moveTo>
                          <a:pt x="90" y="126"/>
                        </a:moveTo>
                        <a:lnTo>
                          <a:pt x="114" y="102"/>
                        </a:lnTo>
                        <a:lnTo>
                          <a:pt x="120" y="102"/>
                        </a:lnTo>
                        <a:lnTo>
                          <a:pt x="126" y="114"/>
                        </a:lnTo>
                        <a:lnTo>
                          <a:pt x="138" y="102"/>
                        </a:lnTo>
                        <a:lnTo>
                          <a:pt x="162" y="72"/>
                        </a:lnTo>
                        <a:lnTo>
                          <a:pt x="168" y="48"/>
                        </a:lnTo>
                        <a:lnTo>
                          <a:pt x="180" y="24"/>
                        </a:lnTo>
                        <a:lnTo>
                          <a:pt x="180" y="6"/>
                        </a:lnTo>
                        <a:lnTo>
                          <a:pt x="168" y="0"/>
                        </a:lnTo>
                        <a:lnTo>
                          <a:pt x="162" y="0"/>
                        </a:lnTo>
                        <a:lnTo>
                          <a:pt x="156" y="6"/>
                        </a:lnTo>
                        <a:lnTo>
                          <a:pt x="120" y="6"/>
                        </a:lnTo>
                        <a:lnTo>
                          <a:pt x="102" y="24"/>
                        </a:lnTo>
                        <a:lnTo>
                          <a:pt x="78" y="6"/>
                        </a:lnTo>
                        <a:lnTo>
                          <a:pt x="72" y="6"/>
                        </a:lnTo>
                        <a:lnTo>
                          <a:pt x="36" y="0"/>
                        </a:lnTo>
                        <a:lnTo>
                          <a:pt x="30" y="0"/>
                        </a:lnTo>
                        <a:lnTo>
                          <a:pt x="12" y="24"/>
                        </a:lnTo>
                        <a:lnTo>
                          <a:pt x="12" y="48"/>
                        </a:lnTo>
                        <a:lnTo>
                          <a:pt x="0" y="78"/>
                        </a:lnTo>
                        <a:lnTo>
                          <a:pt x="0" y="114"/>
                        </a:lnTo>
                        <a:lnTo>
                          <a:pt x="30" y="114"/>
                        </a:lnTo>
                        <a:lnTo>
                          <a:pt x="30" y="120"/>
                        </a:lnTo>
                        <a:lnTo>
                          <a:pt x="36" y="144"/>
                        </a:lnTo>
                        <a:lnTo>
                          <a:pt x="54" y="144"/>
                        </a:lnTo>
                        <a:lnTo>
                          <a:pt x="90" y="144"/>
                        </a:lnTo>
                        <a:lnTo>
                          <a:pt x="90" y="126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90" name=""/>
                  <p:cNvSpPr/>
                  <p:nvPr/>
                </p:nvSpPr>
                <p:spPr>
                  <a:xfrm>
                    <a:off x="4921200" y="4602240"/>
                    <a:ext cx="285840" cy="22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80" h="144">
                        <a:moveTo>
                          <a:pt x="90" y="126"/>
                        </a:moveTo>
                        <a:lnTo>
                          <a:pt x="114" y="102"/>
                        </a:lnTo>
                        <a:lnTo>
                          <a:pt x="120" y="102"/>
                        </a:lnTo>
                        <a:lnTo>
                          <a:pt x="126" y="114"/>
                        </a:lnTo>
                        <a:lnTo>
                          <a:pt x="138" y="102"/>
                        </a:lnTo>
                        <a:lnTo>
                          <a:pt x="162" y="72"/>
                        </a:lnTo>
                        <a:lnTo>
                          <a:pt x="168" y="48"/>
                        </a:lnTo>
                        <a:lnTo>
                          <a:pt x="180" y="24"/>
                        </a:lnTo>
                        <a:lnTo>
                          <a:pt x="180" y="6"/>
                        </a:lnTo>
                        <a:lnTo>
                          <a:pt x="168" y="0"/>
                        </a:lnTo>
                        <a:lnTo>
                          <a:pt x="162" y="0"/>
                        </a:lnTo>
                        <a:lnTo>
                          <a:pt x="156" y="6"/>
                        </a:lnTo>
                        <a:lnTo>
                          <a:pt x="120" y="6"/>
                        </a:lnTo>
                        <a:lnTo>
                          <a:pt x="102" y="24"/>
                        </a:lnTo>
                        <a:lnTo>
                          <a:pt x="78" y="6"/>
                        </a:lnTo>
                        <a:lnTo>
                          <a:pt x="72" y="6"/>
                        </a:lnTo>
                        <a:lnTo>
                          <a:pt x="36" y="0"/>
                        </a:lnTo>
                        <a:lnTo>
                          <a:pt x="30" y="0"/>
                        </a:lnTo>
                        <a:lnTo>
                          <a:pt x="12" y="24"/>
                        </a:lnTo>
                        <a:lnTo>
                          <a:pt x="12" y="48"/>
                        </a:lnTo>
                        <a:lnTo>
                          <a:pt x="0" y="78"/>
                        </a:lnTo>
                        <a:lnTo>
                          <a:pt x="0" y="114"/>
                        </a:lnTo>
                        <a:lnTo>
                          <a:pt x="30" y="114"/>
                        </a:lnTo>
                        <a:lnTo>
                          <a:pt x="30" y="120"/>
                        </a:lnTo>
                        <a:lnTo>
                          <a:pt x="36" y="144"/>
                        </a:lnTo>
                        <a:lnTo>
                          <a:pt x="54" y="144"/>
                        </a:lnTo>
                        <a:lnTo>
                          <a:pt x="90" y="144"/>
                        </a:lnTo>
                        <a:lnTo>
                          <a:pt x="90" y="126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091" name=""/>
                <p:cNvSpPr/>
                <p:nvPr/>
              </p:nvSpPr>
              <p:spPr>
                <a:xfrm>
                  <a:off x="4863960" y="4344840"/>
                  <a:ext cx="390600" cy="295560"/>
                </a:xfrm>
                <a:custGeom>
                  <a:avLst/>
                  <a:gdLst/>
                  <a:ahLst/>
                  <a:rect l="l" t="t" r="r" b="b"/>
                  <a:pathLst>
                    <a:path w="246" h="186">
                      <a:moveTo>
                        <a:pt x="204" y="162"/>
                      </a:moveTo>
                      <a:lnTo>
                        <a:pt x="204" y="150"/>
                      </a:lnTo>
                      <a:lnTo>
                        <a:pt x="240" y="108"/>
                      </a:lnTo>
                      <a:lnTo>
                        <a:pt x="246" y="54"/>
                      </a:lnTo>
                      <a:lnTo>
                        <a:pt x="222" y="30"/>
                      </a:lnTo>
                      <a:lnTo>
                        <a:pt x="222" y="12"/>
                      </a:lnTo>
                      <a:lnTo>
                        <a:pt x="216" y="0"/>
                      </a:lnTo>
                      <a:lnTo>
                        <a:pt x="174" y="0"/>
                      </a:lnTo>
                      <a:lnTo>
                        <a:pt x="72" y="66"/>
                      </a:lnTo>
                      <a:lnTo>
                        <a:pt x="60" y="66"/>
                      </a:lnTo>
                      <a:lnTo>
                        <a:pt x="60" y="120"/>
                      </a:lnTo>
                      <a:lnTo>
                        <a:pt x="48" y="132"/>
                      </a:lnTo>
                      <a:lnTo>
                        <a:pt x="0" y="144"/>
                      </a:lnTo>
                      <a:lnTo>
                        <a:pt x="0" y="162"/>
                      </a:lnTo>
                      <a:lnTo>
                        <a:pt x="18" y="186"/>
                      </a:lnTo>
                      <a:lnTo>
                        <a:pt x="24" y="186"/>
                      </a:lnTo>
                      <a:lnTo>
                        <a:pt x="36" y="186"/>
                      </a:lnTo>
                      <a:lnTo>
                        <a:pt x="48" y="186"/>
                      </a:lnTo>
                      <a:lnTo>
                        <a:pt x="66" y="162"/>
                      </a:lnTo>
                      <a:lnTo>
                        <a:pt x="72" y="162"/>
                      </a:lnTo>
                      <a:lnTo>
                        <a:pt x="108" y="168"/>
                      </a:lnTo>
                      <a:lnTo>
                        <a:pt x="114" y="168"/>
                      </a:lnTo>
                      <a:lnTo>
                        <a:pt x="138" y="186"/>
                      </a:lnTo>
                      <a:lnTo>
                        <a:pt x="156" y="168"/>
                      </a:lnTo>
                      <a:lnTo>
                        <a:pt x="192" y="168"/>
                      </a:lnTo>
                      <a:lnTo>
                        <a:pt x="198" y="162"/>
                      </a:lnTo>
                      <a:lnTo>
                        <a:pt x="204" y="16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092" name=""/>
                <p:cNvGrpSpPr/>
                <p:nvPr/>
              </p:nvGrpSpPr>
              <p:grpSpPr>
                <a:xfrm>
                  <a:off x="4863960" y="4344840"/>
                  <a:ext cx="390600" cy="295560"/>
                  <a:chOff x="4863960" y="4344840"/>
                  <a:chExt cx="390600" cy="295560"/>
                </a:xfrm>
              </p:grpSpPr>
              <p:sp>
                <p:nvSpPr>
                  <p:cNvPr id="2093" name=""/>
                  <p:cNvSpPr/>
                  <p:nvPr/>
                </p:nvSpPr>
                <p:spPr>
                  <a:xfrm>
                    <a:off x="4863960" y="4344840"/>
                    <a:ext cx="390600" cy="295560"/>
                  </a:xfrm>
                  <a:custGeom>
                    <a:avLst/>
                    <a:gdLst/>
                    <a:ahLst/>
                    <a:rect l="l" t="t" r="r" b="b"/>
                    <a:pathLst>
                      <a:path w="246" h="186">
                        <a:moveTo>
                          <a:pt x="204" y="162"/>
                        </a:moveTo>
                        <a:lnTo>
                          <a:pt x="204" y="150"/>
                        </a:lnTo>
                        <a:lnTo>
                          <a:pt x="240" y="108"/>
                        </a:lnTo>
                        <a:lnTo>
                          <a:pt x="246" y="54"/>
                        </a:lnTo>
                        <a:lnTo>
                          <a:pt x="222" y="30"/>
                        </a:lnTo>
                        <a:lnTo>
                          <a:pt x="222" y="12"/>
                        </a:lnTo>
                        <a:lnTo>
                          <a:pt x="216" y="0"/>
                        </a:lnTo>
                        <a:lnTo>
                          <a:pt x="174" y="0"/>
                        </a:lnTo>
                        <a:lnTo>
                          <a:pt x="72" y="66"/>
                        </a:lnTo>
                        <a:lnTo>
                          <a:pt x="60" y="66"/>
                        </a:lnTo>
                        <a:lnTo>
                          <a:pt x="60" y="120"/>
                        </a:lnTo>
                        <a:lnTo>
                          <a:pt x="48" y="132"/>
                        </a:lnTo>
                        <a:lnTo>
                          <a:pt x="0" y="144"/>
                        </a:lnTo>
                        <a:lnTo>
                          <a:pt x="0" y="162"/>
                        </a:lnTo>
                        <a:lnTo>
                          <a:pt x="18" y="186"/>
                        </a:lnTo>
                        <a:lnTo>
                          <a:pt x="24" y="186"/>
                        </a:lnTo>
                        <a:lnTo>
                          <a:pt x="36" y="186"/>
                        </a:lnTo>
                        <a:lnTo>
                          <a:pt x="48" y="186"/>
                        </a:lnTo>
                        <a:lnTo>
                          <a:pt x="66" y="162"/>
                        </a:lnTo>
                        <a:lnTo>
                          <a:pt x="72" y="162"/>
                        </a:lnTo>
                        <a:lnTo>
                          <a:pt x="108" y="168"/>
                        </a:lnTo>
                        <a:lnTo>
                          <a:pt x="114" y="168"/>
                        </a:lnTo>
                        <a:lnTo>
                          <a:pt x="138" y="186"/>
                        </a:lnTo>
                        <a:lnTo>
                          <a:pt x="156" y="168"/>
                        </a:lnTo>
                        <a:lnTo>
                          <a:pt x="192" y="168"/>
                        </a:lnTo>
                        <a:lnTo>
                          <a:pt x="198" y="162"/>
                        </a:lnTo>
                        <a:lnTo>
                          <a:pt x="204" y="16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94" name=""/>
                  <p:cNvSpPr/>
                  <p:nvPr/>
                </p:nvSpPr>
                <p:spPr>
                  <a:xfrm>
                    <a:off x="4863960" y="4344840"/>
                    <a:ext cx="390600" cy="295560"/>
                  </a:xfrm>
                  <a:custGeom>
                    <a:avLst/>
                    <a:gdLst/>
                    <a:ahLst/>
                    <a:rect l="l" t="t" r="r" b="b"/>
                    <a:pathLst>
                      <a:path w="246" h="186">
                        <a:moveTo>
                          <a:pt x="204" y="162"/>
                        </a:moveTo>
                        <a:lnTo>
                          <a:pt x="204" y="150"/>
                        </a:lnTo>
                        <a:lnTo>
                          <a:pt x="240" y="108"/>
                        </a:lnTo>
                        <a:lnTo>
                          <a:pt x="246" y="54"/>
                        </a:lnTo>
                        <a:lnTo>
                          <a:pt x="222" y="30"/>
                        </a:lnTo>
                        <a:lnTo>
                          <a:pt x="222" y="12"/>
                        </a:lnTo>
                        <a:lnTo>
                          <a:pt x="216" y="0"/>
                        </a:lnTo>
                        <a:lnTo>
                          <a:pt x="174" y="0"/>
                        </a:lnTo>
                        <a:lnTo>
                          <a:pt x="72" y="66"/>
                        </a:lnTo>
                        <a:lnTo>
                          <a:pt x="60" y="66"/>
                        </a:lnTo>
                        <a:lnTo>
                          <a:pt x="60" y="120"/>
                        </a:lnTo>
                        <a:lnTo>
                          <a:pt x="48" y="132"/>
                        </a:lnTo>
                        <a:lnTo>
                          <a:pt x="0" y="144"/>
                        </a:lnTo>
                        <a:lnTo>
                          <a:pt x="0" y="162"/>
                        </a:lnTo>
                        <a:lnTo>
                          <a:pt x="18" y="186"/>
                        </a:lnTo>
                        <a:lnTo>
                          <a:pt x="24" y="186"/>
                        </a:lnTo>
                        <a:lnTo>
                          <a:pt x="36" y="186"/>
                        </a:lnTo>
                        <a:lnTo>
                          <a:pt x="48" y="186"/>
                        </a:lnTo>
                        <a:lnTo>
                          <a:pt x="66" y="162"/>
                        </a:lnTo>
                        <a:lnTo>
                          <a:pt x="72" y="162"/>
                        </a:lnTo>
                        <a:lnTo>
                          <a:pt x="108" y="168"/>
                        </a:lnTo>
                        <a:lnTo>
                          <a:pt x="114" y="168"/>
                        </a:lnTo>
                        <a:lnTo>
                          <a:pt x="138" y="186"/>
                        </a:lnTo>
                        <a:lnTo>
                          <a:pt x="156" y="168"/>
                        </a:lnTo>
                        <a:lnTo>
                          <a:pt x="192" y="168"/>
                        </a:lnTo>
                        <a:lnTo>
                          <a:pt x="198" y="162"/>
                        </a:lnTo>
                        <a:lnTo>
                          <a:pt x="204" y="162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095" name=""/>
                <p:cNvSpPr/>
                <p:nvPr/>
              </p:nvSpPr>
              <p:spPr>
                <a:xfrm>
                  <a:off x="5187960" y="4344840"/>
                  <a:ext cx="247680" cy="409680"/>
                </a:xfrm>
                <a:custGeom>
                  <a:avLst/>
                  <a:gdLst/>
                  <a:ahLst/>
                  <a:rect l="l" t="t" r="r" b="b"/>
                  <a:pathLst>
                    <a:path w="156" h="258">
                      <a:moveTo>
                        <a:pt x="18" y="12"/>
                      </a:moveTo>
                      <a:lnTo>
                        <a:pt x="18" y="30"/>
                      </a:lnTo>
                      <a:lnTo>
                        <a:pt x="42" y="54"/>
                      </a:lnTo>
                      <a:lnTo>
                        <a:pt x="36" y="108"/>
                      </a:lnTo>
                      <a:lnTo>
                        <a:pt x="0" y="150"/>
                      </a:lnTo>
                      <a:lnTo>
                        <a:pt x="0" y="162"/>
                      </a:lnTo>
                      <a:lnTo>
                        <a:pt x="12" y="168"/>
                      </a:lnTo>
                      <a:lnTo>
                        <a:pt x="12" y="186"/>
                      </a:lnTo>
                      <a:lnTo>
                        <a:pt x="36" y="216"/>
                      </a:lnTo>
                      <a:lnTo>
                        <a:pt x="12" y="216"/>
                      </a:lnTo>
                      <a:lnTo>
                        <a:pt x="12" y="222"/>
                      </a:lnTo>
                      <a:lnTo>
                        <a:pt x="18" y="234"/>
                      </a:lnTo>
                      <a:lnTo>
                        <a:pt x="36" y="258"/>
                      </a:lnTo>
                      <a:lnTo>
                        <a:pt x="78" y="240"/>
                      </a:lnTo>
                      <a:lnTo>
                        <a:pt x="90" y="234"/>
                      </a:lnTo>
                      <a:lnTo>
                        <a:pt x="78" y="234"/>
                      </a:lnTo>
                      <a:lnTo>
                        <a:pt x="108" y="222"/>
                      </a:lnTo>
                      <a:lnTo>
                        <a:pt x="126" y="210"/>
                      </a:lnTo>
                      <a:lnTo>
                        <a:pt x="144" y="198"/>
                      </a:lnTo>
                      <a:lnTo>
                        <a:pt x="150" y="198"/>
                      </a:lnTo>
                      <a:lnTo>
                        <a:pt x="126" y="168"/>
                      </a:lnTo>
                      <a:lnTo>
                        <a:pt x="150" y="132"/>
                      </a:lnTo>
                      <a:lnTo>
                        <a:pt x="156" y="132"/>
                      </a:lnTo>
                      <a:lnTo>
                        <a:pt x="156" y="120"/>
                      </a:lnTo>
                      <a:lnTo>
                        <a:pt x="156" y="66"/>
                      </a:lnTo>
                      <a:lnTo>
                        <a:pt x="42" y="0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096" name=""/>
                <p:cNvGrpSpPr/>
                <p:nvPr/>
              </p:nvGrpSpPr>
              <p:grpSpPr>
                <a:xfrm>
                  <a:off x="5187960" y="4344840"/>
                  <a:ext cx="247680" cy="409680"/>
                  <a:chOff x="5187960" y="4344840"/>
                  <a:chExt cx="247680" cy="409680"/>
                </a:xfrm>
              </p:grpSpPr>
              <p:sp>
                <p:nvSpPr>
                  <p:cNvPr id="2097" name=""/>
                  <p:cNvSpPr/>
                  <p:nvPr/>
                </p:nvSpPr>
                <p:spPr>
                  <a:xfrm>
                    <a:off x="5187960" y="4344840"/>
                    <a:ext cx="247680" cy="409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6" h="258">
                        <a:moveTo>
                          <a:pt x="18" y="12"/>
                        </a:moveTo>
                        <a:lnTo>
                          <a:pt x="18" y="30"/>
                        </a:lnTo>
                        <a:lnTo>
                          <a:pt x="42" y="54"/>
                        </a:lnTo>
                        <a:lnTo>
                          <a:pt x="36" y="108"/>
                        </a:lnTo>
                        <a:lnTo>
                          <a:pt x="0" y="150"/>
                        </a:lnTo>
                        <a:lnTo>
                          <a:pt x="0" y="162"/>
                        </a:lnTo>
                        <a:lnTo>
                          <a:pt x="12" y="168"/>
                        </a:lnTo>
                        <a:lnTo>
                          <a:pt x="12" y="186"/>
                        </a:lnTo>
                        <a:lnTo>
                          <a:pt x="36" y="216"/>
                        </a:lnTo>
                        <a:lnTo>
                          <a:pt x="12" y="216"/>
                        </a:lnTo>
                        <a:lnTo>
                          <a:pt x="12" y="222"/>
                        </a:lnTo>
                        <a:lnTo>
                          <a:pt x="18" y="234"/>
                        </a:lnTo>
                        <a:lnTo>
                          <a:pt x="36" y="258"/>
                        </a:lnTo>
                        <a:lnTo>
                          <a:pt x="78" y="240"/>
                        </a:lnTo>
                        <a:lnTo>
                          <a:pt x="90" y="234"/>
                        </a:lnTo>
                        <a:lnTo>
                          <a:pt x="78" y="234"/>
                        </a:lnTo>
                        <a:lnTo>
                          <a:pt x="108" y="222"/>
                        </a:lnTo>
                        <a:lnTo>
                          <a:pt x="126" y="210"/>
                        </a:lnTo>
                        <a:lnTo>
                          <a:pt x="144" y="198"/>
                        </a:lnTo>
                        <a:lnTo>
                          <a:pt x="150" y="198"/>
                        </a:lnTo>
                        <a:lnTo>
                          <a:pt x="126" y="168"/>
                        </a:lnTo>
                        <a:lnTo>
                          <a:pt x="150" y="132"/>
                        </a:lnTo>
                        <a:lnTo>
                          <a:pt x="156" y="132"/>
                        </a:lnTo>
                        <a:lnTo>
                          <a:pt x="156" y="120"/>
                        </a:lnTo>
                        <a:lnTo>
                          <a:pt x="156" y="66"/>
                        </a:lnTo>
                        <a:lnTo>
                          <a:pt x="42" y="0"/>
                        </a:lnTo>
                        <a:lnTo>
                          <a:pt x="18" y="1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98" name=""/>
                  <p:cNvSpPr/>
                  <p:nvPr/>
                </p:nvSpPr>
                <p:spPr>
                  <a:xfrm>
                    <a:off x="5187960" y="4344840"/>
                    <a:ext cx="247680" cy="409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6" h="258">
                        <a:moveTo>
                          <a:pt x="18" y="12"/>
                        </a:moveTo>
                        <a:lnTo>
                          <a:pt x="18" y="30"/>
                        </a:lnTo>
                        <a:lnTo>
                          <a:pt x="42" y="54"/>
                        </a:lnTo>
                        <a:lnTo>
                          <a:pt x="36" y="108"/>
                        </a:lnTo>
                        <a:lnTo>
                          <a:pt x="0" y="150"/>
                        </a:lnTo>
                        <a:lnTo>
                          <a:pt x="0" y="162"/>
                        </a:lnTo>
                        <a:lnTo>
                          <a:pt x="12" y="168"/>
                        </a:lnTo>
                        <a:lnTo>
                          <a:pt x="12" y="186"/>
                        </a:lnTo>
                        <a:lnTo>
                          <a:pt x="36" y="216"/>
                        </a:lnTo>
                        <a:lnTo>
                          <a:pt x="12" y="216"/>
                        </a:lnTo>
                        <a:lnTo>
                          <a:pt x="12" y="222"/>
                        </a:lnTo>
                        <a:lnTo>
                          <a:pt x="18" y="234"/>
                        </a:lnTo>
                        <a:lnTo>
                          <a:pt x="36" y="258"/>
                        </a:lnTo>
                        <a:lnTo>
                          <a:pt x="78" y="240"/>
                        </a:lnTo>
                        <a:lnTo>
                          <a:pt x="90" y="234"/>
                        </a:lnTo>
                        <a:lnTo>
                          <a:pt x="78" y="234"/>
                        </a:lnTo>
                        <a:lnTo>
                          <a:pt x="108" y="222"/>
                        </a:lnTo>
                        <a:lnTo>
                          <a:pt x="126" y="210"/>
                        </a:lnTo>
                        <a:lnTo>
                          <a:pt x="144" y="198"/>
                        </a:lnTo>
                        <a:lnTo>
                          <a:pt x="150" y="198"/>
                        </a:lnTo>
                        <a:lnTo>
                          <a:pt x="126" y="168"/>
                        </a:lnTo>
                        <a:lnTo>
                          <a:pt x="150" y="132"/>
                        </a:lnTo>
                        <a:lnTo>
                          <a:pt x="156" y="132"/>
                        </a:lnTo>
                        <a:lnTo>
                          <a:pt x="156" y="120"/>
                        </a:lnTo>
                        <a:lnTo>
                          <a:pt x="156" y="66"/>
                        </a:lnTo>
                        <a:lnTo>
                          <a:pt x="42" y="0"/>
                        </a:lnTo>
                        <a:lnTo>
                          <a:pt x="18" y="12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099" name=""/>
                <p:cNvSpPr/>
                <p:nvPr/>
              </p:nvSpPr>
              <p:spPr>
                <a:xfrm>
                  <a:off x="5388120" y="4363920"/>
                  <a:ext cx="399960" cy="486000"/>
                </a:xfrm>
                <a:custGeom>
                  <a:avLst/>
                  <a:gdLst/>
                  <a:ahLst/>
                  <a:rect l="l" t="t" r="r" b="b"/>
                  <a:pathLst>
                    <a:path w="252" h="306">
                      <a:moveTo>
                        <a:pt x="18" y="186"/>
                      </a:moveTo>
                      <a:lnTo>
                        <a:pt x="30" y="204"/>
                      </a:lnTo>
                      <a:lnTo>
                        <a:pt x="30" y="222"/>
                      </a:lnTo>
                      <a:lnTo>
                        <a:pt x="48" y="228"/>
                      </a:lnTo>
                      <a:lnTo>
                        <a:pt x="90" y="276"/>
                      </a:lnTo>
                      <a:lnTo>
                        <a:pt x="96" y="294"/>
                      </a:lnTo>
                      <a:lnTo>
                        <a:pt x="132" y="294"/>
                      </a:lnTo>
                      <a:lnTo>
                        <a:pt x="138" y="306"/>
                      </a:lnTo>
                      <a:lnTo>
                        <a:pt x="156" y="306"/>
                      </a:lnTo>
                      <a:lnTo>
                        <a:pt x="180" y="294"/>
                      </a:lnTo>
                      <a:lnTo>
                        <a:pt x="186" y="294"/>
                      </a:lnTo>
                      <a:lnTo>
                        <a:pt x="210" y="294"/>
                      </a:lnTo>
                      <a:lnTo>
                        <a:pt x="210" y="270"/>
                      </a:lnTo>
                      <a:lnTo>
                        <a:pt x="204" y="270"/>
                      </a:lnTo>
                      <a:lnTo>
                        <a:pt x="180" y="246"/>
                      </a:lnTo>
                      <a:lnTo>
                        <a:pt x="180" y="228"/>
                      </a:lnTo>
                      <a:lnTo>
                        <a:pt x="180" y="222"/>
                      </a:lnTo>
                      <a:lnTo>
                        <a:pt x="186" y="198"/>
                      </a:lnTo>
                      <a:lnTo>
                        <a:pt x="222" y="156"/>
                      </a:lnTo>
                      <a:lnTo>
                        <a:pt x="228" y="96"/>
                      </a:lnTo>
                      <a:lnTo>
                        <a:pt x="252" y="90"/>
                      </a:lnTo>
                      <a:lnTo>
                        <a:pt x="252" y="84"/>
                      </a:lnTo>
                      <a:lnTo>
                        <a:pt x="240" y="72"/>
                      </a:lnTo>
                      <a:lnTo>
                        <a:pt x="228" y="6"/>
                      </a:lnTo>
                      <a:lnTo>
                        <a:pt x="210" y="0"/>
                      </a:lnTo>
                      <a:lnTo>
                        <a:pt x="180" y="18"/>
                      </a:lnTo>
                      <a:lnTo>
                        <a:pt x="180" y="6"/>
                      </a:lnTo>
                      <a:lnTo>
                        <a:pt x="48" y="6"/>
                      </a:lnTo>
                      <a:lnTo>
                        <a:pt x="48" y="42"/>
                      </a:lnTo>
                      <a:lnTo>
                        <a:pt x="42" y="48"/>
                      </a:lnTo>
                      <a:lnTo>
                        <a:pt x="30" y="54"/>
                      </a:lnTo>
                      <a:lnTo>
                        <a:pt x="30" y="108"/>
                      </a:lnTo>
                      <a:lnTo>
                        <a:pt x="30" y="120"/>
                      </a:lnTo>
                      <a:lnTo>
                        <a:pt x="24" y="120"/>
                      </a:lnTo>
                      <a:lnTo>
                        <a:pt x="0" y="156"/>
                      </a:lnTo>
                      <a:lnTo>
                        <a:pt x="24" y="186"/>
                      </a:lnTo>
                      <a:lnTo>
                        <a:pt x="18" y="18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00" name=""/>
                <p:cNvSpPr/>
                <p:nvPr/>
              </p:nvSpPr>
              <p:spPr>
                <a:xfrm>
                  <a:off x="5673600" y="4830840"/>
                  <a:ext cx="209520" cy="218880"/>
                </a:xfrm>
                <a:custGeom>
                  <a:avLst/>
                  <a:gdLst/>
                  <a:ahLst/>
                  <a:rect l="l" t="t" r="r" b="b"/>
                  <a:pathLst>
                    <a:path w="132" h="138">
                      <a:moveTo>
                        <a:pt x="132" y="12"/>
                      </a:moveTo>
                      <a:lnTo>
                        <a:pt x="108" y="0"/>
                      </a:lnTo>
                      <a:lnTo>
                        <a:pt x="84" y="12"/>
                      </a:lnTo>
                      <a:lnTo>
                        <a:pt x="3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24" y="42"/>
                      </a:lnTo>
                      <a:lnTo>
                        <a:pt x="0" y="66"/>
                      </a:lnTo>
                      <a:lnTo>
                        <a:pt x="0" y="84"/>
                      </a:lnTo>
                      <a:lnTo>
                        <a:pt x="6" y="84"/>
                      </a:lnTo>
                      <a:lnTo>
                        <a:pt x="60" y="108"/>
                      </a:lnTo>
                      <a:lnTo>
                        <a:pt x="60" y="132"/>
                      </a:lnTo>
                      <a:lnTo>
                        <a:pt x="90" y="138"/>
                      </a:lnTo>
                      <a:lnTo>
                        <a:pt x="96" y="108"/>
                      </a:lnTo>
                      <a:lnTo>
                        <a:pt x="108" y="108"/>
                      </a:lnTo>
                      <a:lnTo>
                        <a:pt x="126" y="90"/>
                      </a:lnTo>
                      <a:lnTo>
                        <a:pt x="108" y="84"/>
                      </a:lnTo>
                      <a:lnTo>
                        <a:pt x="108" y="36"/>
                      </a:lnTo>
                      <a:lnTo>
                        <a:pt x="132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01" name=""/>
                <p:cNvGrpSpPr/>
                <p:nvPr/>
              </p:nvGrpSpPr>
              <p:grpSpPr>
                <a:xfrm>
                  <a:off x="5578560" y="4830840"/>
                  <a:ext cx="133200" cy="142920"/>
                  <a:chOff x="5578560" y="4830840"/>
                  <a:chExt cx="133200" cy="142920"/>
                </a:xfrm>
              </p:grpSpPr>
              <p:sp>
                <p:nvSpPr>
                  <p:cNvPr id="2102" name=""/>
                  <p:cNvSpPr/>
                  <p:nvPr/>
                </p:nvSpPr>
                <p:spPr>
                  <a:xfrm>
                    <a:off x="5578560" y="4830840"/>
                    <a:ext cx="133200" cy="142920"/>
                  </a:xfrm>
                  <a:custGeom>
                    <a:avLst/>
                    <a:gdLst/>
                    <a:ahLst/>
                    <a:rect l="l" t="t" r="r" b="b"/>
                    <a:pathLst>
                      <a:path w="84" h="90">
                        <a:moveTo>
                          <a:pt x="60" y="0"/>
                        </a:moveTo>
                        <a:lnTo>
                          <a:pt x="66" y="12"/>
                        </a:lnTo>
                        <a:lnTo>
                          <a:pt x="84" y="42"/>
                        </a:lnTo>
                        <a:lnTo>
                          <a:pt x="60" y="66"/>
                        </a:lnTo>
                        <a:lnTo>
                          <a:pt x="60" y="84"/>
                        </a:lnTo>
                        <a:lnTo>
                          <a:pt x="36" y="84"/>
                        </a:lnTo>
                        <a:lnTo>
                          <a:pt x="18" y="84"/>
                        </a:lnTo>
                        <a:lnTo>
                          <a:pt x="0" y="90"/>
                        </a:lnTo>
                        <a:lnTo>
                          <a:pt x="12" y="60"/>
                        </a:lnTo>
                        <a:lnTo>
                          <a:pt x="18" y="48"/>
                        </a:lnTo>
                        <a:lnTo>
                          <a:pt x="30" y="36"/>
                        </a:lnTo>
                        <a:lnTo>
                          <a:pt x="18" y="36"/>
                        </a:lnTo>
                        <a:lnTo>
                          <a:pt x="18" y="12"/>
                        </a:lnTo>
                        <a:lnTo>
                          <a:pt x="36" y="1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03" name=""/>
                  <p:cNvSpPr/>
                  <p:nvPr/>
                </p:nvSpPr>
                <p:spPr>
                  <a:xfrm>
                    <a:off x="5578560" y="4830840"/>
                    <a:ext cx="133200" cy="142920"/>
                  </a:xfrm>
                  <a:custGeom>
                    <a:avLst/>
                    <a:gdLst/>
                    <a:ahLst/>
                    <a:rect l="l" t="t" r="r" b="b"/>
                    <a:pathLst>
                      <a:path w="84" h="90">
                        <a:moveTo>
                          <a:pt x="60" y="0"/>
                        </a:moveTo>
                        <a:lnTo>
                          <a:pt x="66" y="12"/>
                        </a:lnTo>
                        <a:lnTo>
                          <a:pt x="84" y="42"/>
                        </a:lnTo>
                        <a:lnTo>
                          <a:pt x="60" y="66"/>
                        </a:lnTo>
                        <a:lnTo>
                          <a:pt x="60" y="84"/>
                        </a:lnTo>
                        <a:lnTo>
                          <a:pt x="36" y="84"/>
                        </a:lnTo>
                        <a:lnTo>
                          <a:pt x="18" y="84"/>
                        </a:lnTo>
                        <a:lnTo>
                          <a:pt x="0" y="90"/>
                        </a:lnTo>
                        <a:lnTo>
                          <a:pt x="12" y="60"/>
                        </a:lnTo>
                        <a:lnTo>
                          <a:pt x="18" y="48"/>
                        </a:lnTo>
                        <a:lnTo>
                          <a:pt x="30" y="36"/>
                        </a:lnTo>
                        <a:lnTo>
                          <a:pt x="18" y="36"/>
                        </a:lnTo>
                        <a:lnTo>
                          <a:pt x="18" y="12"/>
                        </a:lnTo>
                        <a:lnTo>
                          <a:pt x="36" y="12"/>
                        </a:lnTo>
                        <a:lnTo>
                          <a:pt x="60" y="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04" name=""/>
                <p:cNvSpPr/>
                <p:nvPr/>
              </p:nvSpPr>
              <p:spPr>
                <a:xfrm>
                  <a:off x="5168880" y="4802040"/>
                  <a:ext cx="457200" cy="476280"/>
                </a:xfrm>
                <a:custGeom>
                  <a:avLst/>
                  <a:gdLst/>
                  <a:ahLst/>
                  <a:rect l="l" t="t" r="r" b="b"/>
                  <a:pathLst>
                    <a:path w="288" h="300">
                      <a:moveTo>
                        <a:pt x="228" y="0"/>
                      </a:moveTo>
                      <a:lnTo>
                        <a:pt x="162" y="0"/>
                      </a:lnTo>
                      <a:lnTo>
                        <a:pt x="156" y="18"/>
                      </a:lnTo>
                      <a:lnTo>
                        <a:pt x="120" y="18"/>
                      </a:lnTo>
                      <a:lnTo>
                        <a:pt x="114" y="0"/>
                      </a:lnTo>
                      <a:lnTo>
                        <a:pt x="102" y="0"/>
                      </a:lnTo>
                      <a:lnTo>
                        <a:pt x="90" y="30"/>
                      </a:lnTo>
                      <a:lnTo>
                        <a:pt x="72" y="102"/>
                      </a:lnTo>
                      <a:lnTo>
                        <a:pt x="54" y="120"/>
                      </a:lnTo>
                      <a:lnTo>
                        <a:pt x="48" y="150"/>
                      </a:lnTo>
                      <a:lnTo>
                        <a:pt x="24" y="156"/>
                      </a:lnTo>
                      <a:lnTo>
                        <a:pt x="6" y="156"/>
                      </a:lnTo>
                      <a:lnTo>
                        <a:pt x="0" y="174"/>
                      </a:lnTo>
                      <a:lnTo>
                        <a:pt x="0" y="192"/>
                      </a:lnTo>
                      <a:lnTo>
                        <a:pt x="12" y="174"/>
                      </a:lnTo>
                      <a:lnTo>
                        <a:pt x="54" y="174"/>
                      </a:lnTo>
                      <a:lnTo>
                        <a:pt x="66" y="174"/>
                      </a:lnTo>
                      <a:lnTo>
                        <a:pt x="66" y="198"/>
                      </a:lnTo>
                      <a:lnTo>
                        <a:pt x="78" y="216"/>
                      </a:lnTo>
                      <a:lnTo>
                        <a:pt x="102" y="210"/>
                      </a:lnTo>
                      <a:lnTo>
                        <a:pt x="102" y="198"/>
                      </a:lnTo>
                      <a:lnTo>
                        <a:pt x="120" y="198"/>
                      </a:lnTo>
                      <a:lnTo>
                        <a:pt x="138" y="210"/>
                      </a:lnTo>
                      <a:lnTo>
                        <a:pt x="138" y="240"/>
                      </a:lnTo>
                      <a:lnTo>
                        <a:pt x="156" y="252"/>
                      </a:lnTo>
                      <a:lnTo>
                        <a:pt x="138" y="258"/>
                      </a:lnTo>
                      <a:lnTo>
                        <a:pt x="138" y="264"/>
                      </a:lnTo>
                      <a:lnTo>
                        <a:pt x="168" y="258"/>
                      </a:lnTo>
                      <a:lnTo>
                        <a:pt x="210" y="282"/>
                      </a:lnTo>
                      <a:lnTo>
                        <a:pt x="222" y="264"/>
                      </a:lnTo>
                      <a:lnTo>
                        <a:pt x="246" y="288"/>
                      </a:lnTo>
                      <a:lnTo>
                        <a:pt x="258" y="300"/>
                      </a:lnTo>
                      <a:lnTo>
                        <a:pt x="258" y="282"/>
                      </a:lnTo>
                      <a:lnTo>
                        <a:pt x="246" y="282"/>
                      </a:lnTo>
                      <a:lnTo>
                        <a:pt x="246" y="264"/>
                      </a:lnTo>
                      <a:lnTo>
                        <a:pt x="246" y="222"/>
                      </a:lnTo>
                      <a:lnTo>
                        <a:pt x="246" y="216"/>
                      </a:lnTo>
                      <a:lnTo>
                        <a:pt x="276" y="216"/>
                      </a:lnTo>
                      <a:lnTo>
                        <a:pt x="258" y="192"/>
                      </a:lnTo>
                      <a:lnTo>
                        <a:pt x="258" y="156"/>
                      </a:lnTo>
                      <a:lnTo>
                        <a:pt x="258" y="132"/>
                      </a:lnTo>
                      <a:lnTo>
                        <a:pt x="258" y="126"/>
                      </a:lnTo>
                      <a:lnTo>
                        <a:pt x="246" y="126"/>
                      </a:lnTo>
                      <a:lnTo>
                        <a:pt x="258" y="108"/>
                      </a:lnTo>
                      <a:lnTo>
                        <a:pt x="270" y="78"/>
                      </a:lnTo>
                      <a:lnTo>
                        <a:pt x="276" y="66"/>
                      </a:lnTo>
                      <a:lnTo>
                        <a:pt x="288" y="54"/>
                      </a:lnTo>
                      <a:lnTo>
                        <a:pt x="276" y="54"/>
                      </a:lnTo>
                      <a:lnTo>
                        <a:pt x="276" y="30"/>
                      </a:lnTo>
                      <a:lnTo>
                        <a:pt x="270" y="18"/>
                      </a:lnTo>
                      <a:lnTo>
                        <a:pt x="234" y="18"/>
                      </a:lnTo>
                      <a:lnTo>
                        <a:pt x="228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05" name=""/>
                <p:cNvSpPr/>
                <p:nvPr/>
              </p:nvSpPr>
              <p:spPr>
                <a:xfrm>
                  <a:off x="5388120" y="5145120"/>
                  <a:ext cx="285480" cy="247680"/>
                </a:xfrm>
                <a:custGeom>
                  <a:avLst/>
                  <a:gdLst/>
                  <a:ahLst/>
                  <a:rect l="l" t="t" r="r" b="b"/>
                  <a:pathLst>
                    <a:path w="180" h="156">
                      <a:moveTo>
                        <a:pt x="30" y="42"/>
                      </a:moveTo>
                      <a:lnTo>
                        <a:pt x="72" y="66"/>
                      </a:lnTo>
                      <a:lnTo>
                        <a:pt x="84" y="48"/>
                      </a:lnTo>
                      <a:lnTo>
                        <a:pt x="108" y="72"/>
                      </a:lnTo>
                      <a:lnTo>
                        <a:pt x="120" y="84"/>
                      </a:lnTo>
                      <a:lnTo>
                        <a:pt x="120" y="66"/>
                      </a:lnTo>
                      <a:lnTo>
                        <a:pt x="108" y="66"/>
                      </a:lnTo>
                      <a:lnTo>
                        <a:pt x="108" y="48"/>
                      </a:lnTo>
                      <a:lnTo>
                        <a:pt x="108" y="6"/>
                      </a:lnTo>
                      <a:lnTo>
                        <a:pt x="108" y="0"/>
                      </a:lnTo>
                      <a:lnTo>
                        <a:pt x="138" y="0"/>
                      </a:lnTo>
                      <a:lnTo>
                        <a:pt x="150" y="0"/>
                      </a:lnTo>
                      <a:lnTo>
                        <a:pt x="180" y="24"/>
                      </a:lnTo>
                      <a:lnTo>
                        <a:pt x="180" y="42"/>
                      </a:lnTo>
                      <a:lnTo>
                        <a:pt x="180" y="48"/>
                      </a:lnTo>
                      <a:lnTo>
                        <a:pt x="180" y="66"/>
                      </a:lnTo>
                      <a:lnTo>
                        <a:pt x="162" y="84"/>
                      </a:lnTo>
                      <a:lnTo>
                        <a:pt x="180" y="90"/>
                      </a:lnTo>
                      <a:lnTo>
                        <a:pt x="132" y="114"/>
                      </a:lnTo>
                      <a:lnTo>
                        <a:pt x="132" y="126"/>
                      </a:lnTo>
                      <a:lnTo>
                        <a:pt x="108" y="126"/>
                      </a:lnTo>
                      <a:lnTo>
                        <a:pt x="108" y="132"/>
                      </a:lnTo>
                      <a:lnTo>
                        <a:pt x="84" y="156"/>
                      </a:lnTo>
                      <a:lnTo>
                        <a:pt x="48" y="156"/>
                      </a:lnTo>
                      <a:lnTo>
                        <a:pt x="30" y="138"/>
                      </a:lnTo>
                      <a:lnTo>
                        <a:pt x="24" y="156"/>
                      </a:lnTo>
                      <a:lnTo>
                        <a:pt x="0" y="132"/>
                      </a:lnTo>
                      <a:lnTo>
                        <a:pt x="0" y="84"/>
                      </a:lnTo>
                      <a:lnTo>
                        <a:pt x="42" y="72"/>
                      </a:lnTo>
                      <a:lnTo>
                        <a:pt x="30" y="4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06" name=""/>
                <p:cNvGrpSpPr/>
                <p:nvPr/>
              </p:nvGrpSpPr>
              <p:grpSpPr>
                <a:xfrm>
                  <a:off x="5388120" y="5145120"/>
                  <a:ext cx="285480" cy="247680"/>
                  <a:chOff x="5388120" y="5145120"/>
                  <a:chExt cx="285480" cy="247680"/>
                </a:xfrm>
              </p:grpSpPr>
              <p:sp>
                <p:nvSpPr>
                  <p:cNvPr id="2107" name=""/>
                  <p:cNvSpPr/>
                  <p:nvPr/>
                </p:nvSpPr>
                <p:spPr>
                  <a:xfrm>
                    <a:off x="5388120" y="5145120"/>
                    <a:ext cx="285480" cy="24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80" h="156">
                        <a:moveTo>
                          <a:pt x="30" y="42"/>
                        </a:moveTo>
                        <a:lnTo>
                          <a:pt x="72" y="66"/>
                        </a:lnTo>
                        <a:lnTo>
                          <a:pt x="84" y="48"/>
                        </a:lnTo>
                        <a:lnTo>
                          <a:pt x="108" y="72"/>
                        </a:lnTo>
                        <a:lnTo>
                          <a:pt x="120" y="84"/>
                        </a:lnTo>
                        <a:lnTo>
                          <a:pt x="120" y="66"/>
                        </a:lnTo>
                        <a:lnTo>
                          <a:pt x="108" y="66"/>
                        </a:lnTo>
                        <a:lnTo>
                          <a:pt x="108" y="48"/>
                        </a:lnTo>
                        <a:lnTo>
                          <a:pt x="108" y="6"/>
                        </a:lnTo>
                        <a:lnTo>
                          <a:pt x="108" y="0"/>
                        </a:lnTo>
                        <a:lnTo>
                          <a:pt x="138" y="0"/>
                        </a:lnTo>
                        <a:lnTo>
                          <a:pt x="150" y="0"/>
                        </a:lnTo>
                        <a:lnTo>
                          <a:pt x="180" y="24"/>
                        </a:lnTo>
                        <a:lnTo>
                          <a:pt x="180" y="42"/>
                        </a:lnTo>
                        <a:lnTo>
                          <a:pt x="180" y="48"/>
                        </a:lnTo>
                        <a:lnTo>
                          <a:pt x="180" y="66"/>
                        </a:lnTo>
                        <a:lnTo>
                          <a:pt x="162" y="84"/>
                        </a:lnTo>
                        <a:lnTo>
                          <a:pt x="180" y="90"/>
                        </a:lnTo>
                        <a:lnTo>
                          <a:pt x="132" y="114"/>
                        </a:lnTo>
                        <a:lnTo>
                          <a:pt x="132" y="126"/>
                        </a:lnTo>
                        <a:lnTo>
                          <a:pt x="108" y="126"/>
                        </a:lnTo>
                        <a:lnTo>
                          <a:pt x="108" y="132"/>
                        </a:lnTo>
                        <a:lnTo>
                          <a:pt x="84" y="156"/>
                        </a:lnTo>
                        <a:lnTo>
                          <a:pt x="48" y="156"/>
                        </a:lnTo>
                        <a:lnTo>
                          <a:pt x="30" y="138"/>
                        </a:lnTo>
                        <a:lnTo>
                          <a:pt x="24" y="156"/>
                        </a:lnTo>
                        <a:lnTo>
                          <a:pt x="0" y="132"/>
                        </a:lnTo>
                        <a:lnTo>
                          <a:pt x="0" y="84"/>
                        </a:lnTo>
                        <a:lnTo>
                          <a:pt x="42" y="72"/>
                        </a:lnTo>
                        <a:lnTo>
                          <a:pt x="30" y="4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08" name=""/>
                  <p:cNvSpPr/>
                  <p:nvPr/>
                </p:nvSpPr>
                <p:spPr>
                  <a:xfrm>
                    <a:off x="5388120" y="5145120"/>
                    <a:ext cx="285480" cy="24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80" h="156">
                        <a:moveTo>
                          <a:pt x="30" y="42"/>
                        </a:moveTo>
                        <a:lnTo>
                          <a:pt x="72" y="66"/>
                        </a:lnTo>
                        <a:lnTo>
                          <a:pt x="84" y="48"/>
                        </a:lnTo>
                        <a:lnTo>
                          <a:pt x="108" y="72"/>
                        </a:lnTo>
                        <a:lnTo>
                          <a:pt x="120" y="84"/>
                        </a:lnTo>
                        <a:lnTo>
                          <a:pt x="120" y="66"/>
                        </a:lnTo>
                        <a:lnTo>
                          <a:pt x="108" y="66"/>
                        </a:lnTo>
                        <a:lnTo>
                          <a:pt x="108" y="48"/>
                        </a:lnTo>
                        <a:lnTo>
                          <a:pt x="108" y="6"/>
                        </a:lnTo>
                        <a:lnTo>
                          <a:pt x="108" y="0"/>
                        </a:lnTo>
                        <a:lnTo>
                          <a:pt x="138" y="0"/>
                        </a:lnTo>
                        <a:lnTo>
                          <a:pt x="150" y="0"/>
                        </a:lnTo>
                        <a:lnTo>
                          <a:pt x="180" y="24"/>
                        </a:lnTo>
                        <a:lnTo>
                          <a:pt x="180" y="42"/>
                        </a:lnTo>
                        <a:lnTo>
                          <a:pt x="180" y="48"/>
                        </a:lnTo>
                        <a:lnTo>
                          <a:pt x="180" y="66"/>
                        </a:lnTo>
                        <a:lnTo>
                          <a:pt x="162" y="84"/>
                        </a:lnTo>
                        <a:lnTo>
                          <a:pt x="180" y="90"/>
                        </a:lnTo>
                        <a:lnTo>
                          <a:pt x="132" y="114"/>
                        </a:lnTo>
                        <a:lnTo>
                          <a:pt x="132" y="126"/>
                        </a:lnTo>
                        <a:lnTo>
                          <a:pt x="108" y="126"/>
                        </a:lnTo>
                        <a:lnTo>
                          <a:pt x="108" y="132"/>
                        </a:lnTo>
                        <a:lnTo>
                          <a:pt x="84" y="156"/>
                        </a:lnTo>
                        <a:lnTo>
                          <a:pt x="48" y="156"/>
                        </a:lnTo>
                        <a:lnTo>
                          <a:pt x="30" y="138"/>
                        </a:lnTo>
                        <a:lnTo>
                          <a:pt x="24" y="156"/>
                        </a:lnTo>
                        <a:lnTo>
                          <a:pt x="0" y="132"/>
                        </a:lnTo>
                        <a:lnTo>
                          <a:pt x="0" y="84"/>
                        </a:lnTo>
                        <a:lnTo>
                          <a:pt x="42" y="72"/>
                        </a:lnTo>
                        <a:lnTo>
                          <a:pt x="30" y="42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09" name=""/>
                <p:cNvSpPr/>
                <p:nvPr/>
              </p:nvSpPr>
              <p:spPr>
                <a:xfrm>
                  <a:off x="5645160" y="5183280"/>
                  <a:ext cx="76320" cy="180720"/>
                </a:xfrm>
                <a:custGeom>
                  <a:avLst/>
                  <a:gdLst/>
                  <a:ahLst/>
                  <a:rect l="l" t="t" r="r" b="b"/>
                  <a:pathLst>
                    <a:path w="48" h="114">
                      <a:moveTo>
                        <a:pt x="18" y="66"/>
                      </a:moveTo>
                      <a:lnTo>
                        <a:pt x="0" y="60"/>
                      </a:lnTo>
                      <a:lnTo>
                        <a:pt x="18" y="42"/>
                      </a:lnTo>
                      <a:lnTo>
                        <a:pt x="18" y="24"/>
                      </a:lnTo>
                      <a:lnTo>
                        <a:pt x="18" y="18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42" y="24"/>
                      </a:lnTo>
                      <a:lnTo>
                        <a:pt x="24" y="42"/>
                      </a:lnTo>
                      <a:lnTo>
                        <a:pt x="42" y="60"/>
                      </a:lnTo>
                      <a:lnTo>
                        <a:pt x="48" y="84"/>
                      </a:lnTo>
                      <a:lnTo>
                        <a:pt x="48" y="102"/>
                      </a:lnTo>
                      <a:lnTo>
                        <a:pt x="42" y="114"/>
                      </a:lnTo>
                      <a:lnTo>
                        <a:pt x="24" y="102"/>
                      </a:lnTo>
                      <a:lnTo>
                        <a:pt x="24" y="84"/>
                      </a:lnTo>
                      <a:lnTo>
                        <a:pt x="18" y="84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10" name=""/>
                <p:cNvSpPr/>
                <p:nvPr/>
              </p:nvSpPr>
              <p:spPr>
                <a:xfrm>
                  <a:off x="5178600" y="4583160"/>
                  <a:ext cx="66600" cy="57240"/>
                </a:xfrm>
                <a:custGeom>
                  <a:avLst/>
                  <a:gdLst/>
                  <a:ahLst/>
                  <a:rect l="l" t="t" r="r" b="b"/>
                  <a:pathLst>
                    <a:path w="42" h="36">
                      <a:moveTo>
                        <a:pt x="0" y="12"/>
                      </a:moveTo>
                      <a:lnTo>
                        <a:pt x="18" y="36"/>
                      </a:lnTo>
                      <a:lnTo>
                        <a:pt x="24" y="18"/>
                      </a:lnTo>
                      <a:lnTo>
                        <a:pt x="42" y="18"/>
                      </a:ln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11" name=""/>
                <p:cNvGrpSpPr/>
                <p:nvPr/>
              </p:nvGrpSpPr>
              <p:grpSpPr>
                <a:xfrm>
                  <a:off x="5178600" y="4583160"/>
                  <a:ext cx="66600" cy="57240"/>
                  <a:chOff x="5178600" y="4583160"/>
                  <a:chExt cx="66600" cy="57240"/>
                </a:xfrm>
              </p:grpSpPr>
              <p:sp>
                <p:nvSpPr>
                  <p:cNvPr id="2112" name=""/>
                  <p:cNvSpPr/>
                  <p:nvPr/>
                </p:nvSpPr>
                <p:spPr>
                  <a:xfrm>
                    <a:off x="5178600" y="4583160"/>
                    <a:ext cx="66600" cy="5724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36">
                        <a:moveTo>
                          <a:pt x="0" y="12"/>
                        </a:moveTo>
                        <a:lnTo>
                          <a:pt x="18" y="36"/>
                        </a:lnTo>
                        <a:lnTo>
                          <a:pt x="24" y="18"/>
                        </a:lnTo>
                        <a:lnTo>
                          <a:pt x="42" y="18"/>
                        </a:lnTo>
                        <a:lnTo>
                          <a:pt x="18" y="12"/>
                        </a:lnTo>
                        <a:lnTo>
                          <a:pt x="6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440" bIns="10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13" name=""/>
                  <p:cNvSpPr/>
                  <p:nvPr/>
                </p:nvSpPr>
                <p:spPr>
                  <a:xfrm>
                    <a:off x="5178600" y="4583160"/>
                    <a:ext cx="66600" cy="5724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36">
                        <a:moveTo>
                          <a:pt x="0" y="12"/>
                        </a:moveTo>
                        <a:lnTo>
                          <a:pt x="18" y="36"/>
                        </a:lnTo>
                        <a:lnTo>
                          <a:pt x="24" y="18"/>
                        </a:lnTo>
                        <a:lnTo>
                          <a:pt x="42" y="18"/>
                        </a:lnTo>
                        <a:lnTo>
                          <a:pt x="18" y="12"/>
                        </a:lnTo>
                        <a:lnTo>
                          <a:pt x="6" y="0"/>
                        </a:lnTo>
                        <a:lnTo>
                          <a:pt x="0" y="12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440" bIns="10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14" name=""/>
                <p:cNvSpPr/>
                <p:nvPr/>
              </p:nvSpPr>
              <p:spPr>
                <a:xfrm>
                  <a:off x="4521240" y="3992400"/>
                  <a:ext cx="304920" cy="238320"/>
                </a:xfrm>
                <a:custGeom>
                  <a:avLst/>
                  <a:gdLst/>
                  <a:ahLst/>
                  <a:rect l="l" t="t" r="r" b="b"/>
                  <a:pathLst>
                    <a:path w="192" h="150">
                      <a:moveTo>
                        <a:pt x="174" y="12"/>
                      </a:moveTo>
                      <a:lnTo>
                        <a:pt x="186" y="12"/>
                      </a:lnTo>
                      <a:lnTo>
                        <a:pt x="192" y="60"/>
                      </a:lnTo>
                      <a:lnTo>
                        <a:pt x="150" y="66"/>
                      </a:lnTo>
                      <a:lnTo>
                        <a:pt x="150" y="84"/>
                      </a:lnTo>
                      <a:lnTo>
                        <a:pt x="126" y="102"/>
                      </a:lnTo>
                      <a:lnTo>
                        <a:pt x="84" y="120"/>
                      </a:lnTo>
                      <a:lnTo>
                        <a:pt x="78" y="126"/>
                      </a:lnTo>
                      <a:lnTo>
                        <a:pt x="78" y="150"/>
                      </a:lnTo>
                      <a:lnTo>
                        <a:pt x="0" y="144"/>
                      </a:lnTo>
                      <a:lnTo>
                        <a:pt x="30" y="144"/>
                      </a:lnTo>
                      <a:lnTo>
                        <a:pt x="42" y="120"/>
                      </a:lnTo>
                      <a:lnTo>
                        <a:pt x="54" y="102"/>
                      </a:lnTo>
                      <a:lnTo>
                        <a:pt x="54" y="84"/>
                      </a:lnTo>
                      <a:lnTo>
                        <a:pt x="66" y="60"/>
                      </a:lnTo>
                      <a:lnTo>
                        <a:pt x="78" y="42"/>
                      </a:lnTo>
                      <a:lnTo>
                        <a:pt x="102" y="30"/>
                      </a:ln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32" y="12"/>
                      </a:lnTo>
                      <a:lnTo>
                        <a:pt x="168" y="12"/>
                      </a:lnTo>
                      <a:lnTo>
                        <a:pt x="174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15" name=""/>
                <p:cNvGrpSpPr/>
                <p:nvPr/>
              </p:nvGrpSpPr>
              <p:grpSpPr>
                <a:xfrm>
                  <a:off x="4521240" y="3992400"/>
                  <a:ext cx="304920" cy="238320"/>
                  <a:chOff x="4521240" y="3992400"/>
                  <a:chExt cx="304920" cy="238320"/>
                </a:xfrm>
              </p:grpSpPr>
              <p:sp>
                <p:nvSpPr>
                  <p:cNvPr id="2116" name=""/>
                  <p:cNvSpPr/>
                  <p:nvPr/>
                </p:nvSpPr>
                <p:spPr>
                  <a:xfrm>
                    <a:off x="4521240" y="3992400"/>
                    <a:ext cx="304920" cy="238320"/>
                  </a:xfrm>
                  <a:custGeom>
                    <a:avLst/>
                    <a:gdLst/>
                    <a:ahLst/>
                    <a:rect l="l" t="t" r="r" b="b"/>
                    <a:pathLst>
                      <a:path w="192" h="150">
                        <a:moveTo>
                          <a:pt x="174" y="12"/>
                        </a:moveTo>
                        <a:lnTo>
                          <a:pt x="186" y="12"/>
                        </a:lnTo>
                        <a:lnTo>
                          <a:pt x="192" y="60"/>
                        </a:lnTo>
                        <a:lnTo>
                          <a:pt x="150" y="66"/>
                        </a:lnTo>
                        <a:lnTo>
                          <a:pt x="150" y="84"/>
                        </a:lnTo>
                        <a:lnTo>
                          <a:pt x="126" y="102"/>
                        </a:lnTo>
                        <a:lnTo>
                          <a:pt x="84" y="120"/>
                        </a:lnTo>
                        <a:lnTo>
                          <a:pt x="78" y="126"/>
                        </a:lnTo>
                        <a:lnTo>
                          <a:pt x="78" y="150"/>
                        </a:lnTo>
                        <a:lnTo>
                          <a:pt x="0" y="144"/>
                        </a:lnTo>
                        <a:lnTo>
                          <a:pt x="30" y="144"/>
                        </a:lnTo>
                        <a:lnTo>
                          <a:pt x="42" y="120"/>
                        </a:lnTo>
                        <a:lnTo>
                          <a:pt x="54" y="102"/>
                        </a:lnTo>
                        <a:lnTo>
                          <a:pt x="54" y="84"/>
                        </a:lnTo>
                        <a:lnTo>
                          <a:pt x="66" y="60"/>
                        </a:lnTo>
                        <a:lnTo>
                          <a:pt x="78" y="42"/>
                        </a:lnTo>
                        <a:lnTo>
                          <a:pt x="102" y="30"/>
                        </a:lnTo>
                        <a:lnTo>
                          <a:pt x="120" y="0"/>
                        </a:lnTo>
                        <a:lnTo>
                          <a:pt x="126" y="0"/>
                        </a:lnTo>
                        <a:lnTo>
                          <a:pt x="132" y="12"/>
                        </a:lnTo>
                        <a:lnTo>
                          <a:pt x="168" y="12"/>
                        </a:lnTo>
                        <a:lnTo>
                          <a:pt x="174" y="1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17" name=""/>
                  <p:cNvSpPr/>
                  <p:nvPr/>
                </p:nvSpPr>
                <p:spPr>
                  <a:xfrm>
                    <a:off x="4521240" y="3992400"/>
                    <a:ext cx="304920" cy="238320"/>
                  </a:xfrm>
                  <a:custGeom>
                    <a:avLst/>
                    <a:gdLst/>
                    <a:ahLst/>
                    <a:rect l="l" t="t" r="r" b="b"/>
                    <a:pathLst>
                      <a:path w="192" h="150">
                        <a:moveTo>
                          <a:pt x="174" y="12"/>
                        </a:moveTo>
                        <a:lnTo>
                          <a:pt x="186" y="12"/>
                        </a:lnTo>
                        <a:lnTo>
                          <a:pt x="192" y="60"/>
                        </a:lnTo>
                        <a:lnTo>
                          <a:pt x="150" y="66"/>
                        </a:lnTo>
                        <a:lnTo>
                          <a:pt x="150" y="84"/>
                        </a:lnTo>
                        <a:lnTo>
                          <a:pt x="126" y="102"/>
                        </a:lnTo>
                        <a:lnTo>
                          <a:pt x="84" y="120"/>
                        </a:lnTo>
                        <a:lnTo>
                          <a:pt x="78" y="126"/>
                        </a:lnTo>
                        <a:lnTo>
                          <a:pt x="78" y="150"/>
                        </a:lnTo>
                        <a:lnTo>
                          <a:pt x="0" y="144"/>
                        </a:lnTo>
                        <a:lnTo>
                          <a:pt x="30" y="144"/>
                        </a:lnTo>
                        <a:lnTo>
                          <a:pt x="42" y="120"/>
                        </a:lnTo>
                        <a:lnTo>
                          <a:pt x="54" y="102"/>
                        </a:lnTo>
                        <a:lnTo>
                          <a:pt x="54" y="84"/>
                        </a:lnTo>
                        <a:lnTo>
                          <a:pt x="66" y="60"/>
                        </a:lnTo>
                        <a:lnTo>
                          <a:pt x="78" y="42"/>
                        </a:lnTo>
                        <a:lnTo>
                          <a:pt x="102" y="30"/>
                        </a:lnTo>
                        <a:lnTo>
                          <a:pt x="120" y="0"/>
                        </a:lnTo>
                        <a:lnTo>
                          <a:pt x="126" y="0"/>
                        </a:lnTo>
                        <a:lnTo>
                          <a:pt x="132" y="12"/>
                        </a:lnTo>
                        <a:lnTo>
                          <a:pt x="168" y="12"/>
                        </a:lnTo>
                        <a:lnTo>
                          <a:pt x="174" y="12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18" name=""/>
                <p:cNvSpPr/>
                <p:nvPr/>
              </p:nvSpPr>
              <p:spPr>
                <a:xfrm>
                  <a:off x="5035680" y="3944880"/>
                  <a:ext cx="85680" cy="209520"/>
                </a:xfrm>
                <a:custGeom>
                  <a:avLst/>
                  <a:gdLst/>
                  <a:ahLst/>
                  <a:rect l="l" t="t" r="r" b="b"/>
                  <a:pathLst>
                    <a:path w="54" h="132">
                      <a:moveTo>
                        <a:pt x="54" y="84"/>
                      </a:moveTo>
                      <a:lnTo>
                        <a:pt x="54" y="90"/>
                      </a:lnTo>
                      <a:lnTo>
                        <a:pt x="42" y="114"/>
                      </a:lnTo>
                      <a:lnTo>
                        <a:pt x="42" y="126"/>
                      </a:lnTo>
                      <a:lnTo>
                        <a:pt x="30" y="132"/>
                      </a:lnTo>
                      <a:lnTo>
                        <a:pt x="30" y="96"/>
                      </a:lnTo>
                      <a:lnTo>
                        <a:pt x="6" y="90"/>
                      </a:lnTo>
                      <a:lnTo>
                        <a:pt x="0" y="72"/>
                      </a:lnTo>
                      <a:lnTo>
                        <a:pt x="18" y="48"/>
                      </a:lnTo>
                      <a:lnTo>
                        <a:pt x="6" y="6"/>
                      </a:lnTo>
                      <a:lnTo>
                        <a:pt x="18" y="0"/>
                      </a:lnTo>
                      <a:lnTo>
                        <a:pt x="42" y="0"/>
                      </a:lnTo>
                      <a:lnTo>
                        <a:pt x="48" y="6"/>
                      </a:lnTo>
                      <a:lnTo>
                        <a:pt x="54" y="0"/>
                      </a:lnTo>
                      <a:lnTo>
                        <a:pt x="48" y="18"/>
                      </a:lnTo>
                      <a:lnTo>
                        <a:pt x="54" y="42"/>
                      </a:lnTo>
                      <a:lnTo>
                        <a:pt x="42" y="60"/>
                      </a:lnTo>
                      <a:lnTo>
                        <a:pt x="42" y="72"/>
                      </a:lnTo>
                      <a:lnTo>
                        <a:pt x="54" y="72"/>
                      </a:lnTo>
                      <a:lnTo>
                        <a:pt x="54" y="8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19" name=""/>
                <p:cNvGrpSpPr/>
                <p:nvPr/>
              </p:nvGrpSpPr>
              <p:grpSpPr>
                <a:xfrm>
                  <a:off x="5035680" y="3944880"/>
                  <a:ext cx="85680" cy="209520"/>
                  <a:chOff x="5035680" y="3944880"/>
                  <a:chExt cx="85680" cy="209520"/>
                </a:xfrm>
              </p:grpSpPr>
              <p:sp>
                <p:nvSpPr>
                  <p:cNvPr id="2120" name=""/>
                  <p:cNvSpPr/>
                  <p:nvPr/>
                </p:nvSpPr>
                <p:spPr>
                  <a:xfrm>
                    <a:off x="5035680" y="3944880"/>
                    <a:ext cx="85680" cy="20952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132">
                        <a:moveTo>
                          <a:pt x="54" y="84"/>
                        </a:moveTo>
                        <a:lnTo>
                          <a:pt x="54" y="90"/>
                        </a:lnTo>
                        <a:lnTo>
                          <a:pt x="42" y="114"/>
                        </a:lnTo>
                        <a:lnTo>
                          <a:pt x="42" y="126"/>
                        </a:lnTo>
                        <a:lnTo>
                          <a:pt x="30" y="132"/>
                        </a:lnTo>
                        <a:lnTo>
                          <a:pt x="30" y="96"/>
                        </a:lnTo>
                        <a:lnTo>
                          <a:pt x="6" y="90"/>
                        </a:lnTo>
                        <a:lnTo>
                          <a:pt x="0" y="72"/>
                        </a:lnTo>
                        <a:lnTo>
                          <a:pt x="18" y="48"/>
                        </a:lnTo>
                        <a:lnTo>
                          <a:pt x="6" y="6"/>
                        </a:lnTo>
                        <a:lnTo>
                          <a:pt x="18" y="0"/>
                        </a:lnTo>
                        <a:lnTo>
                          <a:pt x="42" y="0"/>
                        </a:lnTo>
                        <a:lnTo>
                          <a:pt x="48" y="6"/>
                        </a:lnTo>
                        <a:lnTo>
                          <a:pt x="54" y="0"/>
                        </a:lnTo>
                        <a:lnTo>
                          <a:pt x="48" y="18"/>
                        </a:lnTo>
                        <a:lnTo>
                          <a:pt x="54" y="42"/>
                        </a:lnTo>
                        <a:lnTo>
                          <a:pt x="42" y="60"/>
                        </a:lnTo>
                        <a:lnTo>
                          <a:pt x="42" y="72"/>
                        </a:lnTo>
                        <a:lnTo>
                          <a:pt x="54" y="72"/>
                        </a:lnTo>
                        <a:lnTo>
                          <a:pt x="54" y="84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21" name=""/>
                  <p:cNvSpPr/>
                  <p:nvPr/>
                </p:nvSpPr>
                <p:spPr>
                  <a:xfrm>
                    <a:off x="5035680" y="3944880"/>
                    <a:ext cx="85680" cy="20952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132">
                        <a:moveTo>
                          <a:pt x="54" y="84"/>
                        </a:moveTo>
                        <a:lnTo>
                          <a:pt x="54" y="90"/>
                        </a:lnTo>
                        <a:lnTo>
                          <a:pt x="42" y="114"/>
                        </a:lnTo>
                        <a:lnTo>
                          <a:pt x="42" y="126"/>
                        </a:lnTo>
                        <a:lnTo>
                          <a:pt x="30" y="132"/>
                        </a:lnTo>
                        <a:lnTo>
                          <a:pt x="30" y="96"/>
                        </a:lnTo>
                        <a:lnTo>
                          <a:pt x="6" y="90"/>
                        </a:lnTo>
                        <a:lnTo>
                          <a:pt x="0" y="72"/>
                        </a:lnTo>
                        <a:lnTo>
                          <a:pt x="18" y="48"/>
                        </a:lnTo>
                        <a:lnTo>
                          <a:pt x="6" y="6"/>
                        </a:lnTo>
                        <a:lnTo>
                          <a:pt x="18" y="0"/>
                        </a:lnTo>
                        <a:lnTo>
                          <a:pt x="42" y="0"/>
                        </a:lnTo>
                        <a:lnTo>
                          <a:pt x="48" y="6"/>
                        </a:lnTo>
                        <a:lnTo>
                          <a:pt x="54" y="0"/>
                        </a:lnTo>
                        <a:lnTo>
                          <a:pt x="48" y="18"/>
                        </a:lnTo>
                        <a:lnTo>
                          <a:pt x="54" y="42"/>
                        </a:lnTo>
                        <a:lnTo>
                          <a:pt x="42" y="60"/>
                        </a:lnTo>
                        <a:lnTo>
                          <a:pt x="42" y="72"/>
                        </a:lnTo>
                        <a:lnTo>
                          <a:pt x="54" y="72"/>
                        </a:lnTo>
                        <a:lnTo>
                          <a:pt x="54" y="84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22" name=""/>
                <p:cNvSpPr/>
                <p:nvPr/>
              </p:nvSpPr>
              <p:spPr>
                <a:xfrm>
                  <a:off x="5673600" y="4497480"/>
                  <a:ext cx="352440" cy="352440"/>
                </a:xfrm>
                <a:custGeom>
                  <a:avLst/>
                  <a:gdLst/>
                  <a:ahLst/>
                  <a:rect l="l" t="t" r="r" b="b"/>
                  <a:pathLst>
                    <a:path w="222" h="222">
                      <a:moveTo>
                        <a:pt x="138" y="90"/>
                      </a:moveTo>
                      <a:lnTo>
                        <a:pt x="132" y="90"/>
                      </a:lnTo>
                      <a:lnTo>
                        <a:pt x="132" y="102"/>
                      </a:lnTo>
                      <a:lnTo>
                        <a:pt x="132" y="114"/>
                      </a:lnTo>
                      <a:lnTo>
                        <a:pt x="138" y="114"/>
                      </a:lnTo>
                      <a:lnTo>
                        <a:pt x="138" y="120"/>
                      </a:lnTo>
                      <a:lnTo>
                        <a:pt x="156" y="138"/>
                      </a:lnTo>
                      <a:lnTo>
                        <a:pt x="204" y="144"/>
                      </a:lnTo>
                      <a:lnTo>
                        <a:pt x="222" y="144"/>
                      </a:lnTo>
                      <a:lnTo>
                        <a:pt x="180" y="192"/>
                      </a:lnTo>
                      <a:lnTo>
                        <a:pt x="150" y="192"/>
                      </a:lnTo>
                      <a:lnTo>
                        <a:pt x="132" y="222"/>
                      </a:lnTo>
                      <a:lnTo>
                        <a:pt x="108" y="210"/>
                      </a:lnTo>
                      <a:lnTo>
                        <a:pt x="84" y="222"/>
                      </a:lnTo>
                      <a:lnTo>
                        <a:pt x="30" y="210"/>
                      </a:lnTo>
                      <a:lnTo>
                        <a:pt x="30" y="186"/>
                      </a:lnTo>
                      <a:lnTo>
                        <a:pt x="24" y="186"/>
                      </a:lnTo>
                      <a:lnTo>
                        <a:pt x="0" y="162"/>
                      </a:lnTo>
                      <a:lnTo>
                        <a:pt x="0" y="144"/>
                      </a:lnTo>
                      <a:lnTo>
                        <a:pt x="0" y="138"/>
                      </a:lnTo>
                      <a:lnTo>
                        <a:pt x="6" y="114"/>
                      </a:lnTo>
                      <a:lnTo>
                        <a:pt x="42" y="72"/>
                      </a:lnTo>
                      <a:lnTo>
                        <a:pt x="48" y="12"/>
                      </a:lnTo>
                      <a:lnTo>
                        <a:pt x="72" y="6"/>
                      </a:lnTo>
                      <a:lnTo>
                        <a:pt x="72" y="0"/>
                      </a:lnTo>
                      <a:lnTo>
                        <a:pt x="90" y="36"/>
                      </a:lnTo>
                      <a:lnTo>
                        <a:pt x="108" y="54"/>
                      </a:lnTo>
                      <a:lnTo>
                        <a:pt x="138" y="9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23" name=""/>
                <p:cNvGrpSpPr/>
                <p:nvPr/>
              </p:nvGrpSpPr>
              <p:grpSpPr>
                <a:xfrm>
                  <a:off x="5845320" y="4640400"/>
                  <a:ext cx="257040" cy="333360"/>
                  <a:chOff x="5845320" y="4640400"/>
                  <a:chExt cx="257040" cy="333360"/>
                </a:xfrm>
              </p:grpSpPr>
              <p:sp>
                <p:nvSpPr>
                  <p:cNvPr id="2124" name=""/>
                  <p:cNvSpPr/>
                  <p:nvPr/>
                </p:nvSpPr>
                <p:spPr>
                  <a:xfrm>
                    <a:off x="5845320" y="4640400"/>
                    <a:ext cx="257040" cy="33336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210">
                        <a:moveTo>
                          <a:pt x="24" y="132"/>
                        </a:moveTo>
                        <a:lnTo>
                          <a:pt x="0" y="156"/>
                        </a:lnTo>
                        <a:lnTo>
                          <a:pt x="0" y="204"/>
                        </a:lnTo>
                        <a:lnTo>
                          <a:pt x="18" y="210"/>
                        </a:lnTo>
                        <a:lnTo>
                          <a:pt x="42" y="180"/>
                        </a:lnTo>
                        <a:lnTo>
                          <a:pt x="84" y="156"/>
                        </a:lnTo>
                        <a:lnTo>
                          <a:pt x="114" y="120"/>
                        </a:lnTo>
                        <a:lnTo>
                          <a:pt x="132" y="96"/>
                        </a:lnTo>
                        <a:lnTo>
                          <a:pt x="162" y="24"/>
                        </a:lnTo>
                        <a:lnTo>
                          <a:pt x="162" y="0"/>
                        </a:lnTo>
                        <a:lnTo>
                          <a:pt x="144" y="0"/>
                        </a:lnTo>
                        <a:lnTo>
                          <a:pt x="132" y="12"/>
                        </a:lnTo>
                        <a:lnTo>
                          <a:pt x="66" y="30"/>
                        </a:lnTo>
                        <a:lnTo>
                          <a:pt x="48" y="24"/>
                        </a:lnTo>
                        <a:lnTo>
                          <a:pt x="42" y="12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48" y="48"/>
                        </a:lnTo>
                        <a:lnTo>
                          <a:pt x="96" y="54"/>
                        </a:lnTo>
                        <a:lnTo>
                          <a:pt x="114" y="54"/>
                        </a:lnTo>
                        <a:lnTo>
                          <a:pt x="72" y="102"/>
                        </a:lnTo>
                        <a:lnTo>
                          <a:pt x="42" y="102"/>
                        </a:lnTo>
                        <a:lnTo>
                          <a:pt x="24" y="13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25" name=""/>
                  <p:cNvSpPr/>
                  <p:nvPr/>
                </p:nvSpPr>
                <p:spPr>
                  <a:xfrm>
                    <a:off x="5845320" y="4640400"/>
                    <a:ext cx="257040" cy="33336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210">
                        <a:moveTo>
                          <a:pt x="24" y="132"/>
                        </a:moveTo>
                        <a:lnTo>
                          <a:pt x="0" y="156"/>
                        </a:lnTo>
                        <a:lnTo>
                          <a:pt x="0" y="204"/>
                        </a:lnTo>
                        <a:lnTo>
                          <a:pt x="18" y="210"/>
                        </a:lnTo>
                        <a:lnTo>
                          <a:pt x="42" y="180"/>
                        </a:lnTo>
                        <a:lnTo>
                          <a:pt x="84" y="156"/>
                        </a:lnTo>
                        <a:lnTo>
                          <a:pt x="114" y="120"/>
                        </a:lnTo>
                        <a:lnTo>
                          <a:pt x="132" y="96"/>
                        </a:lnTo>
                        <a:lnTo>
                          <a:pt x="162" y="24"/>
                        </a:lnTo>
                        <a:lnTo>
                          <a:pt x="162" y="0"/>
                        </a:lnTo>
                        <a:lnTo>
                          <a:pt x="144" y="0"/>
                        </a:lnTo>
                        <a:lnTo>
                          <a:pt x="132" y="12"/>
                        </a:lnTo>
                        <a:lnTo>
                          <a:pt x="66" y="30"/>
                        </a:lnTo>
                        <a:lnTo>
                          <a:pt x="48" y="24"/>
                        </a:lnTo>
                        <a:lnTo>
                          <a:pt x="42" y="12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48" y="48"/>
                        </a:lnTo>
                        <a:lnTo>
                          <a:pt x="96" y="54"/>
                        </a:lnTo>
                        <a:lnTo>
                          <a:pt x="114" y="54"/>
                        </a:lnTo>
                        <a:lnTo>
                          <a:pt x="72" y="102"/>
                        </a:lnTo>
                        <a:lnTo>
                          <a:pt x="42" y="102"/>
                        </a:lnTo>
                        <a:lnTo>
                          <a:pt x="24" y="132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26" name=""/>
                <p:cNvSpPr/>
                <p:nvPr/>
              </p:nvSpPr>
              <p:spPr>
                <a:xfrm>
                  <a:off x="4444920" y="4230720"/>
                  <a:ext cx="285840" cy="342720"/>
                </a:xfrm>
                <a:custGeom>
                  <a:avLst/>
                  <a:gdLst/>
                  <a:ahLst/>
                  <a:rect l="l" t="t" r="r" b="b"/>
                  <a:pathLst>
                    <a:path w="180" h="216">
                      <a:moveTo>
                        <a:pt x="0" y="108"/>
                      </a:moveTo>
                      <a:lnTo>
                        <a:pt x="0" y="102"/>
                      </a:lnTo>
                      <a:lnTo>
                        <a:pt x="48" y="102"/>
                      </a:lnTo>
                      <a:lnTo>
                        <a:pt x="48" y="84"/>
                      </a:lnTo>
                      <a:lnTo>
                        <a:pt x="78" y="72"/>
                      </a:lnTo>
                      <a:lnTo>
                        <a:pt x="78" y="24"/>
                      </a:lnTo>
                      <a:lnTo>
                        <a:pt x="126" y="24"/>
                      </a:lnTo>
                      <a:lnTo>
                        <a:pt x="126" y="0"/>
                      </a:lnTo>
                      <a:lnTo>
                        <a:pt x="180" y="42"/>
                      </a:lnTo>
                      <a:lnTo>
                        <a:pt x="150" y="42"/>
                      </a:lnTo>
                      <a:lnTo>
                        <a:pt x="174" y="204"/>
                      </a:lnTo>
                      <a:lnTo>
                        <a:pt x="102" y="204"/>
                      </a:lnTo>
                      <a:lnTo>
                        <a:pt x="90" y="216"/>
                      </a:lnTo>
                      <a:lnTo>
                        <a:pt x="84" y="204"/>
                      </a:lnTo>
                      <a:lnTo>
                        <a:pt x="66" y="216"/>
                      </a:lnTo>
                      <a:lnTo>
                        <a:pt x="48" y="192"/>
                      </a:lnTo>
                      <a:lnTo>
                        <a:pt x="24" y="180"/>
                      </a:lnTo>
                      <a:lnTo>
                        <a:pt x="0" y="180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0" y="138"/>
                      </a:lnTo>
                      <a:lnTo>
                        <a:pt x="0" y="126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27" name=""/>
                <p:cNvGrpSpPr/>
                <p:nvPr/>
              </p:nvGrpSpPr>
              <p:grpSpPr>
                <a:xfrm>
                  <a:off x="4444920" y="4230720"/>
                  <a:ext cx="285840" cy="342720"/>
                  <a:chOff x="4444920" y="4230720"/>
                  <a:chExt cx="285840" cy="342720"/>
                </a:xfrm>
              </p:grpSpPr>
              <p:sp>
                <p:nvSpPr>
                  <p:cNvPr id="2128" name=""/>
                  <p:cNvSpPr/>
                  <p:nvPr/>
                </p:nvSpPr>
                <p:spPr>
                  <a:xfrm>
                    <a:off x="4444920" y="4230720"/>
                    <a:ext cx="285840" cy="342720"/>
                  </a:xfrm>
                  <a:custGeom>
                    <a:avLst/>
                    <a:gdLst/>
                    <a:ahLst/>
                    <a:rect l="l" t="t" r="r" b="b"/>
                    <a:pathLst>
                      <a:path w="180" h="216">
                        <a:moveTo>
                          <a:pt x="0" y="108"/>
                        </a:moveTo>
                        <a:lnTo>
                          <a:pt x="0" y="102"/>
                        </a:lnTo>
                        <a:lnTo>
                          <a:pt x="48" y="102"/>
                        </a:lnTo>
                        <a:lnTo>
                          <a:pt x="48" y="84"/>
                        </a:lnTo>
                        <a:lnTo>
                          <a:pt x="78" y="72"/>
                        </a:lnTo>
                        <a:lnTo>
                          <a:pt x="78" y="24"/>
                        </a:lnTo>
                        <a:lnTo>
                          <a:pt x="126" y="24"/>
                        </a:lnTo>
                        <a:lnTo>
                          <a:pt x="126" y="0"/>
                        </a:lnTo>
                        <a:lnTo>
                          <a:pt x="180" y="42"/>
                        </a:lnTo>
                        <a:lnTo>
                          <a:pt x="150" y="42"/>
                        </a:lnTo>
                        <a:lnTo>
                          <a:pt x="174" y="204"/>
                        </a:lnTo>
                        <a:lnTo>
                          <a:pt x="102" y="204"/>
                        </a:lnTo>
                        <a:lnTo>
                          <a:pt x="90" y="216"/>
                        </a:lnTo>
                        <a:lnTo>
                          <a:pt x="84" y="204"/>
                        </a:lnTo>
                        <a:lnTo>
                          <a:pt x="66" y="216"/>
                        </a:lnTo>
                        <a:lnTo>
                          <a:pt x="48" y="192"/>
                        </a:lnTo>
                        <a:lnTo>
                          <a:pt x="24" y="180"/>
                        </a:lnTo>
                        <a:lnTo>
                          <a:pt x="0" y="180"/>
                        </a:lnTo>
                        <a:lnTo>
                          <a:pt x="0" y="192"/>
                        </a:lnTo>
                        <a:lnTo>
                          <a:pt x="0" y="156"/>
                        </a:lnTo>
                        <a:lnTo>
                          <a:pt x="0" y="138"/>
                        </a:lnTo>
                        <a:lnTo>
                          <a:pt x="0" y="126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29" name=""/>
                  <p:cNvSpPr/>
                  <p:nvPr/>
                </p:nvSpPr>
                <p:spPr>
                  <a:xfrm>
                    <a:off x="4444920" y="4230720"/>
                    <a:ext cx="285840" cy="342720"/>
                  </a:xfrm>
                  <a:custGeom>
                    <a:avLst/>
                    <a:gdLst/>
                    <a:ahLst/>
                    <a:rect l="l" t="t" r="r" b="b"/>
                    <a:pathLst>
                      <a:path w="180" h="216">
                        <a:moveTo>
                          <a:pt x="0" y="108"/>
                        </a:moveTo>
                        <a:lnTo>
                          <a:pt x="0" y="102"/>
                        </a:lnTo>
                        <a:lnTo>
                          <a:pt x="48" y="102"/>
                        </a:lnTo>
                        <a:lnTo>
                          <a:pt x="48" y="84"/>
                        </a:lnTo>
                        <a:lnTo>
                          <a:pt x="78" y="72"/>
                        </a:lnTo>
                        <a:lnTo>
                          <a:pt x="78" y="24"/>
                        </a:lnTo>
                        <a:lnTo>
                          <a:pt x="126" y="24"/>
                        </a:lnTo>
                        <a:lnTo>
                          <a:pt x="126" y="0"/>
                        </a:lnTo>
                        <a:lnTo>
                          <a:pt x="180" y="42"/>
                        </a:lnTo>
                        <a:lnTo>
                          <a:pt x="150" y="42"/>
                        </a:lnTo>
                        <a:lnTo>
                          <a:pt x="174" y="204"/>
                        </a:lnTo>
                        <a:lnTo>
                          <a:pt x="102" y="204"/>
                        </a:lnTo>
                        <a:lnTo>
                          <a:pt x="90" y="216"/>
                        </a:lnTo>
                        <a:lnTo>
                          <a:pt x="84" y="204"/>
                        </a:lnTo>
                        <a:lnTo>
                          <a:pt x="66" y="216"/>
                        </a:lnTo>
                        <a:lnTo>
                          <a:pt x="48" y="192"/>
                        </a:lnTo>
                        <a:lnTo>
                          <a:pt x="24" y="180"/>
                        </a:lnTo>
                        <a:lnTo>
                          <a:pt x="0" y="180"/>
                        </a:lnTo>
                        <a:lnTo>
                          <a:pt x="0" y="192"/>
                        </a:lnTo>
                        <a:lnTo>
                          <a:pt x="0" y="156"/>
                        </a:lnTo>
                        <a:lnTo>
                          <a:pt x="0" y="138"/>
                        </a:lnTo>
                        <a:lnTo>
                          <a:pt x="0" y="126"/>
                        </a:lnTo>
                        <a:lnTo>
                          <a:pt x="0" y="108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30" name=""/>
                <p:cNvSpPr/>
                <p:nvPr/>
              </p:nvSpPr>
              <p:spPr>
                <a:xfrm>
                  <a:off x="4444920" y="4221000"/>
                  <a:ext cx="200160" cy="181080"/>
                </a:xfrm>
                <a:custGeom>
                  <a:avLst/>
                  <a:gdLst/>
                  <a:ahLst/>
                  <a:rect l="l" t="t" r="r" b="b"/>
                  <a:pathLst>
                    <a:path w="126" h="114">
                      <a:moveTo>
                        <a:pt x="0" y="114"/>
                      </a:moveTo>
                      <a:lnTo>
                        <a:pt x="0" y="108"/>
                      </a:lnTo>
                      <a:lnTo>
                        <a:pt x="48" y="108"/>
                      </a:lnTo>
                      <a:lnTo>
                        <a:pt x="48" y="90"/>
                      </a:lnTo>
                      <a:lnTo>
                        <a:pt x="78" y="78"/>
                      </a:lnTo>
                      <a:lnTo>
                        <a:pt x="78" y="30"/>
                      </a:lnTo>
                      <a:lnTo>
                        <a:pt x="126" y="30"/>
                      </a:lnTo>
                      <a:lnTo>
                        <a:pt x="126" y="6"/>
                      </a:lnTo>
                      <a:lnTo>
                        <a:pt x="48" y="0"/>
                      </a:lnTo>
                      <a:lnTo>
                        <a:pt x="42" y="18"/>
                      </a:lnTo>
                      <a:lnTo>
                        <a:pt x="36" y="30"/>
                      </a:lnTo>
                      <a:lnTo>
                        <a:pt x="24" y="54"/>
                      </a:lnTo>
                      <a:lnTo>
                        <a:pt x="0" y="96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31" name=""/>
                <p:cNvGrpSpPr/>
                <p:nvPr/>
              </p:nvGrpSpPr>
              <p:grpSpPr>
                <a:xfrm>
                  <a:off x="4444920" y="4221000"/>
                  <a:ext cx="200160" cy="181080"/>
                  <a:chOff x="4444920" y="4221000"/>
                  <a:chExt cx="200160" cy="181080"/>
                </a:xfrm>
              </p:grpSpPr>
              <p:sp>
                <p:nvSpPr>
                  <p:cNvPr id="2132" name=""/>
                  <p:cNvSpPr/>
                  <p:nvPr/>
                </p:nvSpPr>
                <p:spPr>
                  <a:xfrm>
                    <a:off x="4444920" y="4221000"/>
                    <a:ext cx="200160" cy="181080"/>
                  </a:xfrm>
                  <a:custGeom>
                    <a:avLst/>
                    <a:gdLst/>
                    <a:ahLst/>
                    <a:rect l="l" t="t" r="r" b="b"/>
                    <a:pathLst>
                      <a:path w="126" h="114">
                        <a:moveTo>
                          <a:pt x="0" y="114"/>
                        </a:moveTo>
                        <a:lnTo>
                          <a:pt x="0" y="108"/>
                        </a:lnTo>
                        <a:lnTo>
                          <a:pt x="48" y="108"/>
                        </a:lnTo>
                        <a:lnTo>
                          <a:pt x="48" y="90"/>
                        </a:lnTo>
                        <a:lnTo>
                          <a:pt x="78" y="78"/>
                        </a:lnTo>
                        <a:lnTo>
                          <a:pt x="78" y="30"/>
                        </a:lnTo>
                        <a:lnTo>
                          <a:pt x="126" y="30"/>
                        </a:lnTo>
                        <a:lnTo>
                          <a:pt x="126" y="6"/>
                        </a:lnTo>
                        <a:lnTo>
                          <a:pt x="48" y="0"/>
                        </a:lnTo>
                        <a:lnTo>
                          <a:pt x="42" y="18"/>
                        </a:lnTo>
                        <a:lnTo>
                          <a:pt x="36" y="30"/>
                        </a:lnTo>
                        <a:lnTo>
                          <a:pt x="24" y="54"/>
                        </a:lnTo>
                        <a:lnTo>
                          <a:pt x="0" y="96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33" name=""/>
                  <p:cNvSpPr/>
                  <p:nvPr/>
                </p:nvSpPr>
                <p:spPr>
                  <a:xfrm>
                    <a:off x="4444920" y="4221000"/>
                    <a:ext cx="200160" cy="181080"/>
                  </a:xfrm>
                  <a:custGeom>
                    <a:avLst/>
                    <a:gdLst/>
                    <a:ahLst/>
                    <a:rect l="l" t="t" r="r" b="b"/>
                    <a:pathLst>
                      <a:path w="126" h="114">
                        <a:moveTo>
                          <a:pt x="0" y="114"/>
                        </a:moveTo>
                        <a:lnTo>
                          <a:pt x="0" y="108"/>
                        </a:lnTo>
                        <a:lnTo>
                          <a:pt x="48" y="108"/>
                        </a:lnTo>
                        <a:lnTo>
                          <a:pt x="48" y="90"/>
                        </a:lnTo>
                        <a:lnTo>
                          <a:pt x="78" y="78"/>
                        </a:lnTo>
                        <a:lnTo>
                          <a:pt x="78" y="30"/>
                        </a:lnTo>
                        <a:lnTo>
                          <a:pt x="126" y="30"/>
                        </a:lnTo>
                        <a:lnTo>
                          <a:pt x="126" y="6"/>
                        </a:lnTo>
                        <a:lnTo>
                          <a:pt x="48" y="0"/>
                        </a:lnTo>
                        <a:lnTo>
                          <a:pt x="42" y="18"/>
                        </a:lnTo>
                        <a:lnTo>
                          <a:pt x="36" y="30"/>
                        </a:lnTo>
                        <a:lnTo>
                          <a:pt x="24" y="54"/>
                        </a:lnTo>
                        <a:lnTo>
                          <a:pt x="0" y="96"/>
                        </a:lnTo>
                        <a:lnTo>
                          <a:pt x="0" y="114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34" name=""/>
                <p:cNvSpPr/>
                <p:nvPr/>
              </p:nvSpPr>
              <p:spPr>
                <a:xfrm>
                  <a:off x="4416480" y="4516560"/>
                  <a:ext cx="162000" cy="123840"/>
                </a:xfrm>
                <a:custGeom>
                  <a:avLst/>
                  <a:gdLst/>
                  <a:ahLst/>
                  <a:rect l="l" t="t" r="r" b="b"/>
                  <a:pathLst>
                    <a:path w="102" h="78">
                      <a:moveTo>
                        <a:pt x="18" y="60"/>
                      </a:moveTo>
                      <a:lnTo>
                        <a:pt x="18" y="60"/>
                      </a:lnTo>
                      <a:lnTo>
                        <a:pt x="42" y="54"/>
                      </a:lnTo>
                      <a:lnTo>
                        <a:pt x="54" y="60"/>
                      </a:lnTo>
                      <a:lnTo>
                        <a:pt x="60" y="54"/>
                      </a:lnTo>
                      <a:lnTo>
                        <a:pt x="42" y="54"/>
                      </a:lnTo>
                      <a:lnTo>
                        <a:pt x="18" y="54"/>
                      </a:lnTo>
                      <a:lnTo>
                        <a:pt x="0" y="36"/>
                      </a:lnTo>
                      <a:lnTo>
                        <a:pt x="18" y="12"/>
                      </a:lnTo>
                      <a:lnTo>
                        <a:pt x="18" y="0"/>
                      </a:lnTo>
                      <a:lnTo>
                        <a:pt x="42" y="0"/>
                      </a:lnTo>
                      <a:lnTo>
                        <a:pt x="66" y="12"/>
                      </a:lnTo>
                      <a:lnTo>
                        <a:pt x="84" y="36"/>
                      </a:lnTo>
                      <a:lnTo>
                        <a:pt x="102" y="78"/>
                      </a:lnTo>
                      <a:lnTo>
                        <a:pt x="60" y="78"/>
                      </a:lnTo>
                      <a:lnTo>
                        <a:pt x="18" y="78"/>
                      </a:lnTo>
                      <a:lnTo>
                        <a:pt x="18" y="6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35" name=""/>
                <p:cNvGrpSpPr/>
                <p:nvPr/>
              </p:nvGrpSpPr>
              <p:grpSpPr>
                <a:xfrm>
                  <a:off x="4416480" y="4516560"/>
                  <a:ext cx="162000" cy="123840"/>
                  <a:chOff x="4416480" y="4516560"/>
                  <a:chExt cx="162000" cy="123840"/>
                </a:xfrm>
              </p:grpSpPr>
              <p:sp>
                <p:nvSpPr>
                  <p:cNvPr id="2136" name=""/>
                  <p:cNvSpPr/>
                  <p:nvPr/>
                </p:nvSpPr>
                <p:spPr>
                  <a:xfrm>
                    <a:off x="4416480" y="4516560"/>
                    <a:ext cx="162000" cy="123840"/>
                  </a:xfrm>
                  <a:custGeom>
                    <a:avLst/>
                    <a:gdLst/>
                    <a:ahLst/>
                    <a:rect l="l" t="t" r="r" b="b"/>
                    <a:pathLst>
                      <a:path w="102" h="78">
                        <a:moveTo>
                          <a:pt x="18" y="60"/>
                        </a:moveTo>
                        <a:lnTo>
                          <a:pt x="18" y="60"/>
                        </a:lnTo>
                        <a:lnTo>
                          <a:pt x="42" y="54"/>
                        </a:lnTo>
                        <a:lnTo>
                          <a:pt x="54" y="60"/>
                        </a:lnTo>
                        <a:lnTo>
                          <a:pt x="60" y="54"/>
                        </a:lnTo>
                        <a:lnTo>
                          <a:pt x="42" y="54"/>
                        </a:lnTo>
                        <a:lnTo>
                          <a:pt x="18" y="54"/>
                        </a:lnTo>
                        <a:lnTo>
                          <a:pt x="0" y="36"/>
                        </a:lnTo>
                        <a:lnTo>
                          <a:pt x="18" y="12"/>
                        </a:lnTo>
                        <a:lnTo>
                          <a:pt x="18" y="0"/>
                        </a:lnTo>
                        <a:lnTo>
                          <a:pt x="42" y="0"/>
                        </a:lnTo>
                        <a:lnTo>
                          <a:pt x="66" y="12"/>
                        </a:lnTo>
                        <a:lnTo>
                          <a:pt x="84" y="36"/>
                        </a:lnTo>
                        <a:lnTo>
                          <a:pt x="102" y="78"/>
                        </a:lnTo>
                        <a:lnTo>
                          <a:pt x="60" y="78"/>
                        </a:lnTo>
                        <a:lnTo>
                          <a:pt x="18" y="78"/>
                        </a:lnTo>
                        <a:lnTo>
                          <a:pt x="18" y="6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37" name=""/>
                  <p:cNvSpPr/>
                  <p:nvPr/>
                </p:nvSpPr>
                <p:spPr>
                  <a:xfrm>
                    <a:off x="4416480" y="4516560"/>
                    <a:ext cx="162000" cy="123840"/>
                  </a:xfrm>
                  <a:custGeom>
                    <a:avLst/>
                    <a:gdLst/>
                    <a:ahLst/>
                    <a:rect l="l" t="t" r="r" b="b"/>
                    <a:pathLst>
                      <a:path w="102" h="78">
                        <a:moveTo>
                          <a:pt x="18" y="60"/>
                        </a:moveTo>
                        <a:lnTo>
                          <a:pt x="18" y="60"/>
                        </a:lnTo>
                        <a:lnTo>
                          <a:pt x="42" y="54"/>
                        </a:lnTo>
                        <a:lnTo>
                          <a:pt x="54" y="60"/>
                        </a:lnTo>
                        <a:lnTo>
                          <a:pt x="60" y="54"/>
                        </a:lnTo>
                        <a:lnTo>
                          <a:pt x="42" y="54"/>
                        </a:lnTo>
                        <a:lnTo>
                          <a:pt x="18" y="54"/>
                        </a:lnTo>
                        <a:lnTo>
                          <a:pt x="0" y="36"/>
                        </a:lnTo>
                        <a:lnTo>
                          <a:pt x="18" y="12"/>
                        </a:lnTo>
                        <a:lnTo>
                          <a:pt x="18" y="0"/>
                        </a:lnTo>
                        <a:lnTo>
                          <a:pt x="42" y="0"/>
                        </a:lnTo>
                        <a:lnTo>
                          <a:pt x="66" y="12"/>
                        </a:lnTo>
                        <a:lnTo>
                          <a:pt x="84" y="36"/>
                        </a:lnTo>
                        <a:lnTo>
                          <a:pt x="102" y="78"/>
                        </a:lnTo>
                        <a:lnTo>
                          <a:pt x="60" y="78"/>
                        </a:lnTo>
                        <a:lnTo>
                          <a:pt x="18" y="78"/>
                        </a:lnTo>
                        <a:lnTo>
                          <a:pt x="18" y="6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38" name=""/>
                <p:cNvSpPr/>
                <p:nvPr/>
              </p:nvSpPr>
              <p:spPr>
                <a:xfrm>
                  <a:off x="4444920" y="4602240"/>
                  <a:ext cx="66600" cy="9360"/>
                </a:xfrm>
                <a:custGeom>
                  <a:avLst/>
                  <a:gdLst/>
                  <a:ahLst/>
                  <a:rect l="l" t="t" r="r" b="b"/>
                  <a:pathLst>
                    <a:path w="4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24" y="0"/>
                      </a:lnTo>
                      <a:lnTo>
                        <a:pt x="36" y="6"/>
                      </a:lnTo>
                      <a:lnTo>
                        <a:pt x="42" y="0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39" name=""/>
                <p:cNvGrpSpPr/>
                <p:nvPr/>
              </p:nvGrpSpPr>
              <p:grpSpPr>
                <a:xfrm>
                  <a:off x="4444920" y="4602240"/>
                  <a:ext cx="66600" cy="9360"/>
                  <a:chOff x="4444920" y="4602240"/>
                  <a:chExt cx="66600" cy="9360"/>
                </a:xfrm>
              </p:grpSpPr>
              <p:sp>
                <p:nvSpPr>
                  <p:cNvPr id="2140" name=""/>
                  <p:cNvSpPr/>
                  <p:nvPr/>
                </p:nvSpPr>
                <p:spPr>
                  <a:xfrm>
                    <a:off x="4444920" y="4602240"/>
                    <a:ext cx="66600" cy="936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6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24" y="0"/>
                        </a:lnTo>
                        <a:lnTo>
                          <a:pt x="36" y="6"/>
                        </a:lnTo>
                        <a:lnTo>
                          <a:pt x="42" y="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440" bIns="-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41" name=""/>
                  <p:cNvSpPr/>
                  <p:nvPr/>
                </p:nvSpPr>
                <p:spPr>
                  <a:xfrm>
                    <a:off x="4444920" y="4602240"/>
                    <a:ext cx="66600" cy="936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6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24" y="0"/>
                        </a:lnTo>
                        <a:lnTo>
                          <a:pt x="36" y="6"/>
                        </a:lnTo>
                        <a:lnTo>
                          <a:pt x="42" y="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440" bIns="-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42" name=""/>
                <p:cNvSpPr/>
                <p:nvPr/>
              </p:nvSpPr>
              <p:spPr>
                <a:xfrm>
                  <a:off x="4444920" y="4640400"/>
                  <a:ext cx="66600" cy="37800"/>
                </a:xfrm>
                <a:custGeom>
                  <a:avLst/>
                  <a:gdLst/>
                  <a:ahLst/>
                  <a:rect l="l" t="t" r="r" b="b"/>
                  <a:pathLst>
                    <a:path w="42" h="24">
                      <a:moveTo>
                        <a:pt x="24" y="24"/>
                      </a:move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18" y="12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43" name=""/>
                <p:cNvGrpSpPr/>
                <p:nvPr/>
              </p:nvGrpSpPr>
              <p:grpSpPr>
                <a:xfrm>
                  <a:off x="4444920" y="4640400"/>
                  <a:ext cx="66600" cy="37800"/>
                  <a:chOff x="4444920" y="4640400"/>
                  <a:chExt cx="66600" cy="37800"/>
                </a:xfrm>
              </p:grpSpPr>
              <p:sp>
                <p:nvSpPr>
                  <p:cNvPr id="2144" name=""/>
                  <p:cNvSpPr/>
                  <p:nvPr/>
                </p:nvSpPr>
                <p:spPr>
                  <a:xfrm>
                    <a:off x="4444920" y="4640400"/>
                    <a:ext cx="6660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24">
                        <a:moveTo>
                          <a:pt x="24" y="24"/>
                        </a:moveTo>
                        <a:lnTo>
                          <a:pt x="42" y="0"/>
                        </a:lnTo>
                        <a:lnTo>
                          <a:pt x="0" y="0"/>
                        </a:lnTo>
                        <a:lnTo>
                          <a:pt x="18" y="0"/>
                        </a:lnTo>
                        <a:lnTo>
                          <a:pt x="18" y="12"/>
                        </a:lnTo>
                        <a:lnTo>
                          <a:pt x="24" y="24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45" name=""/>
                  <p:cNvSpPr/>
                  <p:nvPr/>
                </p:nvSpPr>
                <p:spPr>
                  <a:xfrm>
                    <a:off x="4444920" y="4640400"/>
                    <a:ext cx="6660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24">
                        <a:moveTo>
                          <a:pt x="24" y="24"/>
                        </a:moveTo>
                        <a:lnTo>
                          <a:pt x="42" y="0"/>
                        </a:lnTo>
                        <a:lnTo>
                          <a:pt x="0" y="0"/>
                        </a:lnTo>
                        <a:lnTo>
                          <a:pt x="18" y="0"/>
                        </a:lnTo>
                        <a:lnTo>
                          <a:pt x="18" y="12"/>
                        </a:lnTo>
                        <a:lnTo>
                          <a:pt x="24" y="24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46" name=""/>
                <p:cNvSpPr/>
                <p:nvPr/>
              </p:nvSpPr>
              <p:spPr>
                <a:xfrm>
                  <a:off x="4483080" y="4640400"/>
                  <a:ext cx="171360" cy="114120"/>
                </a:xfrm>
                <a:custGeom>
                  <a:avLst/>
                  <a:gdLst/>
                  <a:ahLst/>
                  <a:rect l="l" t="t" r="r" b="b"/>
                  <a:pathLst>
                    <a:path w="108" h="72">
                      <a:moveTo>
                        <a:pt x="102" y="72"/>
                      </a:moveTo>
                      <a:lnTo>
                        <a:pt x="108" y="72"/>
                      </a:lnTo>
                      <a:lnTo>
                        <a:pt x="108" y="54"/>
                      </a:lnTo>
                      <a:lnTo>
                        <a:pt x="108" y="48"/>
                      </a:lnTo>
                      <a:lnTo>
                        <a:pt x="108" y="36"/>
                      </a:lnTo>
                      <a:lnTo>
                        <a:pt x="108" y="30"/>
                      </a:lnTo>
                      <a:lnTo>
                        <a:pt x="90" y="0"/>
                      </a:lnTo>
                      <a:lnTo>
                        <a:pt x="66" y="0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18" y="0"/>
                      </a:lnTo>
                      <a:lnTo>
                        <a:pt x="0" y="24"/>
                      </a:lnTo>
                      <a:lnTo>
                        <a:pt x="24" y="36"/>
                      </a:lnTo>
                      <a:lnTo>
                        <a:pt x="42" y="30"/>
                      </a:lnTo>
                      <a:lnTo>
                        <a:pt x="54" y="30"/>
                      </a:lnTo>
                      <a:lnTo>
                        <a:pt x="66" y="48"/>
                      </a:lnTo>
                      <a:lnTo>
                        <a:pt x="66" y="54"/>
                      </a:lnTo>
                      <a:lnTo>
                        <a:pt x="78" y="48"/>
                      </a:lnTo>
                      <a:lnTo>
                        <a:pt x="90" y="72"/>
                      </a:lnTo>
                      <a:lnTo>
                        <a:pt x="102" y="7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47" name=""/>
                <p:cNvGrpSpPr/>
                <p:nvPr/>
              </p:nvGrpSpPr>
              <p:grpSpPr>
                <a:xfrm>
                  <a:off x="4483080" y="4640400"/>
                  <a:ext cx="171360" cy="114120"/>
                  <a:chOff x="4483080" y="4640400"/>
                  <a:chExt cx="171360" cy="114120"/>
                </a:xfrm>
              </p:grpSpPr>
              <p:sp>
                <p:nvSpPr>
                  <p:cNvPr id="2148" name=""/>
                  <p:cNvSpPr/>
                  <p:nvPr/>
                </p:nvSpPr>
                <p:spPr>
                  <a:xfrm>
                    <a:off x="4483080" y="4640400"/>
                    <a:ext cx="171360" cy="11412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72">
                        <a:moveTo>
                          <a:pt x="102" y="72"/>
                        </a:moveTo>
                        <a:lnTo>
                          <a:pt x="108" y="72"/>
                        </a:lnTo>
                        <a:lnTo>
                          <a:pt x="108" y="54"/>
                        </a:lnTo>
                        <a:lnTo>
                          <a:pt x="108" y="48"/>
                        </a:lnTo>
                        <a:lnTo>
                          <a:pt x="108" y="36"/>
                        </a:lnTo>
                        <a:lnTo>
                          <a:pt x="108" y="30"/>
                        </a:lnTo>
                        <a:lnTo>
                          <a:pt x="90" y="0"/>
                        </a:lnTo>
                        <a:lnTo>
                          <a:pt x="66" y="0"/>
                        </a:lnTo>
                        <a:lnTo>
                          <a:pt x="54" y="0"/>
                        </a:lnTo>
                        <a:lnTo>
                          <a:pt x="60" y="0"/>
                        </a:lnTo>
                        <a:lnTo>
                          <a:pt x="18" y="0"/>
                        </a:lnTo>
                        <a:lnTo>
                          <a:pt x="0" y="24"/>
                        </a:lnTo>
                        <a:lnTo>
                          <a:pt x="24" y="36"/>
                        </a:lnTo>
                        <a:lnTo>
                          <a:pt x="42" y="30"/>
                        </a:lnTo>
                        <a:lnTo>
                          <a:pt x="54" y="30"/>
                        </a:lnTo>
                        <a:lnTo>
                          <a:pt x="66" y="48"/>
                        </a:lnTo>
                        <a:lnTo>
                          <a:pt x="66" y="54"/>
                        </a:lnTo>
                        <a:lnTo>
                          <a:pt x="78" y="48"/>
                        </a:lnTo>
                        <a:lnTo>
                          <a:pt x="90" y="72"/>
                        </a:lnTo>
                        <a:lnTo>
                          <a:pt x="102" y="7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49" name=""/>
                  <p:cNvSpPr/>
                  <p:nvPr/>
                </p:nvSpPr>
                <p:spPr>
                  <a:xfrm>
                    <a:off x="4483080" y="4640400"/>
                    <a:ext cx="171360" cy="11412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72">
                        <a:moveTo>
                          <a:pt x="102" y="72"/>
                        </a:moveTo>
                        <a:lnTo>
                          <a:pt x="108" y="72"/>
                        </a:lnTo>
                        <a:lnTo>
                          <a:pt x="108" y="54"/>
                        </a:lnTo>
                        <a:lnTo>
                          <a:pt x="108" y="48"/>
                        </a:lnTo>
                        <a:lnTo>
                          <a:pt x="108" y="36"/>
                        </a:lnTo>
                        <a:lnTo>
                          <a:pt x="108" y="30"/>
                        </a:lnTo>
                        <a:lnTo>
                          <a:pt x="90" y="0"/>
                        </a:lnTo>
                        <a:lnTo>
                          <a:pt x="66" y="0"/>
                        </a:lnTo>
                        <a:lnTo>
                          <a:pt x="54" y="0"/>
                        </a:lnTo>
                        <a:lnTo>
                          <a:pt x="60" y="0"/>
                        </a:lnTo>
                        <a:lnTo>
                          <a:pt x="18" y="0"/>
                        </a:lnTo>
                        <a:lnTo>
                          <a:pt x="0" y="24"/>
                        </a:lnTo>
                        <a:lnTo>
                          <a:pt x="24" y="36"/>
                        </a:lnTo>
                        <a:lnTo>
                          <a:pt x="42" y="30"/>
                        </a:lnTo>
                        <a:lnTo>
                          <a:pt x="54" y="30"/>
                        </a:lnTo>
                        <a:lnTo>
                          <a:pt x="66" y="48"/>
                        </a:lnTo>
                        <a:lnTo>
                          <a:pt x="66" y="54"/>
                        </a:lnTo>
                        <a:lnTo>
                          <a:pt x="78" y="48"/>
                        </a:lnTo>
                        <a:lnTo>
                          <a:pt x="90" y="72"/>
                        </a:lnTo>
                        <a:lnTo>
                          <a:pt x="102" y="72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50" name=""/>
                <p:cNvSpPr/>
                <p:nvPr/>
              </p:nvSpPr>
              <p:spPr>
                <a:xfrm>
                  <a:off x="4521240" y="4687920"/>
                  <a:ext cx="66600" cy="76320"/>
                </a:xfrm>
                <a:custGeom>
                  <a:avLst/>
                  <a:gdLst/>
                  <a:ahLst/>
                  <a:rect l="l" t="t" r="r" b="b"/>
                  <a:pathLst>
                    <a:path w="42" h="48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2" y="18"/>
                      </a:lnTo>
                      <a:lnTo>
                        <a:pt x="42" y="24"/>
                      </a:lnTo>
                      <a:lnTo>
                        <a:pt x="30" y="48"/>
                      </a:lnTo>
                      <a:lnTo>
                        <a:pt x="18" y="42"/>
                      </a:lnTo>
                      <a:lnTo>
                        <a:pt x="0" y="4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51" name=""/>
                <p:cNvGrpSpPr/>
                <p:nvPr/>
              </p:nvGrpSpPr>
              <p:grpSpPr>
                <a:xfrm>
                  <a:off x="4521240" y="4687920"/>
                  <a:ext cx="66600" cy="76320"/>
                  <a:chOff x="4521240" y="4687920"/>
                  <a:chExt cx="66600" cy="76320"/>
                </a:xfrm>
              </p:grpSpPr>
              <p:sp>
                <p:nvSpPr>
                  <p:cNvPr id="2152" name=""/>
                  <p:cNvSpPr/>
                  <p:nvPr/>
                </p:nvSpPr>
                <p:spPr>
                  <a:xfrm>
                    <a:off x="4521240" y="4687920"/>
                    <a:ext cx="66600" cy="7632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48">
                        <a:moveTo>
                          <a:pt x="0" y="6"/>
                        </a:moveTo>
                        <a:lnTo>
                          <a:pt x="18" y="0"/>
                        </a:lnTo>
                        <a:lnTo>
                          <a:pt x="30" y="0"/>
                        </a:lnTo>
                        <a:lnTo>
                          <a:pt x="42" y="18"/>
                        </a:lnTo>
                        <a:lnTo>
                          <a:pt x="42" y="24"/>
                        </a:lnTo>
                        <a:lnTo>
                          <a:pt x="30" y="48"/>
                        </a:lnTo>
                        <a:lnTo>
                          <a:pt x="18" y="42"/>
                        </a:lnTo>
                        <a:lnTo>
                          <a:pt x="0" y="4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9520" bIns="29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53" name=""/>
                  <p:cNvSpPr/>
                  <p:nvPr/>
                </p:nvSpPr>
                <p:spPr>
                  <a:xfrm>
                    <a:off x="4521240" y="4687920"/>
                    <a:ext cx="66600" cy="7632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48">
                        <a:moveTo>
                          <a:pt x="0" y="6"/>
                        </a:moveTo>
                        <a:lnTo>
                          <a:pt x="18" y="0"/>
                        </a:lnTo>
                        <a:lnTo>
                          <a:pt x="30" y="0"/>
                        </a:lnTo>
                        <a:lnTo>
                          <a:pt x="42" y="18"/>
                        </a:lnTo>
                        <a:lnTo>
                          <a:pt x="42" y="24"/>
                        </a:lnTo>
                        <a:lnTo>
                          <a:pt x="30" y="48"/>
                        </a:lnTo>
                        <a:lnTo>
                          <a:pt x="18" y="42"/>
                        </a:lnTo>
                        <a:lnTo>
                          <a:pt x="0" y="42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9520" bIns="29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54" name=""/>
                <p:cNvSpPr/>
                <p:nvPr/>
              </p:nvSpPr>
              <p:spPr>
                <a:xfrm>
                  <a:off x="4568760" y="4716360"/>
                  <a:ext cx="104760" cy="114480"/>
                </a:xfrm>
                <a:custGeom>
                  <a:avLst/>
                  <a:gdLst/>
                  <a:ahLst/>
                  <a:rect l="l" t="t" r="r" b="b"/>
                  <a:pathLst>
                    <a:path w="66" h="72">
                      <a:moveTo>
                        <a:pt x="66" y="72"/>
                      </a:moveTo>
                      <a:lnTo>
                        <a:pt x="66" y="48"/>
                      </a:lnTo>
                      <a:lnTo>
                        <a:pt x="48" y="42"/>
                      </a:lnTo>
                      <a:lnTo>
                        <a:pt x="48" y="24"/>
                      </a:lnTo>
                      <a:lnTo>
                        <a:pt x="36" y="24"/>
                      </a:lnTo>
                      <a:lnTo>
                        <a:pt x="24" y="0"/>
                      </a:lnTo>
                      <a:lnTo>
                        <a:pt x="12" y="6"/>
                      </a:lnTo>
                      <a:lnTo>
                        <a:pt x="0" y="30"/>
                      </a:lnTo>
                      <a:lnTo>
                        <a:pt x="48" y="72"/>
                      </a:lnTo>
                      <a:lnTo>
                        <a:pt x="66" y="7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55" name=""/>
                <p:cNvGrpSpPr/>
                <p:nvPr/>
              </p:nvGrpSpPr>
              <p:grpSpPr>
                <a:xfrm>
                  <a:off x="4568760" y="4716360"/>
                  <a:ext cx="104760" cy="114480"/>
                  <a:chOff x="4568760" y="4716360"/>
                  <a:chExt cx="104760" cy="114480"/>
                </a:xfrm>
              </p:grpSpPr>
              <p:sp>
                <p:nvSpPr>
                  <p:cNvPr id="2156" name=""/>
                  <p:cNvSpPr/>
                  <p:nvPr/>
                </p:nvSpPr>
                <p:spPr>
                  <a:xfrm>
                    <a:off x="4568760" y="4716360"/>
                    <a:ext cx="104760" cy="11448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72">
                        <a:moveTo>
                          <a:pt x="66" y="72"/>
                        </a:moveTo>
                        <a:lnTo>
                          <a:pt x="66" y="48"/>
                        </a:lnTo>
                        <a:lnTo>
                          <a:pt x="48" y="42"/>
                        </a:lnTo>
                        <a:lnTo>
                          <a:pt x="48" y="24"/>
                        </a:lnTo>
                        <a:lnTo>
                          <a:pt x="36" y="24"/>
                        </a:lnTo>
                        <a:lnTo>
                          <a:pt x="24" y="0"/>
                        </a:lnTo>
                        <a:lnTo>
                          <a:pt x="12" y="6"/>
                        </a:lnTo>
                        <a:lnTo>
                          <a:pt x="0" y="30"/>
                        </a:lnTo>
                        <a:lnTo>
                          <a:pt x="48" y="72"/>
                        </a:lnTo>
                        <a:lnTo>
                          <a:pt x="66" y="7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57" name=""/>
                  <p:cNvSpPr/>
                  <p:nvPr/>
                </p:nvSpPr>
                <p:spPr>
                  <a:xfrm>
                    <a:off x="4568760" y="4716360"/>
                    <a:ext cx="104760" cy="11448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72">
                        <a:moveTo>
                          <a:pt x="66" y="72"/>
                        </a:moveTo>
                        <a:lnTo>
                          <a:pt x="66" y="48"/>
                        </a:lnTo>
                        <a:lnTo>
                          <a:pt x="48" y="42"/>
                        </a:lnTo>
                        <a:lnTo>
                          <a:pt x="48" y="24"/>
                        </a:lnTo>
                        <a:lnTo>
                          <a:pt x="36" y="24"/>
                        </a:lnTo>
                        <a:lnTo>
                          <a:pt x="24" y="0"/>
                        </a:lnTo>
                        <a:lnTo>
                          <a:pt x="12" y="6"/>
                        </a:lnTo>
                        <a:lnTo>
                          <a:pt x="0" y="30"/>
                        </a:lnTo>
                        <a:lnTo>
                          <a:pt x="48" y="72"/>
                        </a:lnTo>
                        <a:lnTo>
                          <a:pt x="66" y="72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58" name=""/>
                <p:cNvSpPr/>
                <p:nvPr/>
              </p:nvSpPr>
              <p:spPr>
                <a:xfrm>
                  <a:off x="4721400" y="4573440"/>
                  <a:ext cx="180720" cy="123840"/>
                </a:xfrm>
                <a:custGeom>
                  <a:avLst/>
                  <a:gdLst/>
                  <a:ahLst/>
                  <a:rect l="l" t="t" r="r" b="b"/>
                  <a:pathLst>
                    <a:path w="114" h="78">
                      <a:moveTo>
                        <a:pt x="0" y="66"/>
                      </a:moveTo>
                      <a:lnTo>
                        <a:pt x="6" y="54"/>
                      </a:lnTo>
                      <a:lnTo>
                        <a:pt x="24" y="24"/>
                      </a:lnTo>
                      <a:lnTo>
                        <a:pt x="48" y="18"/>
                      </a:lnTo>
                      <a:lnTo>
                        <a:pt x="66" y="0"/>
                      </a:ln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108" y="42"/>
                      </a:lnTo>
                      <a:lnTo>
                        <a:pt x="114" y="42"/>
                      </a:lnTo>
                      <a:lnTo>
                        <a:pt x="96" y="54"/>
                      </a:lnTo>
                      <a:lnTo>
                        <a:pt x="72" y="54"/>
                      </a:lnTo>
                      <a:lnTo>
                        <a:pt x="42" y="54"/>
                      </a:lnTo>
                      <a:lnTo>
                        <a:pt x="42" y="66"/>
                      </a:lnTo>
                      <a:lnTo>
                        <a:pt x="42" y="78"/>
                      </a:lnTo>
                      <a:lnTo>
                        <a:pt x="24" y="72"/>
                      </a:lnTo>
                      <a:lnTo>
                        <a:pt x="6" y="72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59" name=""/>
                <p:cNvGrpSpPr/>
                <p:nvPr/>
              </p:nvGrpSpPr>
              <p:grpSpPr>
                <a:xfrm>
                  <a:off x="4721400" y="4573440"/>
                  <a:ext cx="180720" cy="123840"/>
                  <a:chOff x="4721400" y="4573440"/>
                  <a:chExt cx="180720" cy="123840"/>
                </a:xfrm>
              </p:grpSpPr>
              <p:sp>
                <p:nvSpPr>
                  <p:cNvPr id="2160" name=""/>
                  <p:cNvSpPr/>
                  <p:nvPr/>
                </p:nvSpPr>
                <p:spPr>
                  <a:xfrm>
                    <a:off x="4721400" y="4573440"/>
                    <a:ext cx="180720" cy="123840"/>
                  </a:xfrm>
                  <a:custGeom>
                    <a:avLst/>
                    <a:gdLst/>
                    <a:ahLst/>
                    <a:rect l="l" t="t" r="r" b="b"/>
                    <a:pathLst>
                      <a:path w="114" h="78">
                        <a:moveTo>
                          <a:pt x="0" y="66"/>
                        </a:moveTo>
                        <a:lnTo>
                          <a:pt x="6" y="54"/>
                        </a:lnTo>
                        <a:lnTo>
                          <a:pt x="24" y="24"/>
                        </a:lnTo>
                        <a:lnTo>
                          <a:pt x="48" y="18"/>
                        </a:lnTo>
                        <a:lnTo>
                          <a:pt x="66" y="0"/>
                        </a:ln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108" y="42"/>
                        </a:lnTo>
                        <a:lnTo>
                          <a:pt x="114" y="42"/>
                        </a:lnTo>
                        <a:lnTo>
                          <a:pt x="96" y="54"/>
                        </a:lnTo>
                        <a:lnTo>
                          <a:pt x="72" y="54"/>
                        </a:lnTo>
                        <a:lnTo>
                          <a:pt x="42" y="54"/>
                        </a:lnTo>
                        <a:lnTo>
                          <a:pt x="42" y="66"/>
                        </a:lnTo>
                        <a:lnTo>
                          <a:pt x="42" y="78"/>
                        </a:lnTo>
                        <a:lnTo>
                          <a:pt x="24" y="72"/>
                        </a:lnTo>
                        <a:lnTo>
                          <a:pt x="6" y="72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1" name=""/>
                  <p:cNvSpPr/>
                  <p:nvPr/>
                </p:nvSpPr>
                <p:spPr>
                  <a:xfrm>
                    <a:off x="4721400" y="4573440"/>
                    <a:ext cx="180720" cy="123840"/>
                  </a:xfrm>
                  <a:custGeom>
                    <a:avLst/>
                    <a:gdLst/>
                    <a:ahLst/>
                    <a:rect l="l" t="t" r="r" b="b"/>
                    <a:pathLst>
                      <a:path w="114" h="78">
                        <a:moveTo>
                          <a:pt x="0" y="66"/>
                        </a:moveTo>
                        <a:lnTo>
                          <a:pt x="6" y="54"/>
                        </a:lnTo>
                        <a:lnTo>
                          <a:pt x="24" y="24"/>
                        </a:lnTo>
                        <a:lnTo>
                          <a:pt x="48" y="18"/>
                        </a:lnTo>
                        <a:lnTo>
                          <a:pt x="66" y="0"/>
                        </a:ln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108" y="42"/>
                        </a:lnTo>
                        <a:lnTo>
                          <a:pt x="114" y="42"/>
                        </a:lnTo>
                        <a:lnTo>
                          <a:pt x="96" y="54"/>
                        </a:lnTo>
                        <a:lnTo>
                          <a:pt x="72" y="54"/>
                        </a:lnTo>
                        <a:lnTo>
                          <a:pt x="42" y="54"/>
                        </a:lnTo>
                        <a:lnTo>
                          <a:pt x="42" y="66"/>
                        </a:lnTo>
                        <a:lnTo>
                          <a:pt x="42" y="78"/>
                        </a:lnTo>
                        <a:lnTo>
                          <a:pt x="24" y="72"/>
                        </a:lnTo>
                        <a:lnTo>
                          <a:pt x="6" y="72"/>
                        </a:lnTo>
                        <a:lnTo>
                          <a:pt x="0" y="66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62" name=""/>
                <p:cNvSpPr/>
                <p:nvPr/>
              </p:nvSpPr>
              <p:spPr>
                <a:xfrm>
                  <a:off x="4835520" y="4659480"/>
                  <a:ext cx="57240" cy="123480"/>
                </a:xfrm>
                <a:custGeom>
                  <a:avLst/>
                  <a:gdLst/>
                  <a:ahLst/>
                  <a:rect l="l" t="t" r="r" b="b"/>
                  <a:pathLst>
                    <a:path w="36" h="78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18" y="36"/>
                      </a:lnTo>
                      <a:lnTo>
                        <a:pt x="24" y="66"/>
                      </a:lnTo>
                      <a:lnTo>
                        <a:pt x="24" y="78"/>
                      </a:lnTo>
                      <a:lnTo>
                        <a:pt x="36" y="78"/>
                      </a:lnTo>
                      <a:lnTo>
                        <a:pt x="36" y="36"/>
                      </a:lnTo>
                      <a:lnTo>
                        <a:pt x="36" y="18"/>
                      </a:lnTo>
                      <a:lnTo>
                        <a:pt x="24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63" name=""/>
                <p:cNvGrpSpPr/>
                <p:nvPr/>
              </p:nvGrpSpPr>
              <p:grpSpPr>
                <a:xfrm>
                  <a:off x="4835520" y="4659480"/>
                  <a:ext cx="57240" cy="123480"/>
                  <a:chOff x="4835520" y="4659480"/>
                  <a:chExt cx="57240" cy="123480"/>
                </a:xfrm>
              </p:grpSpPr>
              <p:sp>
                <p:nvSpPr>
                  <p:cNvPr id="2164" name=""/>
                  <p:cNvSpPr/>
                  <p:nvPr/>
                </p:nvSpPr>
                <p:spPr>
                  <a:xfrm>
                    <a:off x="4835520" y="4659480"/>
                    <a:ext cx="57240" cy="12348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78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18" y="36"/>
                        </a:lnTo>
                        <a:lnTo>
                          <a:pt x="24" y="66"/>
                        </a:lnTo>
                        <a:lnTo>
                          <a:pt x="24" y="78"/>
                        </a:lnTo>
                        <a:lnTo>
                          <a:pt x="36" y="78"/>
                        </a:lnTo>
                        <a:lnTo>
                          <a:pt x="36" y="36"/>
                        </a:lnTo>
                        <a:lnTo>
                          <a:pt x="36" y="18"/>
                        </a:lnTo>
                        <a:lnTo>
                          <a:pt x="24" y="12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5" name=""/>
                  <p:cNvSpPr/>
                  <p:nvPr/>
                </p:nvSpPr>
                <p:spPr>
                  <a:xfrm>
                    <a:off x="4835520" y="4659480"/>
                    <a:ext cx="57240" cy="12348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78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18" y="36"/>
                        </a:lnTo>
                        <a:lnTo>
                          <a:pt x="24" y="66"/>
                        </a:lnTo>
                        <a:lnTo>
                          <a:pt x="24" y="78"/>
                        </a:lnTo>
                        <a:lnTo>
                          <a:pt x="36" y="78"/>
                        </a:lnTo>
                        <a:lnTo>
                          <a:pt x="36" y="36"/>
                        </a:lnTo>
                        <a:lnTo>
                          <a:pt x="36" y="18"/>
                        </a:lnTo>
                        <a:lnTo>
                          <a:pt x="24" y="12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66" name=""/>
                <p:cNvSpPr/>
                <p:nvPr/>
              </p:nvSpPr>
              <p:spPr>
                <a:xfrm>
                  <a:off x="4873680" y="4640400"/>
                  <a:ext cx="66600" cy="142560"/>
                </a:xfrm>
                <a:custGeom>
                  <a:avLst/>
                  <a:gdLst/>
                  <a:ahLst/>
                  <a:rect l="l" t="t" r="r" b="b"/>
                  <a:pathLst>
                    <a:path w="42" h="90">
                      <a:moveTo>
                        <a:pt x="18" y="0"/>
                      </a:moveTo>
                      <a:lnTo>
                        <a:pt x="0" y="12"/>
                      </a:lnTo>
                      <a:lnTo>
                        <a:pt x="0" y="24"/>
                      </a:lnTo>
                      <a:lnTo>
                        <a:pt x="12" y="30"/>
                      </a:lnTo>
                      <a:lnTo>
                        <a:pt x="12" y="48"/>
                      </a:lnTo>
                      <a:lnTo>
                        <a:pt x="12" y="90"/>
                      </a:lnTo>
                      <a:lnTo>
                        <a:pt x="30" y="90"/>
                      </a:lnTo>
                      <a:lnTo>
                        <a:pt x="30" y="54"/>
                      </a:lnTo>
                      <a:lnTo>
                        <a:pt x="42" y="24"/>
                      </a:lnTo>
                      <a:lnTo>
                        <a:pt x="42" y="0"/>
                      </a:lnTo>
                      <a:lnTo>
                        <a:pt x="30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67" name=""/>
                <p:cNvGrpSpPr/>
                <p:nvPr/>
              </p:nvGrpSpPr>
              <p:grpSpPr>
                <a:xfrm>
                  <a:off x="4873680" y="4640400"/>
                  <a:ext cx="66600" cy="142560"/>
                  <a:chOff x="4873680" y="4640400"/>
                  <a:chExt cx="66600" cy="142560"/>
                </a:xfrm>
              </p:grpSpPr>
              <p:sp>
                <p:nvSpPr>
                  <p:cNvPr id="2168" name=""/>
                  <p:cNvSpPr/>
                  <p:nvPr/>
                </p:nvSpPr>
                <p:spPr>
                  <a:xfrm>
                    <a:off x="4873680" y="4640400"/>
                    <a:ext cx="66600" cy="14256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90">
                        <a:moveTo>
                          <a:pt x="18" y="0"/>
                        </a:moveTo>
                        <a:lnTo>
                          <a:pt x="0" y="12"/>
                        </a:lnTo>
                        <a:lnTo>
                          <a:pt x="0" y="24"/>
                        </a:lnTo>
                        <a:lnTo>
                          <a:pt x="12" y="30"/>
                        </a:lnTo>
                        <a:lnTo>
                          <a:pt x="12" y="48"/>
                        </a:lnTo>
                        <a:lnTo>
                          <a:pt x="12" y="90"/>
                        </a:lnTo>
                        <a:lnTo>
                          <a:pt x="30" y="90"/>
                        </a:lnTo>
                        <a:lnTo>
                          <a:pt x="30" y="54"/>
                        </a:lnTo>
                        <a:lnTo>
                          <a:pt x="42" y="24"/>
                        </a:lnTo>
                        <a:lnTo>
                          <a:pt x="42" y="0"/>
                        </a:lnTo>
                        <a:lnTo>
                          <a:pt x="30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9" name=""/>
                  <p:cNvSpPr/>
                  <p:nvPr/>
                </p:nvSpPr>
                <p:spPr>
                  <a:xfrm>
                    <a:off x="4873680" y="4640400"/>
                    <a:ext cx="66600" cy="14256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90">
                        <a:moveTo>
                          <a:pt x="18" y="0"/>
                        </a:moveTo>
                        <a:lnTo>
                          <a:pt x="0" y="12"/>
                        </a:lnTo>
                        <a:lnTo>
                          <a:pt x="0" y="24"/>
                        </a:lnTo>
                        <a:lnTo>
                          <a:pt x="12" y="30"/>
                        </a:lnTo>
                        <a:lnTo>
                          <a:pt x="12" y="48"/>
                        </a:lnTo>
                        <a:lnTo>
                          <a:pt x="12" y="90"/>
                        </a:lnTo>
                        <a:lnTo>
                          <a:pt x="30" y="90"/>
                        </a:lnTo>
                        <a:lnTo>
                          <a:pt x="30" y="54"/>
                        </a:lnTo>
                        <a:lnTo>
                          <a:pt x="42" y="24"/>
                        </a:lnTo>
                        <a:lnTo>
                          <a:pt x="42" y="0"/>
                        </a:lnTo>
                        <a:lnTo>
                          <a:pt x="30" y="0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70" name=""/>
                <p:cNvSpPr/>
                <p:nvPr/>
              </p:nvSpPr>
              <p:spPr>
                <a:xfrm>
                  <a:off x="5083200" y="488808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24" y="0"/>
                      </a:move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12"/>
                      </a:lnTo>
                      <a:lnTo>
                        <a:pt x="12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71" name=""/>
                <p:cNvGrpSpPr/>
                <p:nvPr/>
              </p:nvGrpSpPr>
              <p:grpSpPr>
                <a:xfrm>
                  <a:off x="5083200" y="4888080"/>
                  <a:ext cx="38160" cy="18720"/>
                  <a:chOff x="5083200" y="4888080"/>
                  <a:chExt cx="38160" cy="18720"/>
                </a:xfrm>
              </p:grpSpPr>
              <p:sp>
                <p:nvSpPr>
                  <p:cNvPr id="2172" name=""/>
                  <p:cNvSpPr/>
                  <p:nvPr/>
                </p:nvSpPr>
                <p:spPr>
                  <a:xfrm>
                    <a:off x="5083200" y="4888080"/>
                    <a:ext cx="3816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24" h="12">
                        <a:moveTo>
                          <a:pt x="24" y="0"/>
                        </a:moveTo>
                        <a:lnTo>
                          <a:pt x="24" y="12"/>
                        </a:lnTo>
                        <a:lnTo>
                          <a:pt x="12" y="12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3" name=""/>
                  <p:cNvSpPr/>
                  <p:nvPr/>
                </p:nvSpPr>
                <p:spPr>
                  <a:xfrm>
                    <a:off x="5083200" y="4888080"/>
                    <a:ext cx="3816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24" h="12">
                        <a:moveTo>
                          <a:pt x="24" y="0"/>
                        </a:moveTo>
                        <a:lnTo>
                          <a:pt x="24" y="12"/>
                        </a:lnTo>
                        <a:lnTo>
                          <a:pt x="12" y="12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74" name=""/>
                <p:cNvSpPr/>
                <p:nvPr/>
              </p:nvSpPr>
              <p:spPr>
                <a:xfrm>
                  <a:off x="5121360" y="4849920"/>
                  <a:ext cx="190440" cy="218880"/>
                </a:xfrm>
                <a:custGeom>
                  <a:avLst/>
                  <a:gdLst/>
                  <a:ahLst/>
                  <a:rect l="l" t="t" r="r" b="b"/>
                  <a:pathLst>
                    <a:path w="120" h="138">
                      <a:moveTo>
                        <a:pt x="84" y="6"/>
                      </a:moveTo>
                      <a:lnTo>
                        <a:pt x="84" y="30"/>
                      </a:lnTo>
                      <a:lnTo>
                        <a:pt x="36" y="24"/>
                      </a:lnTo>
                      <a:lnTo>
                        <a:pt x="36" y="36"/>
                      </a:lnTo>
                      <a:lnTo>
                        <a:pt x="42" y="30"/>
                      </a:lnTo>
                      <a:lnTo>
                        <a:pt x="54" y="36"/>
                      </a:lnTo>
                      <a:lnTo>
                        <a:pt x="54" y="48"/>
                      </a:lnTo>
                      <a:lnTo>
                        <a:pt x="54" y="90"/>
                      </a:lnTo>
                      <a:lnTo>
                        <a:pt x="30" y="90"/>
                      </a:lnTo>
                      <a:lnTo>
                        <a:pt x="12" y="96"/>
                      </a:lnTo>
                      <a:lnTo>
                        <a:pt x="12" y="102"/>
                      </a:lnTo>
                      <a:lnTo>
                        <a:pt x="0" y="102"/>
                      </a:lnTo>
                      <a:lnTo>
                        <a:pt x="0" y="120"/>
                      </a:lnTo>
                      <a:lnTo>
                        <a:pt x="30" y="138"/>
                      </a:lnTo>
                      <a:lnTo>
                        <a:pt x="30" y="126"/>
                      </a:lnTo>
                      <a:lnTo>
                        <a:pt x="36" y="126"/>
                      </a:lnTo>
                      <a:lnTo>
                        <a:pt x="54" y="126"/>
                      </a:lnTo>
                      <a:lnTo>
                        <a:pt x="78" y="120"/>
                      </a:lnTo>
                      <a:lnTo>
                        <a:pt x="84" y="90"/>
                      </a:lnTo>
                      <a:lnTo>
                        <a:pt x="102" y="72"/>
                      </a:lnTo>
                      <a:lnTo>
                        <a:pt x="120" y="0"/>
                      </a:lnTo>
                      <a:lnTo>
                        <a:pt x="96" y="6"/>
                      </a:lnTo>
                      <a:lnTo>
                        <a:pt x="84" y="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75" name=""/>
                <p:cNvGrpSpPr/>
                <p:nvPr/>
              </p:nvGrpSpPr>
              <p:grpSpPr>
                <a:xfrm>
                  <a:off x="5121360" y="4849920"/>
                  <a:ext cx="190440" cy="218880"/>
                  <a:chOff x="5121360" y="4849920"/>
                  <a:chExt cx="190440" cy="218880"/>
                </a:xfrm>
              </p:grpSpPr>
              <p:sp>
                <p:nvSpPr>
                  <p:cNvPr id="2176" name=""/>
                  <p:cNvSpPr/>
                  <p:nvPr/>
                </p:nvSpPr>
                <p:spPr>
                  <a:xfrm>
                    <a:off x="5121360" y="4849920"/>
                    <a:ext cx="190440" cy="21888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138">
                        <a:moveTo>
                          <a:pt x="84" y="6"/>
                        </a:moveTo>
                        <a:lnTo>
                          <a:pt x="84" y="30"/>
                        </a:lnTo>
                        <a:lnTo>
                          <a:pt x="36" y="24"/>
                        </a:lnTo>
                        <a:lnTo>
                          <a:pt x="36" y="36"/>
                        </a:lnTo>
                        <a:lnTo>
                          <a:pt x="42" y="30"/>
                        </a:lnTo>
                        <a:lnTo>
                          <a:pt x="54" y="36"/>
                        </a:lnTo>
                        <a:lnTo>
                          <a:pt x="54" y="48"/>
                        </a:lnTo>
                        <a:lnTo>
                          <a:pt x="54" y="90"/>
                        </a:lnTo>
                        <a:lnTo>
                          <a:pt x="30" y="90"/>
                        </a:lnTo>
                        <a:lnTo>
                          <a:pt x="12" y="96"/>
                        </a:lnTo>
                        <a:lnTo>
                          <a:pt x="12" y="102"/>
                        </a:lnTo>
                        <a:lnTo>
                          <a:pt x="0" y="102"/>
                        </a:lnTo>
                        <a:lnTo>
                          <a:pt x="0" y="120"/>
                        </a:lnTo>
                        <a:lnTo>
                          <a:pt x="30" y="138"/>
                        </a:lnTo>
                        <a:lnTo>
                          <a:pt x="30" y="126"/>
                        </a:lnTo>
                        <a:lnTo>
                          <a:pt x="36" y="126"/>
                        </a:lnTo>
                        <a:lnTo>
                          <a:pt x="54" y="126"/>
                        </a:lnTo>
                        <a:lnTo>
                          <a:pt x="78" y="120"/>
                        </a:lnTo>
                        <a:lnTo>
                          <a:pt x="84" y="90"/>
                        </a:lnTo>
                        <a:lnTo>
                          <a:pt x="102" y="72"/>
                        </a:lnTo>
                        <a:lnTo>
                          <a:pt x="120" y="0"/>
                        </a:lnTo>
                        <a:lnTo>
                          <a:pt x="96" y="6"/>
                        </a:lnTo>
                        <a:lnTo>
                          <a:pt x="84" y="6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7" name=""/>
                  <p:cNvSpPr/>
                  <p:nvPr/>
                </p:nvSpPr>
                <p:spPr>
                  <a:xfrm>
                    <a:off x="5121360" y="4849920"/>
                    <a:ext cx="190440" cy="21888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138">
                        <a:moveTo>
                          <a:pt x="84" y="6"/>
                        </a:moveTo>
                        <a:lnTo>
                          <a:pt x="84" y="30"/>
                        </a:lnTo>
                        <a:lnTo>
                          <a:pt x="36" y="24"/>
                        </a:lnTo>
                        <a:lnTo>
                          <a:pt x="36" y="36"/>
                        </a:lnTo>
                        <a:lnTo>
                          <a:pt x="42" y="30"/>
                        </a:lnTo>
                        <a:lnTo>
                          <a:pt x="54" y="36"/>
                        </a:lnTo>
                        <a:lnTo>
                          <a:pt x="54" y="48"/>
                        </a:lnTo>
                        <a:lnTo>
                          <a:pt x="54" y="90"/>
                        </a:lnTo>
                        <a:lnTo>
                          <a:pt x="30" y="90"/>
                        </a:lnTo>
                        <a:lnTo>
                          <a:pt x="12" y="96"/>
                        </a:lnTo>
                        <a:lnTo>
                          <a:pt x="12" y="102"/>
                        </a:lnTo>
                        <a:lnTo>
                          <a:pt x="0" y="102"/>
                        </a:lnTo>
                        <a:lnTo>
                          <a:pt x="0" y="120"/>
                        </a:lnTo>
                        <a:lnTo>
                          <a:pt x="30" y="138"/>
                        </a:lnTo>
                        <a:lnTo>
                          <a:pt x="30" y="126"/>
                        </a:lnTo>
                        <a:lnTo>
                          <a:pt x="36" y="126"/>
                        </a:lnTo>
                        <a:lnTo>
                          <a:pt x="54" y="126"/>
                        </a:lnTo>
                        <a:lnTo>
                          <a:pt x="78" y="120"/>
                        </a:lnTo>
                        <a:lnTo>
                          <a:pt x="84" y="90"/>
                        </a:lnTo>
                        <a:lnTo>
                          <a:pt x="102" y="72"/>
                        </a:lnTo>
                        <a:lnTo>
                          <a:pt x="120" y="0"/>
                        </a:lnTo>
                        <a:lnTo>
                          <a:pt x="96" y="6"/>
                        </a:lnTo>
                        <a:lnTo>
                          <a:pt x="84" y="6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78" name=""/>
                <p:cNvGrpSpPr/>
                <p:nvPr/>
              </p:nvGrpSpPr>
              <p:grpSpPr>
                <a:xfrm>
                  <a:off x="5559480" y="4964040"/>
                  <a:ext cx="47520" cy="38160"/>
                  <a:chOff x="5559480" y="4964040"/>
                  <a:chExt cx="47520" cy="38160"/>
                </a:xfrm>
              </p:grpSpPr>
              <p:sp>
                <p:nvSpPr>
                  <p:cNvPr id="2179" name=""/>
                  <p:cNvSpPr/>
                  <p:nvPr/>
                </p:nvSpPr>
                <p:spPr>
                  <a:xfrm>
                    <a:off x="5559480" y="4964040"/>
                    <a:ext cx="47520" cy="38160"/>
                  </a:xfrm>
                  <a:custGeom>
                    <a:avLst/>
                    <a:gdLst/>
                    <a:ahLst/>
                    <a:rect l="l" t="t" r="r" b="b"/>
                    <a:pathLst>
                      <a:path w="30" h="24">
                        <a:moveTo>
                          <a:pt x="30" y="24"/>
                        </a:moveTo>
                        <a:lnTo>
                          <a:pt x="12" y="24"/>
                        </a:lnTo>
                        <a:lnTo>
                          <a:pt x="0" y="24"/>
                        </a:lnTo>
                        <a:lnTo>
                          <a:pt x="12" y="6"/>
                        </a:lnTo>
                        <a:lnTo>
                          <a:pt x="30" y="0"/>
                        </a:lnTo>
                        <a:lnTo>
                          <a:pt x="30" y="18"/>
                        </a:lnTo>
                        <a:lnTo>
                          <a:pt x="30" y="24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640" bIns="-8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0" name=""/>
                  <p:cNvSpPr/>
                  <p:nvPr/>
                </p:nvSpPr>
                <p:spPr>
                  <a:xfrm>
                    <a:off x="5559480" y="4964040"/>
                    <a:ext cx="47520" cy="38160"/>
                  </a:xfrm>
                  <a:custGeom>
                    <a:avLst/>
                    <a:gdLst/>
                    <a:ahLst/>
                    <a:rect l="l" t="t" r="r" b="b"/>
                    <a:pathLst>
                      <a:path w="30" h="24">
                        <a:moveTo>
                          <a:pt x="30" y="24"/>
                        </a:moveTo>
                        <a:lnTo>
                          <a:pt x="12" y="24"/>
                        </a:lnTo>
                        <a:lnTo>
                          <a:pt x="0" y="24"/>
                        </a:lnTo>
                        <a:lnTo>
                          <a:pt x="12" y="6"/>
                        </a:lnTo>
                        <a:lnTo>
                          <a:pt x="30" y="0"/>
                        </a:lnTo>
                        <a:lnTo>
                          <a:pt x="30" y="18"/>
                        </a:lnTo>
                        <a:lnTo>
                          <a:pt x="30" y="24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640" bIns="-8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81" name=""/>
                <p:cNvGrpSpPr/>
                <p:nvPr/>
              </p:nvGrpSpPr>
              <p:grpSpPr>
                <a:xfrm>
                  <a:off x="5578560" y="5002200"/>
                  <a:ext cx="28440" cy="47520"/>
                  <a:chOff x="5578560" y="5002200"/>
                  <a:chExt cx="28440" cy="47520"/>
                </a:xfrm>
              </p:grpSpPr>
              <p:sp>
                <p:nvSpPr>
                  <p:cNvPr id="2182" name=""/>
                  <p:cNvSpPr/>
                  <p:nvPr/>
                </p:nvSpPr>
                <p:spPr>
                  <a:xfrm>
                    <a:off x="5578560" y="5002200"/>
                    <a:ext cx="28440" cy="4752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30">
                        <a:moveTo>
                          <a:pt x="18" y="0"/>
                        </a:moveTo>
                        <a:lnTo>
                          <a:pt x="18" y="6"/>
                        </a:lnTo>
                        <a:lnTo>
                          <a:pt x="0" y="30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" bIns="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3" name=""/>
                  <p:cNvSpPr/>
                  <p:nvPr/>
                </p:nvSpPr>
                <p:spPr>
                  <a:xfrm>
                    <a:off x="5578560" y="5002200"/>
                    <a:ext cx="28440" cy="4752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30">
                        <a:moveTo>
                          <a:pt x="18" y="0"/>
                        </a:moveTo>
                        <a:lnTo>
                          <a:pt x="18" y="6"/>
                        </a:lnTo>
                        <a:lnTo>
                          <a:pt x="0" y="30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" bIns="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84" name=""/>
                <p:cNvGrpSpPr/>
                <p:nvPr/>
              </p:nvGrpSpPr>
              <p:grpSpPr>
                <a:xfrm>
                  <a:off x="5140440" y="5364000"/>
                  <a:ext cx="323640" cy="333360"/>
                  <a:chOff x="5140440" y="5364000"/>
                  <a:chExt cx="323640" cy="333360"/>
                </a:xfrm>
              </p:grpSpPr>
              <p:sp>
                <p:nvSpPr>
                  <p:cNvPr id="2185" name=""/>
                  <p:cNvSpPr/>
                  <p:nvPr/>
                </p:nvSpPr>
                <p:spPr>
                  <a:xfrm>
                    <a:off x="5140440" y="5364000"/>
                    <a:ext cx="323640" cy="3333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210">
                        <a:moveTo>
                          <a:pt x="72" y="210"/>
                        </a:moveTo>
                        <a:lnTo>
                          <a:pt x="66" y="192"/>
                        </a:lnTo>
                        <a:lnTo>
                          <a:pt x="42" y="126"/>
                        </a:lnTo>
                        <a:lnTo>
                          <a:pt x="42" y="102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24" y="0"/>
                        </a:lnTo>
                        <a:lnTo>
                          <a:pt x="42" y="0"/>
                        </a:lnTo>
                        <a:lnTo>
                          <a:pt x="96" y="18"/>
                        </a:lnTo>
                        <a:lnTo>
                          <a:pt x="120" y="18"/>
                        </a:lnTo>
                        <a:lnTo>
                          <a:pt x="156" y="24"/>
                        </a:lnTo>
                        <a:lnTo>
                          <a:pt x="180" y="18"/>
                        </a:lnTo>
                        <a:lnTo>
                          <a:pt x="186" y="0"/>
                        </a:lnTo>
                        <a:lnTo>
                          <a:pt x="204" y="18"/>
                        </a:lnTo>
                        <a:lnTo>
                          <a:pt x="186" y="36"/>
                        </a:lnTo>
                        <a:lnTo>
                          <a:pt x="180" y="24"/>
                        </a:lnTo>
                        <a:lnTo>
                          <a:pt x="144" y="24"/>
                        </a:lnTo>
                        <a:lnTo>
                          <a:pt x="138" y="84"/>
                        </a:lnTo>
                        <a:lnTo>
                          <a:pt x="132" y="102"/>
                        </a:lnTo>
                        <a:lnTo>
                          <a:pt x="132" y="132"/>
                        </a:lnTo>
                        <a:lnTo>
                          <a:pt x="132" y="198"/>
                        </a:lnTo>
                        <a:lnTo>
                          <a:pt x="108" y="210"/>
                        </a:lnTo>
                        <a:lnTo>
                          <a:pt x="90" y="210"/>
                        </a:lnTo>
                        <a:lnTo>
                          <a:pt x="84" y="198"/>
                        </a:lnTo>
                        <a:lnTo>
                          <a:pt x="72" y="21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6" name=""/>
                  <p:cNvSpPr/>
                  <p:nvPr/>
                </p:nvSpPr>
                <p:spPr>
                  <a:xfrm>
                    <a:off x="5140440" y="5364000"/>
                    <a:ext cx="323640" cy="3333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210">
                        <a:moveTo>
                          <a:pt x="72" y="210"/>
                        </a:moveTo>
                        <a:lnTo>
                          <a:pt x="66" y="192"/>
                        </a:lnTo>
                        <a:lnTo>
                          <a:pt x="42" y="126"/>
                        </a:lnTo>
                        <a:lnTo>
                          <a:pt x="42" y="102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24" y="0"/>
                        </a:lnTo>
                        <a:lnTo>
                          <a:pt x="42" y="0"/>
                        </a:lnTo>
                        <a:lnTo>
                          <a:pt x="96" y="18"/>
                        </a:lnTo>
                        <a:lnTo>
                          <a:pt x="120" y="18"/>
                        </a:lnTo>
                        <a:lnTo>
                          <a:pt x="156" y="24"/>
                        </a:lnTo>
                        <a:lnTo>
                          <a:pt x="180" y="18"/>
                        </a:lnTo>
                        <a:lnTo>
                          <a:pt x="186" y="0"/>
                        </a:lnTo>
                        <a:lnTo>
                          <a:pt x="204" y="18"/>
                        </a:lnTo>
                        <a:lnTo>
                          <a:pt x="186" y="36"/>
                        </a:lnTo>
                        <a:lnTo>
                          <a:pt x="180" y="24"/>
                        </a:lnTo>
                        <a:lnTo>
                          <a:pt x="144" y="24"/>
                        </a:lnTo>
                        <a:lnTo>
                          <a:pt x="138" y="84"/>
                        </a:lnTo>
                        <a:lnTo>
                          <a:pt x="132" y="102"/>
                        </a:lnTo>
                        <a:lnTo>
                          <a:pt x="132" y="132"/>
                        </a:lnTo>
                        <a:lnTo>
                          <a:pt x="132" y="198"/>
                        </a:lnTo>
                        <a:lnTo>
                          <a:pt x="108" y="210"/>
                        </a:lnTo>
                        <a:lnTo>
                          <a:pt x="90" y="210"/>
                        </a:lnTo>
                        <a:lnTo>
                          <a:pt x="84" y="198"/>
                        </a:lnTo>
                        <a:lnTo>
                          <a:pt x="72" y="21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87" name=""/>
                <p:cNvSpPr/>
                <p:nvPr/>
              </p:nvSpPr>
              <p:spPr>
                <a:xfrm>
                  <a:off x="5140440" y="5078520"/>
                  <a:ext cx="314280" cy="323640"/>
                </a:xfrm>
                <a:custGeom>
                  <a:avLst/>
                  <a:gdLst/>
                  <a:ahLst/>
                  <a:rect l="l" t="t" r="r" b="b"/>
                  <a:pathLst>
                    <a:path w="198" h="204">
                      <a:moveTo>
                        <a:pt x="0" y="180"/>
                      </a:moveTo>
                      <a:lnTo>
                        <a:pt x="24" y="180"/>
                      </a:lnTo>
                      <a:lnTo>
                        <a:pt x="42" y="180"/>
                      </a:lnTo>
                      <a:lnTo>
                        <a:pt x="96" y="198"/>
                      </a:lnTo>
                      <a:lnTo>
                        <a:pt x="120" y="198"/>
                      </a:lnTo>
                      <a:lnTo>
                        <a:pt x="156" y="204"/>
                      </a:lnTo>
                      <a:lnTo>
                        <a:pt x="180" y="198"/>
                      </a:lnTo>
                      <a:lnTo>
                        <a:pt x="156" y="174"/>
                      </a:lnTo>
                      <a:lnTo>
                        <a:pt x="156" y="126"/>
                      </a:lnTo>
                      <a:lnTo>
                        <a:pt x="198" y="114"/>
                      </a:lnTo>
                      <a:lnTo>
                        <a:pt x="186" y="84"/>
                      </a:lnTo>
                      <a:lnTo>
                        <a:pt x="156" y="90"/>
                      </a:lnTo>
                      <a:lnTo>
                        <a:pt x="156" y="84"/>
                      </a:lnTo>
                      <a:lnTo>
                        <a:pt x="174" y="78"/>
                      </a:lnTo>
                      <a:lnTo>
                        <a:pt x="156" y="66"/>
                      </a:lnTo>
                      <a:lnTo>
                        <a:pt x="156" y="36"/>
                      </a:lnTo>
                      <a:lnTo>
                        <a:pt x="138" y="24"/>
                      </a:lnTo>
                      <a:lnTo>
                        <a:pt x="120" y="24"/>
                      </a:lnTo>
                      <a:lnTo>
                        <a:pt x="120" y="36"/>
                      </a:lnTo>
                      <a:lnTo>
                        <a:pt x="96" y="42"/>
                      </a:lnTo>
                      <a:lnTo>
                        <a:pt x="84" y="24"/>
                      </a:lnTo>
                      <a:lnTo>
                        <a:pt x="84" y="0"/>
                      </a:lnTo>
                      <a:lnTo>
                        <a:pt x="72" y="0"/>
                      </a:lnTo>
                      <a:lnTo>
                        <a:pt x="30" y="0"/>
                      </a:lnTo>
                      <a:lnTo>
                        <a:pt x="18" y="18"/>
                      </a:lnTo>
                      <a:lnTo>
                        <a:pt x="24" y="42"/>
                      </a:lnTo>
                      <a:lnTo>
                        <a:pt x="24" y="48"/>
                      </a:lnTo>
                      <a:lnTo>
                        <a:pt x="30" y="90"/>
                      </a:lnTo>
                      <a:lnTo>
                        <a:pt x="30" y="114"/>
                      </a:lnTo>
                      <a:lnTo>
                        <a:pt x="18" y="126"/>
                      </a:lnTo>
                      <a:lnTo>
                        <a:pt x="0" y="168"/>
                      </a:lnTo>
                      <a:lnTo>
                        <a:pt x="0" y="18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88" name=""/>
                <p:cNvSpPr/>
                <p:nvPr/>
              </p:nvSpPr>
              <p:spPr>
                <a:xfrm>
                  <a:off x="5168880" y="5049720"/>
                  <a:ext cx="9720" cy="28800"/>
                </a:xfrm>
                <a:custGeom>
                  <a:avLst/>
                  <a:gdLst/>
                  <a:ahLst/>
                  <a:rect l="l" t="t" r="r" b="b"/>
                  <a:pathLst>
                    <a:path w="6" h="18">
                      <a:moveTo>
                        <a:pt x="6" y="0"/>
                      </a:move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89" name=""/>
                <p:cNvGrpSpPr/>
                <p:nvPr/>
              </p:nvGrpSpPr>
              <p:grpSpPr>
                <a:xfrm>
                  <a:off x="5168880" y="5049720"/>
                  <a:ext cx="9720" cy="28800"/>
                  <a:chOff x="5168880" y="5049720"/>
                  <a:chExt cx="9720" cy="28800"/>
                </a:xfrm>
              </p:grpSpPr>
              <p:sp>
                <p:nvSpPr>
                  <p:cNvPr id="2190" name=""/>
                  <p:cNvSpPr/>
                  <p:nvPr/>
                </p:nvSpPr>
                <p:spPr>
                  <a:xfrm>
                    <a:off x="5168880" y="5049720"/>
                    <a:ext cx="9720" cy="28800"/>
                  </a:xfrm>
                  <a:custGeom>
                    <a:avLst/>
                    <a:gdLst/>
                    <a:ahLst/>
                    <a:rect l="l" t="t" r="r" b="b"/>
                    <a:pathLst>
                      <a:path w="6" h="18">
                        <a:moveTo>
                          <a:pt x="6" y="0"/>
                        </a:moveTo>
                        <a:lnTo>
                          <a:pt x="0" y="18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8000" bIns="-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1" name=""/>
                  <p:cNvSpPr/>
                  <p:nvPr/>
                </p:nvSpPr>
                <p:spPr>
                  <a:xfrm>
                    <a:off x="5168880" y="5049720"/>
                    <a:ext cx="9720" cy="28800"/>
                  </a:xfrm>
                  <a:custGeom>
                    <a:avLst/>
                    <a:gdLst/>
                    <a:ahLst/>
                    <a:rect l="l" t="t" r="r" b="b"/>
                    <a:pathLst>
                      <a:path w="6" h="18">
                        <a:moveTo>
                          <a:pt x="6" y="0"/>
                        </a:moveTo>
                        <a:lnTo>
                          <a:pt x="0" y="18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8000" bIns="-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192" name=""/>
                <p:cNvSpPr/>
                <p:nvPr/>
              </p:nvSpPr>
              <p:spPr>
                <a:xfrm>
                  <a:off x="5254560" y="5497560"/>
                  <a:ext cx="390600" cy="361800"/>
                </a:xfrm>
                <a:custGeom>
                  <a:avLst/>
                  <a:gdLst/>
                  <a:ahLst/>
                  <a:rect l="l" t="t" r="r" b="b"/>
                  <a:pathLst>
                    <a:path w="246" h="228">
                      <a:moveTo>
                        <a:pt x="234" y="18"/>
                      </a:moveTo>
                      <a:lnTo>
                        <a:pt x="240" y="72"/>
                      </a:lnTo>
                      <a:lnTo>
                        <a:pt x="234" y="72"/>
                      </a:lnTo>
                      <a:lnTo>
                        <a:pt x="222" y="84"/>
                      </a:lnTo>
                      <a:lnTo>
                        <a:pt x="234" y="90"/>
                      </a:lnTo>
                      <a:lnTo>
                        <a:pt x="240" y="84"/>
                      </a:lnTo>
                      <a:lnTo>
                        <a:pt x="246" y="84"/>
                      </a:lnTo>
                      <a:lnTo>
                        <a:pt x="246" y="90"/>
                      </a:lnTo>
                      <a:lnTo>
                        <a:pt x="246" y="126"/>
                      </a:lnTo>
                      <a:lnTo>
                        <a:pt x="234" y="132"/>
                      </a:lnTo>
                      <a:lnTo>
                        <a:pt x="216" y="162"/>
                      </a:lnTo>
                      <a:lnTo>
                        <a:pt x="180" y="192"/>
                      </a:lnTo>
                      <a:lnTo>
                        <a:pt x="168" y="216"/>
                      </a:lnTo>
                      <a:lnTo>
                        <a:pt x="132" y="216"/>
                      </a:lnTo>
                      <a:lnTo>
                        <a:pt x="114" y="216"/>
                      </a:lnTo>
                      <a:lnTo>
                        <a:pt x="84" y="216"/>
                      </a:lnTo>
                      <a:lnTo>
                        <a:pt x="60" y="228"/>
                      </a:lnTo>
                      <a:lnTo>
                        <a:pt x="48" y="228"/>
                      </a:lnTo>
                      <a:lnTo>
                        <a:pt x="36" y="216"/>
                      </a:lnTo>
                      <a:lnTo>
                        <a:pt x="24" y="192"/>
                      </a:lnTo>
                      <a:lnTo>
                        <a:pt x="24" y="180"/>
                      </a:lnTo>
                      <a:lnTo>
                        <a:pt x="12" y="126"/>
                      </a:lnTo>
                      <a:lnTo>
                        <a:pt x="0" y="126"/>
                      </a:lnTo>
                      <a:lnTo>
                        <a:pt x="12" y="114"/>
                      </a:lnTo>
                      <a:lnTo>
                        <a:pt x="18" y="126"/>
                      </a:lnTo>
                      <a:lnTo>
                        <a:pt x="36" y="126"/>
                      </a:lnTo>
                      <a:lnTo>
                        <a:pt x="60" y="114"/>
                      </a:lnTo>
                      <a:lnTo>
                        <a:pt x="60" y="48"/>
                      </a:lnTo>
                      <a:lnTo>
                        <a:pt x="66" y="66"/>
                      </a:lnTo>
                      <a:lnTo>
                        <a:pt x="66" y="84"/>
                      </a:lnTo>
                      <a:lnTo>
                        <a:pt x="84" y="84"/>
                      </a:lnTo>
                      <a:lnTo>
                        <a:pt x="114" y="66"/>
                      </a:lnTo>
                      <a:lnTo>
                        <a:pt x="126" y="72"/>
                      </a:lnTo>
                      <a:lnTo>
                        <a:pt x="132" y="66"/>
                      </a:lnTo>
                      <a:lnTo>
                        <a:pt x="174" y="24"/>
                      </a:lnTo>
                      <a:lnTo>
                        <a:pt x="204" y="0"/>
                      </a:lnTo>
                      <a:lnTo>
                        <a:pt x="222" y="18"/>
                      </a:lnTo>
                      <a:lnTo>
                        <a:pt x="234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3" name=""/>
                <p:cNvSpPr/>
                <p:nvPr/>
              </p:nvSpPr>
              <p:spPr>
                <a:xfrm>
                  <a:off x="5349960" y="5392800"/>
                  <a:ext cx="228600" cy="237960"/>
                </a:xfrm>
                <a:custGeom>
                  <a:avLst/>
                  <a:gdLst/>
                  <a:ahLst/>
                  <a:rect l="l" t="t" r="r" b="b"/>
                  <a:pathLst>
                    <a:path w="144" h="150">
                      <a:moveTo>
                        <a:pt x="0" y="114"/>
                      </a:moveTo>
                      <a:lnTo>
                        <a:pt x="6" y="132"/>
                      </a:lnTo>
                      <a:lnTo>
                        <a:pt x="6" y="150"/>
                      </a:lnTo>
                      <a:lnTo>
                        <a:pt x="24" y="150"/>
                      </a:lnTo>
                      <a:lnTo>
                        <a:pt x="54" y="132"/>
                      </a:lnTo>
                      <a:lnTo>
                        <a:pt x="66" y="138"/>
                      </a:lnTo>
                      <a:lnTo>
                        <a:pt x="72" y="132"/>
                      </a:lnTo>
                      <a:lnTo>
                        <a:pt x="114" y="90"/>
                      </a:lnTo>
                      <a:lnTo>
                        <a:pt x="144" y="66"/>
                      </a:lnTo>
                      <a:lnTo>
                        <a:pt x="120" y="66"/>
                      </a:lnTo>
                      <a:lnTo>
                        <a:pt x="114" y="48"/>
                      </a:lnTo>
                      <a:lnTo>
                        <a:pt x="96" y="24"/>
                      </a:lnTo>
                      <a:lnTo>
                        <a:pt x="72" y="0"/>
                      </a:lnTo>
                      <a:lnTo>
                        <a:pt x="54" y="18"/>
                      </a:lnTo>
                      <a:lnTo>
                        <a:pt x="48" y="6"/>
                      </a:lnTo>
                      <a:lnTo>
                        <a:pt x="12" y="6"/>
                      </a:lnTo>
                      <a:lnTo>
                        <a:pt x="6" y="66"/>
                      </a:lnTo>
                      <a:lnTo>
                        <a:pt x="0" y="8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4" name=""/>
                <p:cNvSpPr/>
                <p:nvPr/>
              </p:nvSpPr>
              <p:spPr>
                <a:xfrm>
                  <a:off x="5464080" y="5345280"/>
                  <a:ext cx="209520" cy="180720"/>
                </a:xfrm>
                <a:custGeom>
                  <a:avLst/>
                  <a:gdLst/>
                  <a:ahLst/>
                  <a:rect l="l" t="t" r="r" b="b"/>
                  <a:pathLst>
                    <a:path w="132" h="114">
                      <a:moveTo>
                        <a:pt x="84" y="0"/>
                      </a:moveTo>
                      <a:lnTo>
                        <a:pt x="60" y="0"/>
                      </a:lnTo>
                      <a:lnTo>
                        <a:pt x="60" y="6"/>
                      </a:lnTo>
                      <a:lnTo>
                        <a:pt x="36" y="30"/>
                      </a:lnTo>
                      <a:lnTo>
                        <a:pt x="0" y="30"/>
                      </a:lnTo>
                      <a:lnTo>
                        <a:pt x="24" y="54"/>
                      </a:lnTo>
                      <a:lnTo>
                        <a:pt x="42" y="78"/>
                      </a:lnTo>
                      <a:lnTo>
                        <a:pt x="48" y="96"/>
                      </a:lnTo>
                      <a:lnTo>
                        <a:pt x="72" y="96"/>
                      </a:lnTo>
                      <a:lnTo>
                        <a:pt x="90" y="114"/>
                      </a:lnTo>
                      <a:lnTo>
                        <a:pt x="102" y="114"/>
                      </a:lnTo>
                      <a:lnTo>
                        <a:pt x="114" y="72"/>
                      </a:lnTo>
                      <a:lnTo>
                        <a:pt x="132" y="30"/>
                      </a:lnTo>
                      <a:lnTo>
                        <a:pt x="114" y="6"/>
                      </a:lnTo>
                      <a:lnTo>
                        <a:pt x="102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5" name=""/>
                <p:cNvSpPr/>
                <p:nvPr/>
              </p:nvSpPr>
              <p:spPr>
                <a:xfrm>
                  <a:off x="5597640" y="5202360"/>
                  <a:ext cx="247680" cy="428400"/>
                </a:xfrm>
                <a:custGeom>
                  <a:avLst/>
                  <a:gdLst/>
                  <a:ahLst/>
                  <a:rect l="l" t="t" r="r" b="b"/>
                  <a:pathLst>
                    <a:path w="156" h="270">
                      <a:moveTo>
                        <a:pt x="30" y="270"/>
                      </a:moveTo>
                      <a:lnTo>
                        <a:pt x="30" y="258"/>
                      </a:lnTo>
                      <a:lnTo>
                        <a:pt x="30" y="252"/>
                      </a:lnTo>
                      <a:lnTo>
                        <a:pt x="72" y="234"/>
                      </a:lnTo>
                      <a:lnTo>
                        <a:pt x="78" y="228"/>
                      </a:lnTo>
                      <a:lnTo>
                        <a:pt x="78" y="204"/>
                      </a:lnTo>
                      <a:lnTo>
                        <a:pt x="54" y="162"/>
                      </a:lnTo>
                      <a:lnTo>
                        <a:pt x="96" y="120"/>
                      </a:lnTo>
                      <a:lnTo>
                        <a:pt x="132" y="102"/>
                      </a:lnTo>
                      <a:lnTo>
                        <a:pt x="156" y="78"/>
                      </a:lnTo>
                      <a:lnTo>
                        <a:pt x="144" y="0"/>
                      </a:lnTo>
                      <a:lnTo>
                        <a:pt x="132" y="12"/>
                      </a:lnTo>
                      <a:lnTo>
                        <a:pt x="90" y="12"/>
                      </a:lnTo>
                      <a:lnTo>
                        <a:pt x="72" y="12"/>
                      </a:lnTo>
                      <a:lnTo>
                        <a:pt x="54" y="30"/>
                      </a:lnTo>
                      <a:lnTo>
                        <a:pt x="72" y="48"/>
                      </a:lnTo>
                      <a:lnTo>
                        <a:pt x="78" y="72"/>
                      </a:lnTo>
                      <a:lnTo>
                        <a:pt x="78" y="90"/>
                      </a:lnTo>
                      <a:lnTo>
                        <a:pt x="72" y="102"/>
                      </a:lnTo>
                      <a:lnTo>
                        <a:pt x="54" y="90"/>
                      </a:lnTo>
                      <a:lnTo>
                        <a:pt x="54" y="72"/>
                      </a:lnTo>
                      <a:lnTo>
                        <a:pt x="48" y="72"/>
                      </a:lnTo>
                      <a:lnTo>
                        <a:pt x="48" y="54"/>
                      </a:lnTo>
                      <a:lnTo>
                        <a:pt x="0" y="78"/>
                      </a:lnTo>
                      <a:lnTo>
                        <a:pt x="0" y="90"/>
                      </a:lnTo>
                      <a:lnTo>
                        <a:pt x="18" y="90"/>
                      </a:lnTo>
                      <a:lnTo>
                        <a:pt x="30" y="96"/>
                      </a:lnTo>
                      <a:lnTo>
                        <a:pt x="48" y="120"/>
                      </a:lnTo>
                      <a:lnTo>
                        <a:pt x="30" y="162"/>
                      </a:lnTo>
                      <a:lnTo>
                        <a:pt x="18" y="204"/>
                      </a:lnTo>
                      <a:lnTo>
                        <a:pt x="24" y="258"/>
                      </a:lnTo>
                      <a:lnTo>
                        <a:pt x="24" y="270"/>
                      </a:lnTo>
                      <a:lnTo>
                        <a:pt x="30" y="27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196" name=""/>
                <p:cNvGrpSpPr/>
                <p:nvPr/>
              </p:nvGrpSpPr>
              <p:grpSpPr>
                <a:xfrm>
                  <a:off x="5597640" y="5202360"/>
                  <a:ext cx="247680" cy="428400"/>
                  <a:chOff x="5597640" y="5202360"/>
                  <a:chExt cx="247680" cy="428400"/>
                </a:xfrm>
              </p:grpSpPr>
              <p:sp>
                <p:nvSpPr>
                  <p:cNvPr id="2197" name=""/>
                  <p:cNvSpPr/>
                  <p:nvPr/>
                </p:nvSpPr>
                <p:spPr>
                  <a:xfrm>
                    <a:off x="5597640" y="5202360"/>
                    <a:ext cx="247680" cy="42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6" h="270">
                        <a:moveTo>
                          <a:pt x="30" y="270"/>
                        </a:moveTo>
                        <a:lnTo>
                          <a:pt x="30" y="258"/>
                        </a:lnTo>
                        <a:lnTo>
                          <a:pt x="30" y="252"/>
                        </a:lnTo>
                        <a:lnTo>
                          <a:pt x="72" y="234"/>
                        </a:lnTo>
                        <a:lnTo>
                          <a:pt x="78" y="228"/>
                        </a:lnTo>
                        <a:lnTo>
                          <a:pt x="78" y="204"/>
                        </a:lnTo>
                        <a:lnTo>
                          <a:pt x="54" y="162"/>
                        </a:lnTo>
                        <a:lnTo>
                          <a:pt x="96" y="120"/>
                        </a:lnTo>
                        <a:lnTo>
                          <a:pt x="132" y="102"/>
                        </a:lnTo>
                        <a:lnTo>
                          <a:pt x="156" y="78"/>
                        </a:lnTo>
                        <a:lnTo>
                          <a:pt x="144" y="0"/>
                        </a:lnTo>
                        <a:lnTo>
                          <a:pt x="132" y="12"/>
                        </a:lnTo>
                        <a:lnTo>
                          <a:pt x="90" y="12"/>
                        </a:lnTo>
                        <a:lnTo>
                          <a:pt x="72" y="12"/>
                        </a:lnTo>
                        <a:lnTo>
                          <a:pt x="54" y="30"/>
                        </a:lnTo>
                        <a:lnTo>
                          <a:pt x="72" y="48"/>
                        </a:lnTo>
                        <a:lnTo>
                          <a:pt x="78" y="72"/>
                        </a:lnTo>
                        <a:lnTo>
                          <a:pt x="78" y="90"/>
                        </a:lnTo>
                        <a:lnTo>
                          <a:pt x="72" y="102"/>
                        </a:lnTo>
                        <a:lnTo>
                          <a:pt x="54" y="90"/>
                        </a:lnTo>
                        <a:lnTo>
                          <a:pt x="54" y="72"/>
                        </a:lnTo>
                        <a:lnTo>
                          <a:pt x="48" y="72"/>
                        </a:lnTo>
                        <a:lnTo>
                          <a:pt x="48" y="54"/>
                        </a:lnTo>
                        <a:lnTo>
                          <a:pt x="0" y="78"/>
                        </a:lnTo>
                        <a:lnTo>
                          <a:pt x="0" y="90"/>
                        </a:lnTo>
                        <a:lnTo>
                          <a:pt x="18" y="90"/>
                        </a:lnTo>
                        <a:lnTo>
                          <a:pt x="30" y="96"/>
                        </a:lnTo>
                        <a:lnTo>
                          <a:pt x="48" y="120"/>
                        </a:lnTo>
                        <a:lnTo>
                          <a:pt x="30" y="162"/>
                        </a:lnTo>
                        <a:lnTo>
                          <a:pt x="18" y="204"/>
                        </a:lnTo>
                        <a:lnTo>
                          <a:pt x="24" y="258"/>
                        </a:lnTo>
                        <a:lnTo>
                          <a:pt x="24" y="270"/>
                        </a:lnTo>
                        <a:lnTo>
                          <a:pt x="30" y="27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8" name=""/>
                  <p:cNvSpPr/>
                  <p:nvPr/>
                </p:nvSpPr>
                <p:spPr>
                  <a:xfrm>
                    <a:off x="5597640" y="5202360"/>
                    <a:ext cx="247680" cy="42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6" h="270">
                        <a:moveTo>
                          <a:pt x="30" y="270"/>
                        </a:moveTo>
                        <a:lnTo>
                          <a:pt x="30" y="258"/>
                        </a:lnTo>
                        <a:lnTo>
                          <a:pt x="30" y="252"/>
                        </a:lnTo>
                        <a:lnTo>
                          <a:pt x="72" y="234"/>
                        </a:lnTo>
                        <a:lnTo>
                          <a:pt x="78" y="228"/>
                        </a:lnTo>
                        <a:lnTo>
                          <a:pt x="78" y="204"/>
                        </a:lnTo>
                        <a:lnTo>
                          <a:pt x="54" y="162"/>
                        </a:lnTo>
                        <a:lnTo>
                          <a:pt x="96" y="120"/>
                        </a:lnTo>
                        <a:lnTo>
                          <a:pt x="132" y="102"/>
                        </a:lnTo>
                        <a:lnTo>
                          <a:pt x="156" y="78"/>
                        </a:lnTo>
                        <a:lnTo>
                          <a:pt x="144" y="0"/>
                        </a:lnTo>
                        <a:lnTo>
                          <a:pt x="132" y="12"/>
                        </a:lnTo>
                        <a:lnTo>
                          <a:pt x="90" y="12"/>
                        </a:lnTo>
                        <a:lnTo>
                          <a:pt x="72" y="12"/>
                        </a:lnTo>
                        <a:lnTo>
                          <a:pt x="54" y="30"/>
                        </a:lnTo>
                        <a:lnTo>
                          <a:pt x="72" y="48"/>
                        </a:lnTo>
                        <a:lnTo>
                          <a:pt x="78" y="72"/>
                        </a:lnTo>
                        <a:lnTo>
                          <a:pt x="78" y="90"/>
                        </a:lnTo>
                        <a:lnTo>
                          <a:pt x="72" y="102"/>
                        </a:lnTo>
                        <a:lnTo>
                          <a:pt x="54" y="90"/>
                        </a:lnTo>
                        <a:lnTo>
                          <a:pt x="54" y="72"/>
                        </a:lnTo>
                        <a:lnTo>
                          <a:pt x="48" y="72"/>
                        </a:lnTo>
                        <a:lnTo>
                          <a:pt x="48" y="54"/>
                        </a:lnTo>
                        <a:lnTo>
                          <a:pt x="0" y="78"/>
                        </a:lnTo>
                        <a:lnTo>
                          <a:pt x="0" y="90"/>
                        </a:lnTo>
                        <a:lnTo>
                          <a:pt x="18" y="90"/>
                        </a:lnTo>
                        <a:lnTo>
                          <a:pt x="30" y="96"/>
                        </a:lnTo>
                        <a:lnTo>
                          <a:pt x="48" y="120"/>
                        </a:lnTo>
                        <a:lnTo>
                          <a:pt x="30" y="162"/>
                        </a:lnTo>
                        <a:lnTo>
                          <a:pt x="18" y="204"/>
                        </a:lnTo>
                        <a:lnTo>
                          <a:pt x="24" y="258"/>
                        </a:lnTo>
                        <a:lnTo>
                          <a:pt x="24" y="270"/>
                        </a:lnTo>
                        <a:lnTo>
                          <a:pt x="30" y="27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99" name=""/>
                <p:cNvGrpSpPr/>
                <p:nvPr/>
              </p:nvGrpSpPr>
              <p:grpSpPr>
                <a:xfrm>
                  <a:off x="5607000" y="5611680"/>
                  <a:ext cx="28800" cy="28800"/>
                  <a:chOff x="5607000" y="5611680"/>
                  <a:chExt cx="28800" cy="28800"/>
                </a:xfrm>
              </p:grpSpPr>
              <p:sp>
                <p:nvSpPr>
                  <p:cNvPr id="2200" name=""/>
                  <p:cNvSpPr/>
                  <p:nvPr/>
                </p:nvSpPr>
                <p:spPr>
                  <a:xfrm>
                    <a:off x="5607000" y="5611680"/>
                    <a:ext cx="28800" cy="2880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18">
                        <a:moveTo>
                          <a:pt x="18" y="12"/>
                        </a:move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0" y="12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8000" bIns="-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1" name=""/>
                  <p:cNvSpPr/>
                  <p:nvPr/>
                </p:nvSpPr>
                <p:spPr>
                  <a:xfrm>
                    <a:off x="5607000" y="5611680"/>
                    <a:ext cx="28800" cy="2880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18">
                        <a:moveTo>
                          <a:pt x="18" y="12"/>
                        </a:move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0" y="12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8000" bIns="-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202" name=""/>
                <p:cNvSpPr/>
                <p:nvPr/>
              </p:nvSpPr>
              <p:spPr>
                <a:xfrm>
                  <a:off x="5911920" y="5249880"/>
                  <a:ext cx="162000" cy="352440"/>
                </a:xfrm>
                <a:custGeom>
                  <a:avLst/>
                  <a:gdLst/>
                  <a:ahLst/>
                  <a:rect l="l" t="t" r="r" b="b"/>
                  <a:pathLst>
                    <a:path w="102" h="222">
                      <a:moveTo>
                        <a:pt x="0" y="156"/>
                      </a:moveTo>
                      <a:lnTo>
                        <a:pt x="6" y="198"/>
                      </a:lnTo>
                      <a:lnTo>
                        <a:pt x="24" y="222"/>
                      </a:lnTo>
                      <a:lnTo>
                        <a:pt x="48" y="222"/>
                      </a:lnTo>
                      <a:lnTo>
                        <a:pt x="54" y="204"/>
                      </a:lnTo>
                      <a:lnTo>
                        <a:pt x="90" y="96"/>
                      </a:lnTo>
                      <a:lnTo>
                        <a:pt x="96" y="48"/>
                      </a:lnTo>
                      <a:lnTo>
                        <a:pt x="102" y="60"/>
                      </a:lnTo>
                      <a:lnTo>
                        <a:pt x="102" y="48"/>
                      </a:lnTo>
                      <a:lnTo>
                        <a:pt x="96" y="6"/>
                      </a:lnTo>
                      <a:lnTo>
                        <a:pt x="90" y="0"/>
                      </a:lnTo>
                      <a:lnTo>
                        <a:pt x="78" y="18"/>
                      </a:lnTo>
                      <a:lnTo>
                        <a:pt x="72" y="18"/>
                      </a:lnTo>
                      <a:lnTo>
                        <a:pt x="72" y="42"/>
                      </a:lnTo>
                      <a:lnTo>
                        <a:pt x="24" y="66"/>
                      </a:lnTo>
                      <a:lnTo>
                        <a:pt x="6" y="90"/>
                      </a:lnTo>
                      <a:lnTo>
                        <a:pt x="24" y="132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203" name=""/>
                <p:cNvGrpSpPr/>
                <p:nvPr/>
              </p:nvGrpSpPr>
              <p:grpSpPr>
                <a:xfrm>
                  <a:off x="5521320" y="5678640"/>
                  <a:ext cx="57240" cy="66600"/>
                  <a:chOff x="5521320" y="5678640"/>
                  <a:chExt cx="57240" cy="66600"/>
                </a:xfrm>
              </p:grpSpPr>
              <p:sp>
                <p:nvSpPr>
                  <p:cNvPr id="2204" name=""/>
                  <p:cNvSpPr/>
                  <p:nvPr/>
                </p:nvSpPr>
                <p:spPr>
                  <a:xfrm>
                    <a:off x="5521320" y="5678640"/>
                    <a:ext cx="57240" cy="6660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42">
                        <a:moveTo>
                          <a:pt x="36" y="18"/>
                        </a:moveTo>
                        <a:lnTo>
                          <a:pt x="24" y="36"/>
                        </a:lnTo>
                        <a:lnTo>
                          <a:pt x="6" y="42"/>
                        </a:lnTo>
                        <a:lnTo>
                          <a:pt x="0" y="36"/>
                        </a:lnTo>
                        <a:lnTo>
                          <a:pt x="12" y="0"/>
                        </a:lnTo>
                        <a:lnTo>
                          <a:pt x="24" y="12"/>
                        </a:lnTo>
                        <a:lnTo>
                          <a:pt x="36" y="18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9800" bIns="19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5" name=""/>
                  <p:cNvSpPr/>
                  <p:nvPr/>
                </p:nvSpPr>
                <p:spPr>
                  <a:xfrm>
                    <a:off x="5521320" y="5678640"/>
                    <a:ext cx="57240" cy="6660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42">
                        <a:moveTo>
                          <a:pt x="36" y="18"/>
                        </a:moveTo>
                        <a:lnTo>
                          <a:pt x="24" y="36"/>
                        </a:lnTo>
                        <a:lnTo>
                          <a:pt x="6" y="42"/>
                        </a:lnTo>
                        <a:lnTo>
                          <a:pt x="0" y="36"/>
                        </a:lnTo>
                        <a:lnTo>
                          <a:pt x="12" y="0"/>
                        </a:lnTo>
                        <a:lnTo>
                          <a:pt x="24" y="12"/>
                        </a:lnTo>
                        <a:lnTo>
                          <a:pt x="36" y="18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9800" bIns="19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2206" name=""/>
              <p:cNvGrpSpPr/>
              <p:nvPr/>
            </p:nvGrpSpPr>
            <p:grpSpPr>
              <a:xfrm>
                <a:off x="5140440" y="4097160"/>
                <a:ext cx="961920" cy="1762200"/>
                <a:chOff x="5140440" y="4097160"/>
                <a:chExt cx="961920" cy="1762200"/>
              </a:xfrm>
            </p:grpSpPr>
            <p:grpSp>
              <p:nvGrpSpPr>
                <p:cNvPr id="2207" name=""/>
                <p:cNvGrpSpPr/>
                <p:nvPr/>
              </p:nvGrpSpPr>
              <p:grpSpPr>
                <a:xfrm>
                  <a:off x="5454720" y="4097160"/>
                  <a:ext cx="266760" cy="295560"/>
                  <a:chOff x="5454720" y="4097160"/>
                  <a:chExt cx="266760" cy="295560"/>
                </a:xfrm>
              </p:grpSpPr>
              <p:sp>
                <p:nvSpPr>
                  <p:cNvPr id="2208" name=""/>
                  <p:cNvSpPr/>
                  <p:nvPr/>
                </p:nvSpPr>
                <p:spPr>
                  <a:xfrm>
                    <a:off x="5454720" y="4097160"/>
                    <a:ext cx="266760" cy="295560"/>
                  </a:xfrm>
                  <a:custGeom>
                    <a:avLst/>
                    <a:gdLst/>
                    <a:ahLst/>
                    <a:rect l="l" t="t" r="r" b="b"/>
                    <a:pathLst>
                      <a:path w="168" h="186">
                        <a:moveTo>
                          <a:pt x="168" y="168"/>
                        </a:moveTo>
                        <a:lnTo>
                          <a:pt x="138" y="186"/>
                        </a:lnTo>
                        <a:lnTo>
                          <a:pt x="138" y="174"/>
                        </a:lnTo>
                        <a:lnTo>
                          <a:pt x="6" y="174"/>
                        </a:lnTo>
                        <a:lnTo>
                          <a:pt x="6" y="60"/>
                        </a:lnTo>
                        <a:lnTo>
                          <a:pt x="0" y="42"/>
                        </a:lnTo>
                        <a:lnTo>
                          <a:pt x="6" y="0"/>
                        </a:lnTo>
                        <a:lnTo>
                          <a:pt x="6" y="18"/>
                        </a:lnTo>
                        <a:lnTo>
                          <a:pt x="42" y="18"/>
                        </a:lnTo>
                        <a:lnTo>
                          <a:pt x="66" y="30"/>
                        </a:lnTo>
                        <a:lnTo>
                          <a:pt x="108" y="18"/>
                        </a:lnTo>
                        <a:lnTo>
                          <a:pt x="114" y="18"/>
                        </a:lnTo>
                        <a:lnTo>
                          <a:pt x="114" y="30"/>
                        </a:lnTo>
                        <a:lnTo>
                          <a:pt x="120" y="18"/>
                        </a:lnTo>
                        <a:lnTo>
                          <a:pt x="120" y="30"/>
                        </a:lnTo>
                        <a:lnTo>
                          <a:pt x="138" y="18"/>
                        </a:lnTo>
                        <a:lnTo>
                          <a:pt x="144" y="54"/>
                        </a:lnTo>
                        <a:lnTo>
                          <a:pt x="138" y="84"/>
                        </a:lnTo>
                        <a:lnTo>
                          <a:pt x="138" y="60"/>
                        </a:lnTo>
                        <a:lnTo>
                          <a:pt x="120" y="36"/>
                        </a:lnTo>
                        <a:lnTo>
                          <a:pt x="120" y="42"/>
                        </a:lnTo>
                        <a:lnTo>
                          <a:pt x="120" y="54"/>
                        </a:lnTo>
                        <a:lnTo>
                          <a:pt x="168" y="168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9" name=""/>
                  <p:cNvSpPr/>
                  <p:nvPr/>
                </p:nvSpPr>
                <p:spPr>
                  <a:xfrm>
                    <a:off x="5454720" y="4097160"/>
                    <a:ext cx="266760" cy="295560"/>
                  </a:xfrm>
                  <a:custGeom>
                    <a:avLst/>
                    <a:gdLst/>
                    <a:ahLst/>
                    <a:rect l="l" t="t" r="r" b="b"/>
                    <a:pathLst>
                      <a:path w="168" h="186">
                        <a:moveTo>
                          <a:pt x="168" y="168"/>
                        </a:moveTo>
                        <a:lnTo>
                          <a:pt x="138" y="186"/>
                        </a:lnTo>
                        <a:lnTo>
                          <a:pt x="138" y="174"/>
                        </a:lnTo>
                        <a:lnTo>
                          <a:pt x="6" y="174"/>
                        </a:lnTo>
                        <a:lnTo>
                          <a:pt x="6" y="60"/>
                        </a:lnTo>
                        <a:lnTo>
                          <a:pt x="0" y="42"/>
                        </a:lnTo>
                        <a:lnTo>
                          <a:pt x="6" y="0"/>
                        </a:lnTo>
                        <a:lnTo>
                          <a:pt x="6" y="18"/>
                        </a:lnTo>
                        <a:lnTo>
                          <a:pt x="42" y="18"/>
                        </a:lnTo>
                        <a:lnTo>
                          <a:pt x="66" y="30"/>
                        </a:lnTo>
                        <a:lnTo>
                          <a:pt x="108" y="18"/>
                        </a:lnTo>
                        <a:lnTo>
                          <a:pt x="114" y="18"/>
                        </a:lnTo>
                        <a:lnTo>
                          <a:pt x="114" y="30"/>
                        </a:lnTo>
                        <a:lnTo>
                          <a:pt x="120" y="18"/>
                        </a:lnTo>
                        <a:lnTo>
                          <a:pt x="120" y="30"/>
                        </a:lnTo>
                        <a:lnTo>
                          <a:pt x="138" y="18"/>
                        </a:lnTo>
                        <a:lnTo>
                          <a:pt x="144" y="54"/>
                        </a:lnTo>
                        <a:lnTo>
                          <a:pt x="138" y="84"/>
                        </a:lnTo>
                        <a:lnTo>
                          <a:pt x="138" y="60"/>
                        </a:lnTo>
                        <a:lnTo>
                          <a:pt x="120" y="36"/>
                        </a:lnTo>
                        <a:lnTo>
                          <a:pt x="120" y="42"/>
                        </a:lnTo>
                        <a:lnTo>
                          <a:pt x="120" y="54"/>
                        </a:lnTo>
                        <a:lnTo>
                          <a:pt x="168" y="168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10" name=""/>
                <p:cNvGrpSpPr/>
                <p:nvPr/>
              </p:nvGrpSpPr>
              <p:grpSpPr>
                <a:xfrm>
                  <a:off x="5388120" y="4363920"/>
                  <a:ext cx="399960" cy="486000"/>
                  <a:chOff x="5388120" y="4363920"/>
                  <a:chExt cx="399960" cy="486000"/>
                </a:xfrm>
              </p:grpSpPr>
              <p:sp>
                <p:nvSpPr>
                  <p:cNvPr id="2211" name=""/>
                  <p:cNvSpPr/>
                  <p:nvPr/>
                </p:nvSpPr>
                <p:spPr>
                  <a:xfrm>
                    <a:off x="5388120" y="4363920"/>
                    <a:ext cx="399960" cy="48600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306">
                        <a:moveTo>
                          <a:pt x="18" y="186"/>
                        </a:moveTo>
                        <a:lnTo>
                          <a:pt x="30" y="204"/>
                        </a:lnTo>
                        <a:lnTo>
                          <a:pt x="30" y="222"/>
                        </a:lnTo>
                        <a:lnTo>
                          <a:pt x="48" y="228"/>
                        </a:lnTo>
                        <a:lnTo>
                          <a:pt x="90" y="276"/>
                        </a:lnTo>
                        <a:lnTo>
                          <a:pt x="96" y="294"/>
                        </a:lnTo>
                        <a:lnTo>
                          <a:pt x="132" y="294"/>
                        </a:lnTo>
                        <a:lnTo>
                          <a:pt x="138" y="306"/>
                        </a:lnTo>
                        <a:lnTo>
                          <a:pt x="156" y="306"/>
                        </a:lnTo>
                        <a:lnTo>
                          <a:pt x="180" y="294"/>
                        </a:lnTo>
                        <a:lnTo>
                          <a:pt x="186" y="294"/>
                        </a:lnTo>
                        <a:lnTo>
                          <a:pt x="210" y="294"/>
                        </a:lnTo>
                        <a:lnTo>
                          <a:pt x="210" y="270"/>
                        </a:lnTo>
                        <a:lnTo>
                          <a:pt x="204" y="270"/>
                        </a:lnTo>
                        <a:lnTo>
                          <a:pt x="180" y="246"/>
                        </a:lnTo>
                        <a:lnTo>
                          <a:pt x="180" y="228"/>
                        </a:lnTo>
                        <a:lnTo>
                          <a:pt x="180" y="222"/>
                        </a:lnTo>
                        <a:lnTo>
                          <a:pt x="186" y="198"/>
                        </a:lnTo>
                        <a:lnTo>
                          <a:pt x="222" y="156"/>
                        </a:lnTo>
                        <a:lnTo>
                          <a:pt x="228" y="96"/>
                        </a:lnTo>
                        <a:lnTo>
                          <a:pt x="252" y="90"/>
                        </a:lnTo>
                        <a:lnTo>
                          <a:pt x="252" y="84"/>
                        </a:lnTo>
                        <a:lnTo>
                          <a:pt x="240" y="72"/>
                        </a:lnTo>
                        <a:lnTo>
                          <a:pt x="228" y="6"/>
                        </a:lnTo>
                        <a:lnTo>
                          <a:pt x="210" y="0"/>
                        </a:lnTo>
                        <a:lnTo>
                          <a:pt x="180" y="18"/>
                        </a:lnTo>
                        <a:lnTo>
                          <a:pt x="180" y="6"/>
                        </a:lnTo>
                        <a:lnTo>
                          <a:pt x="48" y="6"/>
                        </a:lnTo>
                        <a:lnTo>
                          <a:pt x="48" y="42"/>
                        </a:lnTo>
                        <a:lnTo>
                          <a:pt x="42" y="48"/>
                        </a:lnTo>
                        <a:lnTo>
                          <a:pt x="30" y="54"/>
                        </a:lnTo>
                        <a:lnTo>
                          <a:pt x="30" y="108"/>
                        </a:lnTo>
                        <a:lnTo>
                          <a:pt x="30" y="120"/>
                        </a:lnTo>
                        <a:lnTo>
                          <a:pt x="24" y="120"/>
                        </a:lnTo>
                        <a:lnTo>
                          <a:pt x="0" y="156"/>
                        </a:lnTo>
                        <a:lnTo>
                          <a:pt x="24" y="186"/>
                        </a:lnTo>
                        <a:lnTo>
                          <a:pt x="18" y="186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2" name=""/>
                  <p:cNvSpPr/>
                  <p:nvPr/>
                </p:nvSpPr>
                <p:spPr>
                  <a:xfrm>
                    <a:off x="5388120" y="4363920"/>
                    <a:ext cx="399960" cy="48600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306">
                        <a:moveTo>
                          <a:pt x="18" y="186"/>
                        </a:moveTo>
                        <a:lnTo>
                          <a:pt x="30" y="204"/>
                        </a:lnTo>
                        <a:lnTo>
                          <a:pt x="30" y="222"/>
                        </a:lnTo>
                        <a:lnTo>
                          <a:pt x="48" y="228"/>
                        </a:lnTo>
                        <a:lnTo>
                          <a:pt x="90" y="276"/>
                        </a:lnTo>
                        <a:lnTo>
                          <a:pt x="96" y="294"/>
                        </a:lnTo>
                        <a:lnTo>
                          <a:pt x="132" y="294"/>
                        </a:lnTo>
                        <a:lnTo>
                          <a:pt x="138" y="306"/>
                        </a:lnTo>
                        <a:lnTo>
                          <a:pt x="156" y="306"/>
                        </a:lnTo>
                        <a:lnTo>
                          <a:pt x="180" y="294"/>
                        </a:lnTo>
                        <a:lnTo>
                          <a:pt x="186" y="294"/>
                        </a:lnTo>
                        <a:lnTo>
                          <a:pt x="210" y="294"/>
                        </a:lnTo>
                        <a:lnTo>
                          <a:pt x="210" y="270"/>
                        </a:lnTo>
                        <a:lnTo>
                          <a:pt x="204" y="270"/>
                        </a:lnTo>
                        <a:lnTo>
                          <a:pt x="180" y="246"/>
                        </a:lnTo>
                        <a:lnTo>
                          <a:pt x="180" y="228"/>
                        </a:lnTo>
                        <a:lnTo>
                          <a:pt x="180" y="222"/>
                        </a:lnTo>
                        <a:lnTo>
                          <a:pt x="186" y="198"/>
                        </a:lnTo>
                        <a:lnTo>
                          <a:pt x="222" y="156"/>
                        </a:lnTo>
                        <a:lnTo>
                          <a:pt x="228" y="96"/>
                        </a:lnTo>
                        <a:lnTo>
                          <a:pt x="252" y="90"/>
                        </a:lnTo>
                        <a:lnTo>
                          <a:pt x="252" y="84"/>
                        </a:lnTo>
                        <a:lnTo>
                          <a:pt x="240" y="72"/>
                        </a:lnTo>
                        <a:lnTo>
                          <a:pt x="228" y="6"/>
                        </a:lnTo>
                        <a:lnTo>
                          <a:pt x="210" y="0"/>
                        </a:lnTo>
                        <a:lnTo>
                          <a:pt x="180" y="18"/>
                        </a:lnTo>
                        <a:lnTo>
                          <a:pt x="180" y="6"/>
                        </a:lnTo>
                        <a:lnTo>
                          <a:pt x="48" y="6"/>
                        </a:lnTo>
                        <a:lnTo>
                          <a:pt x="48" y="42"/>
                        </a:lnTo>
                        <a:lnTo>
                          <a:pt x="42" y="48"/>
                        </a:lnTo>
                        <a:lnTo>
                          <a:pt x="30" y="54"/>
                        </a:lnTo>
                        <a:lnTo>
                          <a:pt x="30" y="108"/>
                        </a:lnTo>
                        <a:lnTo>
                          <a:pt x="30" y="120"/>
                        </a:lnTo>
                        <a:lnTo>
                          <a:pt x="24" y="120"/>
                        </a:lnTo>
                        <a:lnTo>
                          <a:pt x="0" y="156"/>
                        </a:lnTo>
                        <a:lnTo>
                          <a:pt x="24" y="186"/>
                        </a:lnTo>
                        <a:lnTo>
                          <a:pt x="18" y="186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13" name=""/>
                <p:cNvGrpSpPr/>
                <p:nvPr/>
              </p:nvGrpSpPr>
              <p:grpSpPr>
                <a:xfrm>
                  <a:off x="5673600" y="4830840"/>
                  <a:ext cx="209520" cy="218880"/>
                  <a:chOff x="5673600" y="4830840"/>
                  <a:chExt cx="209520" cy="218880"/>
                </a:xfrm>
              </p:grpSpPr>
              <p:sp>
                <p:nvSpPr>
                  <p:cNvPr id="2214" name=""/>
                  <p:cNvSpPr/>
                  <p:nvPr/>
                </p:nvSpPr>
                <p:spPr>
                  <a:xfrm>
                    <a:off x="5673600" y="4830840"/>
                    <a:ext cx="209520" cy="2188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138">
                        <a:moveTo>
                          <a:pt x="132" y="12"/>
                        </a:moveTo>
                        <a:lnTo>
                          <a:pt x="108" y="0"/>
                        </a:lnTo>
                        <a:lnTo>
                          <a:pt x="84" y="12"/>
                        </a:lnTo>
                        <a:lnTo>
                          <a:pt x="30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6" y="12"/>
                        </a:lnTo>
                        <a:lnTo>
                          <a:pt x="24" y="42"/>
                        </a:lnTo>
                        <a:lnTo>
                          <a:pt x="0" y="66"/>
                        </a:lnTo>
                        <a:lnTo>
                          <a:pt x="0" y="84"/>
                        </a:lnTo>
                        <a:lnTo>
                          <a:pt x="6" y="84"/>
                        </a:lnTo>
                        <a:lnTo>
                          <a:pt x="60" y="108"/>
                        </a:lnTo>
                        <a:lnTo>
                          <a:pt x="60" y="132"/>
                        </a:lnTo>
                        <a:lnTo>
                          <a:pt x="90" y="138"/>
                        </a:lnTo>
                        <a:lnTo>
                          <a:pt x="96" y="108"/>
                        </a:lnTo>
                        <a:lnTo>
                          <a:pt x="108" y="108"/>
                        </a:lnTo>
                        <a:lnTo>
                          <a:pt x="126" y="90"/>
                        </a:lnTo>
                        <a:lnTo>
                          <a:pt x="108" y="84"/>
                        </a:lnTo>
                        <a:lnTo>
                          <a:pt x="108" y="36"/>
                        </a:lnTo>
                        <a:lnTo>
                          <a:pt x="132" y="12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5" name=""/>
                  <p:cNvSpPr/>
                  <p:nvPr/>
                </p:nvSpPr>
                <p:spPr>
                  <a:xfrm>
                    <a:off x="5673600" y="4830840"/>
                    <a:ext cx="209520" cy="2188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138">
                        <a:moveTo>
                          <a:pt x="132" y="12"/>
                        </a:moveTo>
                        <a:lnTo>
                          <a:pt x="108" y="0"/>
                        </a:lnTo>
                        <a:lnTo>
                          <a:pt x="84" y="12"/>
                        </a:lnTo>
                        <a:lnTo>
                          <a:pt x="30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6" y="12"/>
                        </a:lnTo>
                        <a:lnTo>
                          <a:pt x="24" y="42"/>
                        </a:lnTo>
                        <a:lnTo>
                          <a:pt x="0" y="66"/>
                        </a:lnTo>
                        <a:lnTo>
                          <a:pt x="0" y="84"/>
                        </a:lnTo>
                        <a:lnTo>
                          <a:pt x="6" y="84"/>
                        </a:lnTo>
                        <a:lnTo>
                          <a:pt x="60" y="108"/>
                        </a:lnTo>
                        <a:lnTo>
                          <a:pt x="60" y="132"/>
                        </a:lnTo>
                        <a:lnTo>
                          <a:pt x="90" y="138"/>
                        </a:lnTo>
                        <a:lnTo>
                          <a:pt x="96" y="108"/>
                        </a:lnTo>
                        <a:lnTo>
                          <a:pt x="108" y="108"/>
                        </a:lnTo>
                        <a:lnTo>
                          <a:pt x="126" y="90"/>
                        </a:lnTo>
                        <a:lnTo>
                          <a:pt x="108" y="84"/>
                        </a:lnTo>
                        <a:lnTo>
                          <a:pt x="108" y="36"/>
                        </a:lnTo>
                        <a:lnTo>
                          <a:pt x="132" y="12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216" name=""/>
                <p:cNvSpPr/>
                <p:nvPr/>
              </p:nvSpPr>
              <p:spPr>
                <a:xfrm>
                  <a:off x="5578560" y="4964040"/>
                  <a:ext cx="247680" cy="257400"/>
                </a:xfrm>
                <a:custGeom>
                  <a:avLst/>
                  <a:gdLst/>
                  <a:ahLst/>
                  <a:rect l="l" t="t" r="r" b="b"/>
                  <a:pathLst>
                    <a:path w="156" h="162">
                      <a:moveTo>
                        <a:pt x="60" y="138"/>
                      </a:moveTo>
                      <a:lnTo>
                        <a:pt x="30" y="114"/>
                      </a:lnTo>
                      <a:lnTo>
                        <a:pt x="18" y="114"/>
                      </a:lnTo>
                      <a:lnTo>
                        <a:pt x="0" y="90"/>
                      </a:lnTo>
                      <a:lnTo>
                        <a:pt x="0" y="54"/>
                      </a:lnTo>
                      <a:lnTo>
                        <a:pt x="18" y="30"/>
                      </a:lnTo>
                      <a:lnTo>
                        <a:pt x="18" y="24"/>
                      </a:lnTo>
                      <a:lnTo>
                        <a:pt x="18" y="18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120" y="24"/>
                      </a:lnTo>
                      <a:lnTo>
                        <a:pt x="120" y="48"/>
                      </a:lnTo>
                      <a:lnTo>
                        <a:pt x="150" y="54"/>
                      </a:lnTo>
                      <a:lnTo>
                        <a:pt x="144" y="72"/>
                      </a:lnTo>
                      <a:lnTo>
                        <a:pt x="150" y="96"/>
                      </a:lnTo>
                      <a:lnTo>
                        <a:pt x="150" y="120"/>
                      </a:lnTo>
                      <a:lnTo>
                        <a:pt x="150" y="138"/>
                      </a:lnTo>
                      <a:lnTo>
                        <a:pt x="156" y="150"/>
                      </a:lnTo>
                      <a:lnTo>
                        <a:pt x="144" y="162"/>
                      </a:lnTo>
                      <a:lnTo>
                        <a:pt x="102" y="162"/>
                      </a:lnTo>
                      <a:lnTo>
                        <a:pt x="84" y="162"/>
                      </a:lnTo>
                      <a:lnTo>
                        <a:pt x="66" y="138"/>
                      </a:lnTo>
                      <a:lnTo>
                        <a:pt x="60" y="13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217" name=""/>
                <p:cNvGrpSpPr/>
                <p:nvPr/>
              </p:nvGrpSpPr>
              <p:grpSpPr>
                <a:xfrm>
                  <a:off x="5578560" y="4964040"/>
                  <a:ext cx="247680" cy="257400"/>
                  <a:chOff x="5578560" y="4964040"/>
                  <a:chExt cx="247680" cy="257400"/>
                </a:xfrm>
              </p:grpSpPr>
              <p:sp>
                <p:nvSpPr>
                  <p:cNvPr id="2218" name=""/>
                  <p:cNvSpPr/>
                  <p:nvPr/>
                </p:nvSpPr>
                <p:spPr>
                  <a:xfrm>
                    <a:off x="5578560" y="4964040"/>
                    <a:ext cx="247680" cy="257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6" h="162">
                        <a:moveTo>
                          <a:pt x="60" y="138"/>
                        </a:moveTo>
                        <a:lnTo>
                          <a:pt x="30" y="114"/>
                        </a:lnTo>
                        <a:lnTo>
                          <a:pt x="18" y="114"/>
                        </a:lnTo>
                        <a:lnTo>
                          <a:pt x="0" y="90"/>
                        </a:lnTo>
                        <a:lnTo>
                          <a:pt x="0" y="54"/>
                        </a:lnTo>
                        <a:lnTo>
                          <a:pt x="18" y="30"/>
                        </a:lnTo>
                        <a:lnTo>
                          <a:pt x="18" y="24"/>
                        </a:lnTo>
                        <a:lnTo>
                          <a:pt x="18" y="18"/>
                        </a:lnTo>
                        <a:lnTo>
                          <a:pt x="18" y="0"/>
                        </a:lnTo>
                        <a:lnTo>
                          <a:pt x="36" y="0"/>
                        </a:lnTo>
                        <a:lnTo>
                          <a:pt x="60" y="0"/>
                        </a:lnTo>
                        <a:lnTo>
                          <a:pt x="66" y="0"/>
                        </a:lnTo>
                        <a:lnTo>
                          <a:pt x="120" y="24"/>
                        </a:lnTo>
                        <a:lnTo>
                          <a:pt x="120" y="48"/>
                        </a:lnTo>
                        <a:lnTo>
                          <a:pt x="150" y="54"/>
                        </a:lnTo>
                        <a:lnTo>
                          <a:pt x="144" y="72"/>
                        </a:lnTo>
                        <a:lnTo>
                          <a:pt x="150" y="96"/>
                        </a:lnTo>
                        <a:lnTo>
                          <a:pt x="150" y="120"/>
                        </a:lnTo>
                        <a:lnTo>
                          <a:pt x="150" y="138"/>
                        </a:lnTo>
                        <a:lnTo>
                          <a:pt x="156" y="150"/>
                        </a:lnTo>
                        <a:lnTo>
                          <a:pt x="144" y="162"/>
                        </a:lnTo>
                        <a:lnTo>
                          <a:pt x="102" y="162"/>
                        </a:lnTo>
                        <a:lnTo>
                          <a:pt x="84" y="162"/>
                        </a:lnTo>
                        <a:lnTo>
                          <a:pt x="66" y="138"/>
                        </a:lnTo>
                        <a:lnTo>
                          <a:pt x="60" y="138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9" name=""/>
                  <p:cNvSpPr/>
                  <p:nvPr/>
                </p:nvSpPr>
                <p:spPr>
                  <a:xfrm>
                    <a:off x="5578560" y="4964040"/>
                    <a:ext cx="247680" cy="257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6" h="162">
                        <a:moveTo>
                          <a:pt x="60" y="138"/>
                        </a:moveTo>
                        <a:lnTo>
                          <a:pt x="30" y="114"/>
                        </a:lnTo>
                        <a:lnTo>
                          <a:pt x="18" y="114"/>
                        </a:lnTo>
                        <a:lnTo>
                          <a:pt x="0" y="90"/>
                        </a:lnTo>
                        <a:lnTo>
                          <a:pt x="0" y="54"/>
                        </a:lnTo>
                        <a:lnTo>
                          <a:pt x="18" y="30"/>
                        </a:lnTo>
                        <a:lnTo>
                          <a:pt x="18" y="24"/>
                        </a:lnTo>
                        <a:lnTo>
                          <a:pt x="18" y="18"/>
                        </a:lnTo>
                        <a:lnTo>
                          <a:pt x="18" y="0"/>
                        </a:lnTo>
                        <a:lnTo>
                          <a:pt x="36" y="0"/>
                        </a:lnTo>
                        <a:lnTo>
                          <a:pt x="60" y="0"/>
                        </a:lnTo>
                        <a:lnTo>
                          <a:pt x="66" y="0"/>
                        </a:lnTo>
                        <a:lnTo>
                          <a:pt x="120" y="24"/>
                        </a:lnTo>
                        <a:lnTo>
                          <a:pt x="120" y="48"/>
                        </a:lnTo>
                        <a:lnTo>
                          <a:pt x="150" y="54"/>
                        </a:lnTo>
                        <a:lnTo>
                          <a:pt x="144" y="72"/>
                        </a:lnTo>
                        <a:lnTo>
                          <a:pt x="150" y="96"/>
                        </a:lnTo>
                        <a:lnTo>
                          <a:pt x="150" y="120"/>
                        </a:lnTo>
                        <a:lnTo>
                          <a:pt x="150" y="138"/>
                        </a:lnTo>
                        <a:lnTo>
                          <a:pt x="156" y="150"/>
                        </a:lnTo>
                        <a:lnTo>
                          <a:pt x="144" y="162"/>
                        </a:lnTo>
                        <a:lnTo>
                          <a:pt x="102" y="162"/>
                        </a:lnTo>
                        <a:lnTo>
                          <a:pt x="84" y="162"/>
                        </a:lnTo>
                        <a:lnTo>
                          <a:pt x="66" y="138"/>
                        </a:lnTo>
                        <a:lnTo>
                          <a:pt x="60" y="138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20" name=""/>
                <p:cNvGrpSpPr/>
                <p:nvPr/>
              </p:nvGrpSpPr>
              <p:grpSpPr>
                <a:xfrm>
                  <a:off x="5168880" y="4802040"/>
                  <a:ext cx="457200" cy="476280"/>
                  <a:chOff x="5168880" y="4802040"/>
                  <a:chExt cx="457200" cy="476280"/>
                </a:xfrm>
              </p:grpSpPr>
              <p:sp>
                <p:nvSpPr>
                  <p:cNvPr id="2221" name=""/>
                  <p:cNvSpPr/>
                  <p:nvPr/>
                </p:nvSpPr>
                <p:spPr>
                  <a:xfrm>
                    <a:off x="5168880" y="4802040"/>
                    <a:ext cx="457200" cy="476280"/>
                  </a:xfrm>
                  <a:custGeom>
                    <a:avLst/>
                    <a:gdLst/>
                    <a:ahLst/>
                    <a:rect l="l" t="t" r="r" b="b"/>
                    <a:pathLst>
                      <a:path w="288" h="300">
                        <a:moveTo>
                          <a:pt x="228" y="0"/>
                        </a:moveTo>
                        <a:lnTo>
                          <a:pt x="162" y="0"/>
                        </a:lnTo>
                        <a:lnTo>
                          <a:pt x="156" y="18"/>
                        </a:lnTo>
                        <a:lnTo>
                          <a:pt x="120" y="18"/>
                        </a:lnTo>
                        <a:lnTo>
                          <a:pt x="114" y="0"/>
                        </a:lnTo>
                        <a:lnTo>
                          <a:pt x="102" y="0"/>
                        </a:lnTo>
                        <a:lnTo>
                          <a:pt x="90" y="30"/>
                        </a:lnTo>
                        <a:lnTo>
                          <a:pt x="72" y="102"/>
                        </a:lnTo>
                        <a:lnTo>
                          <a:pt x="54" y="120"/>
                        </a:lnTo>
                        <a:lnTo>
                          <a:pt x="48" y="150"/>
                        </a:lnTo>
                        <a:lnTo>
                          <a:pt x="24" y="156"/>
                        </a:lnTo>
                        <a:lnTo>
                          <a:pt x="6" y="156"/>
                        </a:lnTo>
                        <a:lnTo>
                          <a:pt x="0" y="174"/>
                        </a:lnTo>
                        <a:lnTo>
                          <a:pt x="0" y="192"/>
                        </a:lnTo>
                        <a:lnTo>
                          <a:pt x="12" y="174"/>
                        </a:lnTo>
                        <a:lnTo>
                          <a:pt x="54" y="174"/>
                        </a:lnTo>
                        <a:lnTo>
                          <a:pt x="66" y="174"/>
                        </a:lnTo>
                        <a:lnTo>
                          <a:pt x="66" y="198"/>
                        </a:lnTo>
                        <a:lnTo>
                          <a:pt x="78" y="216"/>
                        </a:lnTo>
                        <a:lnTo>
                          <a:pt x="102" y="210"/>
                        </a:lnTo>
                        <a:lnTo>
                          <a:pt x="102" y="198"/>
                        </a:lnTo>
                        <a:lnTo>
                          <a:pt x="120" y="198"/>
                        </a:lnTo>
                        <a:lnTo>
                          <a:pt x="138" y="210"/>
                        </a:lnTo>
                        <a:lnTo>
                          <a:pt x="138" y="240"/>
                        </a:lnTo>
                        <a:lnTo>
                          <a:pt x="156" y="252"/>
                        </a:lnTo>
                        <a:lnTo>
                          <a:pt x="138" y="258"/>
                        </a:lnTo>
                        <a:lnTo>
                          <a:pt x="138" y="264"/>
                        </a:lnTo>
                        <a:lnTo>
                          <a:pt x="168" y="258"/>
                        </a:lnTo>
                        <a:lnTo>
                          <a:pt x="210" y="282"/>
                        </a:lnTo>
                        <a:lnTo>
                          <a:pt x="222" y="264"/>
                        </a:lnTo>
                        <a:lnTo>
                          <a:pt x="246" y="288"/>
                        </a:lnTo>
                        <a:lnTo>
                          <a:pt x="258" y="300"/>
                        </a:lnTo>
                        <a:lnTo>
                          <a:pt x="258" y="282"/>
                        </a:lnTo>
                        <a:lnTo>
                          <a:pt x="246" y="282"/>
                        </a:lnTo>
                        <a:lnTo>
                          <a:pt x="246" y="264"/>
                        </a:lnTo>
                        <a:lnTo>
                          <a:pt x="246" y="222"/>
                        </a:lnTo>
                        <a:lnTo>
                          <a:pt x="246" y="216"/>
                        </a:lnTo>
                        <a:lnTo>
                          <a:pt x="276" y="216"/>
                        </a:lnTo>
                        <a:lnTo>
                          <a:pt x="258" y="192"/>
                        </a:lnTo>
                        <a:lnTo>
                          <a:pt x="258" y="156"/>
                        </a:lnTo>
                        <a:lnTo>
                          <a:pt x="258" y="132"/>
                        </a:lnTo>
                        <a:lnTo>
                          <a:pt x="258" y="126"/>
                        </a:lnTo>
                        <a:lnTo>
                          <a:pt x="246" y="126"/>
                        </a:lnTo>
                        <a:lnTo>
                          <a:pt x="258" y="108"/>
                        </a:lnTo>
                        <a:lnTo>
                          <a:pt x="270" y="78"/>
                        </a:lnTo>
                        <a:lnTo>
                          <a:pt x="276" y="66"/>
                        </a:lnTo>
                        <a:lnTo>
                          <a:pt x="288" y="54"/>
                        </a:lnTo>
                        <a:lnTo>
                          <a:pt x="276" y="54"/>
                        </a:lnTo>
                        <a:lnTo>
                          <a:pt x="276" y="30"/>
                        </a:lnTo>
                        <a:lnTo>
                          <a:pt x="270" y="18"/>
                        </a:lnTo>
                        <a:lnTo>
                          <a:pt x="234" y="18"/>
                        </a:lnTo>
                        <a:lnTo>
                          <a:pt x="228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2" name=""/>
                  <p:cNvSpPr/>
                  <p:nvPr/>
                </p:nvSpPr>
                <p:spPr>
                  <a:xfrm>
                    <a:off x="5168880" y="4802040"/>
                    <a:ext cx="457200" cy="476280"/>
                  </a:xfrm>
                  <a:custGeom>
                    <a:avLst/>
                    <a:gdLst/>
                    <a:ahLst/>
                    <a:rect l="l" t="t" r="r" b="b"/>
                    <a:pathLst>
                      <a:path w="288" h="300">
                        <a:moveTo>
                          <a:pt x="228" y="0"/>
                        </a:moveTo>
                        <a:lnTo>
                          <a:pt x="162" y="0"/>
                        </a:lnTo>
                        <a:lnTo>
                          <a:pt x="156" y="18"/>
                        </a:lnTo>
                        <a:lnTo>
                          <a:pt x="120" y="18"/>
                        </a:lnTo>
                        <a:lnTo>
                          <a:pt x="114" y="0"/>
                        </a:lnTo>
                        <a:lnTo>
                          <a:pt x="102" y="0"/>
                        </a:lnTo>
                        <a:lnTo>
                          <a:pt x="90" y="30"/>
                        </a:lnTo>
                        <a:lnTo>
                          <a:pt x="72" y="102"/>
                        </a:lnTo>
                        <a:lnTo>
                          <a:pt x="54" y="120"/>
                        </a:lnTo>
                        <a:lnTo>
                          <a:pt x="48" y="150"/>
                        </a:lnTo>
                        <a:lnTo>
                          <a:pt x="24" y="156"/>
                        </a:lnTo>
                        <a:lnTo>
                          <a:pt x="6" y="156"/>
                        </a:lnTo>
                        <a:lnTo>
                          <a:pt x="0" y="174"/>
                        </a:lnTo>
                        <a:lnTo>
                          <a:pt x="0" y="192"/>
                        </a:lnTo>
                        <a:lnTo>
                          <a:pt x="12" y="174"/>
                        </a:lnTo>
                        <a:lnTo>
                          <a:pt x="54" y="174"/>
                        </a:lnTo>
                        <a:lnTo>
                          <a:pt x="66" y="174"/>
                        </a:lnTo>
                        <a:lnTo>
                          <a:pt x="66" y="198"/>
                        </a:lnTo>
                        <a:lnTo>
                          <a:pt x="78" y="216"/>
                        </a:lnTo>
                        <a:lnTo>
                          <a:pt x="102" y="210"/>
                        </a:lnTo>
                        <a:lnTo>
                          <a:pt x="102" y="198"/>
                        </a:lnTo>
                        <a:lnTo>
                          <a:pt x="120" y="198"/>
                        </a:lnTo>
                        <a:lnTo>
                          <a:pt x="138" y="210"/>
                        </a:lnTo>
                        <a:lnTo>
                          <a:pt x="138" y="240"/>
                        </a:lnTo>
                        <a:lnTo>
                          <a:pt x="156" y="252"/>
                        </a:lnTo>
                        <a:lnTo>
                          <a:pt x="138" y="258"/>
                        </a:lnTo>
                        <a:lnTo>
                          <a:pt x="138" y="264"/>
                        </a:lnTo>
                        <a:lnTo>
                          <a:pt x="168" y="258"/>
                        </a:lnTo>
                        <a:lnTo>
                          <a:pt x="210" y="282"/>
                        </a:lnTo>
                        <a:lnTo>
                          <a:pt x="222" y="264"/>
                        </a:lnTo>
                        <a:lnTo>
                          <a:pt x="246" y="288"/>
                        </a:lnTo>
                        <a:lnTo>
                          <a:pt x="258" y="300"/>
                        </a:lnTo>
                        <a:lnTo>
                          <a:pt x="258" y="282"/>
                        </a:lnTo>
                        <a:lnTo>
                          <a:pt x="246" y="282"/>
                        </a:lnTo>
                        <a:lnTo>
                          <a:pt x="246" y="264"/>
                        </a:lnTo>
                        <a:lnTo>
                          <a:pt x="246" y="222"/>
                        </a:lnTo>
                        <a:lnTo>
                          <a:pt x="246" y="216"/>
                        </a:lnTo>
                        <a:lnTo>
                          <a:pt x="276" y="216"/>
                        </a:lnTo>
                        <a:lnTo>
                          <a:pt x="258" y="192"/>
                        </a:lnTo>
                        <a:lnTo>
                          <a:pt x="258" y="156"/>
                        </a:lnTo>
                        <a:lnTo>
                          <a:pt x="258" y="132"/>
                        </a:lnTo>
                        <a:lnTo>
                          <a:pt x="258" y="126"/>
                        </a:lnTo>
                        <a:lnTo>
                          <a:pt x="246" y="126"/>
                        </a:lnTo>
                        <a:lnTo>
                          <a:pt x="258" y="108"/>
                        </a:lnTo>
                        <a:lnTo>
                          <a:pt x="270" y="78"/>
                        </a:lnTo>
                        <a:lnTo>
                          <a:pt x="276" y="66"/>
                        </a:lnTo>
                        <a:lnTo>
                          <a:pt x="288" y="54"/>
                        </a:lnTo>
                        <a:lnTo>
                          <a:pt x="276" y="54"/>
                        </a:lnTo>
                        <a:lnTo>
                          <a:pt x="276" y="30"/>
                        </a:lnTo>
                        <a:lnTo>
                          <a:pt x="270" y="18"/>
                        </a:lnTo>
                        <a:lnTo>
                          <a:pt x="234" y="18"/>
                        </a:lnTo>
                        <a:lnTo>
                          <a:pt x="228" y="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23" name=""/>
                <p:cNvGrpSpPr/>
                <p:nvPr/>
              </p:nvGrpSpPr>
              <p:grpSpPr>
                <a:xfrm>
                  <a:off x="5645160" y="5183280"/>
                  <a:ext cx="76320" cy="180720"/>
                  <a:chOff x="5645160" y="5183280"/>
                  <a:chExt cx="76320" cy="180720"/>
                </a:xfrm>
              </p:grpSpPr>
              <p:sp>
                <p:nvSpPr>
                  <p:cNvPr id="2224" name=""/>
                  <p:cNvSpPr/>
                  <p:nvPr/>
                </p:nvSpPr>
                <p:spPr>
                  <a:xfrm>
                    <a:off x="5645160" y="5183280"/>
                    <a:ext cx="76320" cy="180720"/>
                  </a:xfrm>
                  <a:custGeom>
                    <a:avLst/>
                    <a:gdLst/>
                    <a:ahLst/>
                    <a:rect l="l" t="t" r="r" b="b"/>
                    <a:pathLst>
                      <a:path w="48" h="114">
                        <a:moveTo>
                          <a:pt x="18" y="66"/>
                        </a:moveTo>
                        <a:lnTo>
                          <a:pt x="0" y="60"/>
                        </a:lnTo>
                        <a:lnTo>
                          <a:pt x="18" y="42"/>
                        </a:lnTo>
                        <a:lnTo>
                          <a:pt x="18" y="24"/>
                        </a:lnTo>
                        <a:lnTo>
                          <a:pt x="18" y="18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42" y="24"/>
                        </a:lnTo>
                        <a:lnTo>
                          <a:pt x="24" y="42"/>
                        </a:lnTo>
                        <a:lnTo>
                          <a:pt x="42" y="60"/>
                        </a:lnTo>
                        <a:lnTo>
                          <a:pt x="48" y="84"/>
                        </a:lnTo>
                        <a:lnTo>
                          <a:pt x="48" y="102"/>
                        </a:lnTo>
                        <a:lnTo>
                          <a:pt x="42" y="114"/>
                        </a:lnTo>
                        <a:lnTo>
                          <a:pt x="24" y="102"/>
                        </a:lnTo>
                        <a:lnTo>
                          <a:pt x="24" y="84"/>
                        </a:lnTo>
                        <a:lnTo>
                          <a:pt x="18" y="84"/>
                        </a:lnTo>
                        <a:lnTo>
                          <a:pt x="18" y="66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5" name=""/>
                  <p:cNvSpPr/>
                  <p:nvPr/>
                </p:nvSpPr>
                <p:spPr>
                  <a:xfrm>
                    <a:off x="5645160" y="5183280"/>
                    <a:ext cx="76320" cy="180720"/>
                  </a:xfrm>
                  <a:custGeom>
                    <a:avLst/>
                    <a:gdLst/>
                    <a:ahLst/>
                    <a:rect l="l" t="t" r="r" b="b"/>
                    <a:pathLst>
                      <a:path w="48" h="114">
                        <a:moveTo>
                          <a:pt x="18" y="66"/>
                        </a:moveTo>
                        <a:lnTo>
                          <a:pt x="0" y="60"/>
                        </a:lnTo>
                        <a:lnTo>
                          <a:pt x="18" y="42"/>
                        </a:lnTo>
                        <a:lnTo>
                          <a:pt x="18" y="24"/>
                        </a:lnTo>
                        <a:lnTo>
                          <a:pt x="18" y="18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42" y="24"/>
                        </a:lnTo>
                        <a:lnTo>
                          <a:pt x="24" y="42"/>
                        </a:lnTo>
                        <a:lnTo>
                          <a:pt x="42" y="60"/>
                        </a:lnTo>
                        <a:lnTo>
                          <a:pt x="48" y="84"/>
                        </a:lnTo>
                        <a:lnTo>
                          <a:pt x="48" y="102"/>
                        </a:lnTo>
                        <a:lnTo>
                          <a:pt x="42" y="114"/>
                        </a:lnTo>
                        <a:lnTo>
                          <a:pt x="24" y="102"/>
                        </a:lnTo>
                        <a:lnTo>
                          <a:pt x="24" y="84"/>
                        </a:lnTo>
                        <a:lnTo>
                          <a:pt x="18" y="84"/>
                        </a:lnTo>
                        <a:lnTo>
                          <a:pt x="18" y="66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226" name=""/>
                <p:cNvSpPr/>
                <p:nvPr/>
              </p:nvSpPr>
              <p:spPr>
                <a:xfrm>
                  <a:off x="5883120" y="4640400"/>
                  <a:ext cx="28800" cy="37800"/>
                </a:xfrm>
                <a:custGeom>
                  <a:avLst/>
                  <a:gdLst/>
                  <a:ahLst/>
                  <a:rect l="l" t="t" r="r" b="b"/>
                  <a:pathLst>
                    <a:path w="18" h="24">
                      <a:moveTo>
                        <a:pt x="6" y="24"/>
                      </a:moveTo>
                      <a:lnTo>
                        <a:pt x="0" y="24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18" y="12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227" name=""/>
                <p:cNvGrpSpPr/>
                <p:nvPr/>
              </p:nvGrpSpPr>
              <p:grpSpPr>
                <a:xfrm>
                  <a:off x="5883120" y="4640400"/>
                  <a:ext cx="28800" cy="37800"/>
                  <a:chOff x="5883120" y="4640400"/>
                  <a:chExt cx="28800" cy="37800"/>
                </a:xfrm>
              </p:grpSpPr>
              <p:sp>
                <p:nvSpPr>
                  <p:cNvPr id="2228" name=""/>
                  <p:cNvSpPr/>
                  <p:nvPr/>
                </p:nvSpPr>
                <p:spPr>
                  <a:xfrm>
                    <a:off x="5883120" y="4640400"/>
                    <a:ext cx="2880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24">
                        <a:moveTo>
                          <a:pt x="6" y="24"/>
                        </a:moveTo>
                        <a:lnTo>
                          <a:pt x="0" y="24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lnTo>
                          <a:pt x="18" y="0"/>
                        </a:lnTo>
                        <a:lnTo>
                          <a:pt x="6" y="0"/>
                        </a:lnTo>
                        <a:lnTo>
                          <a:pt x="18" y="12"/>
                        </a:ln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9" name=""/>
                  <p:cNvSpPr/>
                  <p:nvPr/>
                </p:nvSpPr>
                <p:spPr>
                  <a:xfrm>
                    <a:off x="5883120" y="4640400"/>
                    <a:ext cx="2880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24">
                        <a:moveTo>
                          <a:pt x="6" y="24"/>
                        </a:moveTo>
                        <a:lnTo>
                          <a:pt x="0" y="24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lnTo>
                          <a:pt x="18" y="0"/>
                        </a:lnTo>
                        <a:lnTo>
                          <a:pt x="6" y="0"/>
                        </a:lnTo>
                        <a:lnTo>
                          <a:pt x="18" y="12"/>
                        </a:lnTo>
                        <a:lnTo>
                          <a:pt x="6" y="24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230" name=""/>
                <p:cNvSpPr/>
                <p:nvPr/>
              </p:nvSpPr>
              <p:spPr>
                <a:xfrm>
                  <a:off x="5845320" y="4640400"/>
                  <a:ext cx="257040" cy="333360"/>
                </a:xfrm>
                <a:custGeom>
                  <a:avLst/>
                  <a:gdLst/>
                  <a:ahLst/>
                  <a:rect l="l" t="t" r="r" b="b"/>
                  <a:pathLst>
                    <a:path w="162" h="210">
                      <a:moveTo>
                        <a:pt x="24" y="132"/>
                      </a:moveTo>
                      <a:lnTo>
                        <a:pt x="0" y="156"/>
                      </a:lnTo>
                      <a:lnTo>
                        <a:pt x="0" y="204"/>
                      </a:lnTo>
                      <a:lnTo>
                        <a:pt x="18" y="210"/>
                      </a:lnTo>
                      <a:lnTo>
                        <a:pt x="42" y="180"/>
                      </a:lnTo>
                      <a:lnTo>
                        <a:pt x="84" y="156"/>
                      </a:lnTo>
                      <a:lnTo>
                        <a:pt x="114" y="120"/>
                      </a:lnTo>
                      <a:lnTo>
                        <a:pt x="132" y="96"/>
                      </a:lnTo>
                      <a:lnTo>
                        <a:pt x="162" y="24"/>
                      </a:lnTo>
                      <a:lnTo>
                        <a:pt x="162" y="0"/>
                      </a:lnTo>
                      <a:lnTo>
                        <a:pt x="144" y="0"/>
                      </a:lnTo>
                      <a:lnTo>
                        <a:pt x="132" y="12"/>
                      </a:lnTo>
                      <a:lnTo>
                        <a:pt x="66" y="30"/>
                      </a:lnTo>
                      <a:lnTo>
                        <a:pt x="48" y="24"/>
                      </a:lnTo>
                      <a:lnTo>
                        <a:pt x="42" y="12"/>
                      </a:lnTo>
                      <a:lnTo>
                        <a:pt x="30" y="24"/>
                      </a:lnTo>
                      <a:lnTo>
                        <a:pt x="30" y="30"/>
                      </a:lnTo>
                      <a:lnTo>
                        <a:pt x="48" y="48"/>
                      </a:lnTo>
                      <a:lnTo>
                        <a:pt x="96" y="54"/>
                      </a:lnTo>
                      <a:lnTo>
                        <a:pt x="114" y="54"/>
                      </a:lnTo>
                      <a:lnTo>
                        <a:pt x="72" y="102"/>
                      </a:lnTo>
                      <a:lnTo>
                        <a:pt x="42" y="102"/>
                      </a:lnTo>
                      <a:lnTo>
                        <a:pt x="24" y="13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1" name=""/>
                <p:cNvSpPr/>
                <p:nvPr/>
              </p:nvSpPr>
              <p:spPr>
                <a:xfrm>
                  <a:off x="5140440" y="5364000"/>
                  <a:ext cx="323640" cy="333360"/>
                </a:xfrm>
                <a:custGeom>
                  <a:avLst/>
                  <a:gdLst/>
                  <a:ahLst/>
                  <a:rect l="l" t="t" r="r" b="b"/>
                  <a:pathLst>
                    <a:path w="204" h="210">
                      <a:moveTo>
                        <a:pt x="72" y="210"/>
                      </a:moveTo>
                      <a:lnTo>
                        <a:pt x="66" y="192"/>
                      </a:lnTo>
                      <a:lnTo>
                        <a:pt x="42" y="126"/>
                      </a:lnTo>
                      <a:lnTo>
                        <a:pt x="42" y="102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42" y="0"/>
                      </a:lnTo>
                      <a:lnTo>
                        <a:pt x="96" y="18"/>
                      </a:lnTo>
                      <a:lnTo>
                        <a:pt x="120" y="18"/>
                      </a:lnTo>
                      <a:lnTo>
                        <a:pt x="156" y="24"/>
                      </a:lnTo>
                      <a:lnTo>
                        <a:pt x="180" y="18"/>
                      </a:lnTo>
                      <a:lnTo>
                        <a:pt x="186" y="0"/>
                      </a:lnTo>
                      <a:lnTo>
                        <a:pt x="204" y="18"/>
                      </a:lnTo>
                      <a:lnTo>
                        <a:pt x="186" y="36"/>
                      </a:lnTo>
                      <a:lnTo>
                        <a:pt x="180" y="24"/>
                      </a:lnTo>
                      <a:lnTo>
                        <a:pt x="144" y="24"/>
                      </a:lnTo>
                      <a:lnTo>
                        <a:pt x="138" y="84"/>
                      </a:lnTo>
                      <a:lnTo>
                        <a:pt x="132" y="102"/>
                      </a:lnTo>
                      <a:lnTo>
                        <a:pt x="132" y="132"/>
                      </a:lnTo>
                      <a:lnTo>
                        <a:pt x="132" y="198"/>
                      </a:lnTo>
                      <a:lnTo>
                        <a:pt x="108" y="210"/>
                      </a:lnTo>
                      <a:lnTo>
                        <a:pt x="90" y="210"/>
                      </a:lnTo>
                      <a:lnTo>
                        <a:pt x="84" y="198"/>
                      </a:lnTo>
                      <a:lnTo>
                        <a:pt x="72" y="21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232" name=""/>
                <p:cNvGrpSpPr/>
                <p:nvPr/>
              </p:nvGrpSpPr>
              <p:grpSpPr>
                <a:xfrm>
                  <a:off x="5140440" y="5078520"/>
                  <a:ext cx="314280" cy="323640"/>
                  <a:chOff x="5140440" y="5078520"/>
                  <a:chExt cx="314280" cy="323640"/>
                </a:xfrm>
              </p:grpSpPr>
              <p:sp>
                <p:nvSpPr>
                  <p:cNvPr id="2233" name=""/>
                  <p:cNvSpPr/>
                  <p:nvPr/>
                </p:nvSpPr>
                <p:spPr>
                  <a:xfrm>
                    <a:off x="5140440" y="5078520"/>
                    <a:ext cx="314280" cy="32364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04">
                        <a:moveTo>
                          <a:pt x="0" y="180"/>
                        </a:moveTo>
                        <a:lnTo>
                          <a:pt x="24" y="180"/>
                        </a:lnTo>
                        <a:lnTo>
                          <a:pt x="42" y="180"/>
                        </a:lnTo>
                        <a:lnTo>
                          <a:pt x="96" y="198"/>
                        </a:lnTo>
                        <a:lnTo>
                          <a:pt x="120" y="198"/>
                        </a:lnTo>
                        <a:lnTo>
                          <a:pt x="156" y="204"/>
                        </a:lnTo>
                        <a:lnTo>
                          <a:pt x="180" y="198"/>
                        </a:lnTo>
                        <a:lnTo>
                          <a:pt x="156" y="174"/>
                        </a:lnTo>
                        <a:lnTo>
                          <a:pt x="156" y="126"/>
                        </a:lnTo>
                        <a:lnTo>
                          <a:pt x="198" y="114"/>
                        </a:lnTo>
                        <a:lnTo>
                          <a:pt x="186" y="84"/>
                        </a:lnTo>
                        <a:lnTo>
                          <a:pt x="156" y="90"/>
                        </a:lnTo>
                        <a:lnTo>
                          <a:pt x="156" y="84"/>
                        </a:lnTo>
                        <a:lnTo>
                          <a:pt x="174" y="78"/>
                        </a:lnTo>
                        <a:lnTo>
                          <a:pt x="156" y="66"/>
                        </a:lnTo>
                        <a:lnTo>
                          <a:pt x="156" y="36"/>
                        </a:lnTo>
                        <a:lnTo>
                          <a:pt x="138" y="24"/>
                        </a:lnTo>
                        <a:lnTo>
                          <a:pt x="120" y="24"/>
                        </a:lnTo>
                        <a:lnTo>
                          <a:pt x="120" y="36"/>
                        </a:lnTo>
                        <a:lnTo>
                          <a:pt x="96" y="42"/>
                        </a:lnTo>
                        <a:lnTo>
                          <a:pt x="84" y="24"/>
                        </a:lnTo>
                        <a:lnTo>
                          <a:pt x="84" y="0"/>
                        </a:lnTo>
                        <a:lnTo>
                          <a:pt x="72" y="0"/>
                        </a:lnTo>
                        <a:lnTo>
                          <a:pt x="30" y="0"/>
                        </a:lnTo>
                        <a:lnTo>
                          <a:pt x="18" y="18"/>
                        </a:lnTo>
                        <a:lnTo>
                          <a:pt x="24" y="42"/>
                        </a:lnTo>
                        <a:lnTo>
                          <a:pt x="24" y="48"/>
                        </a:lnTo>
                        <a:lnTo>
                          <a:pt x="30" y="90"/>
                        </a:lnTo>
                        <a:lnTo>
                          <a:pt x="30" y="114"/>
                        </a:lnTo>
                        <a:lnTo>
                          <a:pt x="18" y="126"/>
                        </a:lnTo>
                        <a:lnTo>
                          <a:pt x="0" y="168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4" name=""/>
                  <p:cNvSpPr/>
                  <p:nvPr/>
                </p:nvSpPr>
                <p:spPr>
                  <a:xfrm>
                    <a:off x="5140440" y="5078520"/>
                    <a:ext cx="314280" cy="32364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04">
                        <a:moveTo>
                          <a:pt x="0" y="180"/>
                        </a:moveTo>
                        <a:lnTo>
                          <a:pt x="24" y="180"/>
                        </a:lnTo>
                        <a:lnTo>
                          <a:pt x="42" y="180"/>
                        </a:lnTo>
                        <a:lnTo>
                          <a:pt x="96" y="198"/>
                        </a:lnTo>
                        <a:lnTo>
                          <a:pt x="120" y="198"/>
                        </a:lnTo>
                        <a:lnTo>
                          <a:pt x="156" y="204"/>
                        </a:lnTo>
                        <a:lnTo>
                          <a:pt x="180" y="198"/>
                        </a:lnTo>
                        <a:lnTo>
                          <a:pt x="156" y="174"/>
                        </a:lnTo>
                        <a:lnTo>
                          <a:pt x="156" y="126"/>
                        </a:lnTo>
                        <a:lnTo>
                          <a:pt x="198" y="114"/>
                        </a:lnTo>
                        <a:lnTo>
                          <a:pt x="186" y="84"/>
                        </a:lnTo>
                        <a:lnTo>
                          <a:pt x="156" y="90"/>
                        </a:lnTo>
                        <a:lnTo>
                          <a:pt x="156" y="84"/>
                        </a:lnTo>
                        <a:lnTo>
                          <a:pt x="174" y="78"/>
                        </a:lnTo>
                        <a:lnTo>
                          <a:pt x="156" y="66"/>
                        </a:lnTo>
                        <a:lnTo>
                          <a:pt x="156" y="36"/>
                        </a:lnTo>
                        <a:lnTo>
                          <a:pt x="138" y="24"/>
                        </a:lnTo>
                        <a:lnTo>
                          <a:pt x="120" y="24"/>
                        </a:lnTo>
                        <a:lnTo>
                          <a:pt x="120" y="36"/>
                        </a:lnTo>
                        <a:lnTo>
                          <a:pt x="96" y="42"/>
                        </a:lnTo>
                        <a:lnTo>
                          <a:pt x="84" y="24"/>
                        </a:lnTo>
                        <a:lnTo>
                          <a:pt x="84" y="0"/>
                        </a:lnTo>
                        <a:lnTo>
                          <a:pt x="72" y="0"/>
                        </a:lnTo>
                        <a:lnTo>
                          <a:pt x="30" y="0"/>
                        </a:lnTo>
                        <a:lnTo>
                          <a:pt x="18" y="18"/>
                        </a:lnTo>
                        <a:lnTo>
                          <a:pt x="24" y="42"/>
                        </a:lnTo>
                        <a:lnTo>
                          <a:pt x="24" y="48"/>
                        </a:lnTo>
                        <a:lnTo>
                          <a:pt x="30" y="90"/>
                        </a:lnTo>
                        <a:lnTo>
                          <a:pt x="30" y="114"/>
                        </a:lnTo>
                        <a:lnTo>
                          <a:pt x="18" y="126"/>
                        </a:lnTo>
                        <a:lnTo>
                          <a:pt x="0" y="168"/>
                        </a:lnTo>
                        <a:lnTo>
                          <a:pt x="0" y="18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35" name=""/>
                <p:cNvGrpSpPr/>
                <p:nvPr/>
              </p:nvGrpSpPr>
              <p:grpSpPr>
                <a:xfrm>
                  <a:off x="5254560" y="5497560"/>
                  <a:ext cx="390600" cy="361800"/>
                  <a:chOff x="5254560" y="5497560"/>
                  <a:chExt cx="390600" cy="361800"/>
                </a:xfrm>
              </p:grpSpPr>
              <p:sp>
                <p:nvSpPr>
                  <p:cNvPr id="2236" name=""/>
                  <p:cNvSpPr/>
                  <p:nvPr/>
                </p:nvSpPr>
                <p:spPr>
                  <a:xfrm>
                    <a:off x="5254560" y="5497560"/>
                    <a:ext cx="390600" cy="361800"/>
                  </a:xfrm>
                  <a:custGeom>
                    <a:avLst/>
                    <a:gdLst/>
                    <a:ahLst/>
                    <a:rect l="l" t="t" r="r" b="b"/>
                    <a:pathLst>
                      <a:path w="246" h="228">
                        <a:moveTo>
                          <a:pt x="234" y="18"/>
                        </a:moveTo>
                        <a:lnTo>
                          <a:pt x="240" y="72"/>
                        </a:lnTo>
                        <a:lnTo>
                          <a:pt x="234" y="72"/>
                        </a:lnTo>
                        <a:lnTo>
                          <a:pt x="222" y="84"/>
                        </a:lnTo>
                        <a:lnTo>
                          <a:pt x="234" y="90"/>
                        </a:lnTo>
                        <a:lnTo>
                          <a:pt x="240" y="84"/>
                        </a:lnTo>
                        <a:lnTo>
                          <a:pt x="246" y="84"/>
                        </a:lnTo>
                        <a:lnTo>
                          <a:pt x="246" y="90"/>
                        </a:lnTo>
                        <a:lnTo>
                          <a:pt x="246" y="126"/>
                        </a:lnTo>
                        <a:lnTo>
                          <a:pt x="234" y="132"/>
                        </a:lnTo>
                        <a:lnTo>
                          <a:pt x="216" y="162"/>
                        </a:lnTo>
                        <a:lnTo>
                          <a:pt x="180" y="192"/>
                        </a:lnTo>
                        <a:lnTo>
                          <a:pt x="168" y="216"/>
                        </a:lnTo>
                        <a:lnTo>
                          <a:pt x="132" y="216"/>
                        </a:lnTo>
                        <a:lnTo>
                          <a:pt x="114" y="216"/>
                        </a:lnTo>
                        <a:lnTo>
                          <a:pt x="84" y="216"/>
                        </a:lnTo>
                        <a:lnTo>
                          <a:pt x="60" y="228"/>
                        </a:lnTo>
                        <a:lnTo>
                          <a:pt x="48" y="228"/>
                        </a:lnTo>
                        <a:lnTo>
                          <a:pt x="36" y="216"/>
                        </a:lnTo>
                        <a:lnTo>
                          <a:pt x="24" y="192"/>
                        </a:lnTo>
                        <a:lnTo>
                          <a:pt x="24" y="180"/>
                        </a:lnTo>
                        <a:lnTo>
                          <a:pt x="12" y="126"/>
                        </a:lnTo>
                        <a:lnTo>
                          <a:pt x="0" y="126"/>
                        </a:lnTo>
                        <a:lnTo>
                          <a:pt x="12" y="114"/>
                        </a:lnTo>
                        <a:lnTo>
                          <a:pt x="18" y="126"/>
                        </a:lnTo>
                        <a:lnTo>
                          <a:pt x="36" y="126"/>
                        </a:lnTo>
                        <a:lnTo>
                          <a:pt x="60" y="114"/>
                        </a:lnTo>
                        <a:lnTo>
                          <a:pt x="60" y="48"/>
                        </a:lnTo>
                        <a:lnTo>
                          <a:pt x="66" y="66"/>
                        </a:lnTo>
                        <a:lnTo>
                          <a:pt x="66" y="84"/>
                        </a:lnTo>
                        <a:lnTo>
                          <a:pt x="84" y="84"/>
                        </a:lnTo>
                        <a:lnTo>
                          <a:pt x="114" y="66"/>
                        </a:lnTo>
                        <a:lnTo>
                          <a:pt x="126" y="72"/>
                        </a:lnTo>
                        <a:lnTo>
                          <a:pt x="132" y="66"/>
                        </a:lnTo>
                        <a:lnTo>
                          <a:pt x="174" y="24"/>
                        </a:lnTo>
                        <a:lnTo>
                          <a:pt x="204" y="0"/>
                        </a:lnTo>
                        <a:lnTo>
                          <a:pt x="222" y="18"/>
                        </a:lnTo>
                        <a:lnTo>
                          <a:pt x="234" y="18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7" name=""/>
                  <p:cNvSpPr/>
                  <p:nvPr/>
                </p:nvSpPr>
                <p:spPr>
                  <a:xfrm>
                    <a:off x="5254560" y="5497560"/>
                    <a:ext cx="390600" cy="361800"/>
                  </a:xfrm>
                  <a:custGeom>
                    <a:avLst/>
                    <a:gdLst/>
                    <a:ahLst/>
                    <a:rect l="l" t="t" r="r" b="b"/>
                    <a:pathLst>
                      <a:path w="246" h="228">
                        <a:moveTo>
                          <a:pt x="234" y="18"/>
                        </a:moveTo>
                        <a:lnTo>
                          <a:pt x="240" y="72"/>
                        </a:lnTo>
                        <a:lnTo>
                          <a:pt x="234" y="72"/>
                        </a:lnTo>
                        <a:lnTo>
                          <a:pt x="222" y="84"/>
                        </a:lnTo>
                        <a:lnTo>
                          <a:pt x="234" y="90"/>
                        </a:lnTo>
                        <a:lnTo>
                          <a:pt x="240" y="84"/>
                        </a:lnTo>
                        <a:lnTo>
                          <a:pt x="246" y="84"/>
                        </a:lnTo>
                        <a:lnTo>
                          <a:pt x="246" y="90"/>
                        </a:lnTo>
                        <a:lnTo>
                          <a:pt x="246" y="126"/>
                        </a:lnTo>
                        <a:lnTo>
                          <a:pt x="234" y="132"/>
                        </a:lnTo>
                        <a:lnTo>
                          <a:pt x="216" y="162"/>
                        </a:lnTo>
                        <a:lnTo>
                          <a:pt x="180" y="192"/>
                        </a:lnTo>
                        <a:lnTo>
                          <a:pt x="168" y="216"/>
                        </a:lnTo>
                        <a:lnTo>
                          <a:pt x="132" y="216"/>
                        </a:lnTo>
                        <a:lnTo>
                          <a:pt x="114" y="216"/>
                        </a:lnTo>
                        <a:lnTo>
                          <a:pt x="84" y="216"/>
                        </a:lnTo>
                        <a:lnTo>
                          <a:pt x="60" y="228"/>
                        </a:lnTo>
                        <a:lnTo>
                          <a:pt x="48" y="228"/>
                        </a:lnTo>
                        <a:lnTo>
                          <a:pt x="36" y="216"/>
                        </a:lnTo>
                        <a:lnTo>
                          <a:pt x="24" y="192"/>
                        </a:lnTo>
                        <a:lnTo>
                          <a:pt x="24" y="180"/>
                        </a:lnTo>
                        <a:lnTo>
                          <a:pt x="12" y="126"/>
                        </a:lnTo>
                        <a:lnTo>
                          <a:pt x="0" y="126"/>
                        </a:lnTo>
                        <a:lnTo>
                          <a:pt x="12" y="114"/>
                        </a:lnTo>
                        <a:lnTo>
                          <a:pt x="18" y="126"/>
                        </a:lnTo>
                        <a:lnTo>
                          <a:pt x="36" y="126"/>
                        </a:lnTo>
                        <a:lnTo>
                          <a:pt x="60" y="114"/>
                        </a:lnTo>
                        <a:lnTo>
                          <a:pt x="60" y="48"/>
                        </a:lnTo>
                        <a:lnTo>
                          <a:pt x="66" y="66"/>
                        </a:lnTo>
                        <a:lnTo>
                          <a:pt x="66" y="84"/>
                        </a:lnTo>
                        <a:lnTo>
                          <a:pt x="84" y="84"/>
                        </a:lnTo>
                        <a:lnTo>
                          <a:pt x="114" y="66"/>
                        </a:lnTo>
                        <a:lnTo>
                          <a:pt x="126" y="72"/>
                        </a:lnTo>
                        <a:lnTo>
                          <a:pt x="132" y="66"/>
                        </a:lnTo>
                        <a:lnTo>
                          <a:pt x="174" y="24"/>
                        </a:lnTo>
                        <a:lnTo>
                          <a:pt x="204" y="0"/>
                        </a:lnTo>
                        <a:lnTo>
                          <a:pt x="222" y="18"/>
                        </a:lnTo>
                        <a:lnTo>
                          <a:pt x="234" y="18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38" name=""/>
                <p:cNvGrpSpPr/>
                <p:nvPr/>
              </p:nvGrpSpPr>
              <p:grpSpPr>
                <a:xfrm>
                  <a:off x="5349960" y="5392800"/>
                  <a:ext cx="228600" cy="237960"/>
                  <a:chOff x="5349960" y="5392800"/>
                  <a:chExt cx="228600" cy="237960"/>
                </a:xfrm>
              </p:grpSpPr>
              <p:sp>
                <p:nvSpPr>
                  <p:cNvPr id="2239" name=""/>
                  <p:cNvSpPr/>
                  <p:nvPr/>
                </p:nvSpPr>
                <p:spPr>
                  <a:xfrm>
                    <a:off x="5349960" y="5392800"/>
                    <a:ext cx="228600" cy="237960"/>
                  </a:xfrm>
                  <a:custGeom>
                    <a:avLst/>
                    <a:gdLst/>
                    <a:ahLst/>
                    <a:rect l="l" t="t" r="r" b="b"/>
                    <a:pathLst>
                      <a:path w="144" h="150">
                        <a:moveTo>
                          <a:pt x="0" y="114"/>
                        </a:moveTo>
                        <a:lnTo>
                          <a:pt x="6" y="132"/>
                        </a:lnTo>
                        <a:lnTo>
                          <a:pt x="6" y="150"/>
                        </a:lnTo>
                        <a:lnTo>
                          <a:pt x="24" y="150"/>
                        </a:lnTo>
                        <a:lnTo>
                          <a:pt x="54" y="132"/>
                        </a:lnTo>
                        <a:lnTo>
                          <a:pt x="66" y="138"/>
                        </a:lnTo>
                        <a:lnTo>
                          <a:pt x="72" y="132"/>
                        </a:lnTo>
                        <a:lnTo>
                          <a:pt x="114" y="90"/>
                        </a:lnTo>
                        <a:lnTo>
                          <a:pt x="144" y="66"/>
                        </a:lnTo>
                        <a:lnTo>
                          <a:pt x="120" y="66"/>
                        </a:lnTo>
                        <a:lnTo>
                          <a:pt x="114" y="48"/>
                        </a:lnTo>
                        <a:lnTo>
                          <a:pt x="96" y="24"/>
                        </a:lnTo>
                        <a:lnTo>
                          <a:pt x="72" y="0"/>
                        </a:lnTo>
                        <a:lnTo>
                          <a:pt x="54" y="18"/>
                        </a:lnTo>
                        <a:lnTo>
                          <a:pt x="48" y="6"/>
                        </a:lnTo>
                        <a:lnTo>
                          <a:pt x="12" y="6"/>
                        </a:lnTo>
                        <a:lnTo>
                          <a:pt x="6" y="66"/>
                        </a:lnTo>
                        <a:lnTo>
                          <a:pt x="0" y="84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0" name=""/>
                  <p:cNvSpPr/>
                  <p:nvPr/>
                </p:nvSpPr>
                <p:spPr>
                  <a:xfrm>
                    <a:off x="5349960" y="5392800"/>
                    <a:ext cx="228600" cy="237960"/>
                  </a:xfrm>
                  <a:custGeom>
                    <a:avLst/>
                    <a:gdLst/>
                    <a:ahLst/>
                    <a:rect l="l" t="t" r="r" b="b"/>
                    <a:pathLst>
                      <a:path w="144" h="150">
                        <a:moveTo>
                          <a:pt x="0" y="114"/>
                        </a:moveTo>
                        <a:lnTo>
                          <a:pt x="6" y="132"/>
                        </a:lnTo>
                        <a:lnTo>
                          <a:pt x="6" y="150"/>
                        </a:lnTo>
                        <a:lnTo>
                          <a:pt x="24" y="150"/>
                        </a:lnTo>
                        <a:lnTo>
                          <a:pt x="54" y="132"/>
                        </a:lnTo>
                        <a:lnTo>
                          <a:pt x="66" y="138"/>
                        </a:lnTo>
                        <a:lnTo>
                          <a:pt x="72" y="132"/>
                        </a:lnTo>
                        <a:lnTo>
                          <a:pt x="114" y="90"/>
                        </a:lnTo>
                        <a:lnTo>
                          <a:pt x="144" y="66"/>
                        </a:lnTo>
                        <a:lnTo>
                          <a:pt x="120" y="66"/>
                        </a:lnTo>
                        <a:lnTo>
                          <a:pt x="114" y="48"/>
                        </a:lnTo>
                        <a:lnTo>
                          <a:pt x="96" y="24"/>
                        </a:lnTo>
                        <a:lnTo>
                          <a:pt x="72" y="0"/>
                        </a:lnTo>
                        <a:lnTo>
                          <a:pt x="54" y="18"/>
                        </a:lnTo>
                        <a:lnTo>
                          <a:pt x="48" y="6"/>
                        </a:lnTo>
                        <a:lnTo>
                          <a:pt x="12" y="6"/>
                        </a:lnTo>
                        <a:lnTo>
                          <a:pt x="6" y="66"/>
                        </a:lnTo>
                        <a:lnTo>
                          <a:pt x="0" y="84"/>
                        </a:lnTo>
                        <a:lnTo>
                          <a:pt x="0" y="114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41" name=""/>
                <p:cNvGrpSpPr/>
                <p:nvPr/>
              </p:nvGrpSpPr>
              <p:grpSpPr>
                <a:xfrm>
                  <a:off x="5464080" y="5345280"/>
                  <a:ext cx="209520" cy="180720"/>
                  <a:chOff x="5464080" y="5345280"/>
                  <a:chExt cx="209520" cy="180720"/>
                </a:xfrm>
              </p:grpSpPr>
              <p:sp>
                <p:nvSpPr>
                  <p:cNvPr id="2242" name=""/>
                  <p:cNvSpPr/>
                  <p:nvPr/>
                </p:nvSpPr>
                <p:spPr>
                  <a:xfrm>
                    <a:off x="5464080" y="5345280"/>
                    <a:ext cx="209520" cy="18072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114">
                        <a:moveTo>
                          <a:pt x="84" y="0"/>
                        </a:moveTo>
                        <a:lnTo>
                          <a:pt x="60" y="0"/>
                        </a:lnTo>
                        <a:lnTo>
                          <a:pt x="60" y="6"/>
                        </a:lnTo>
                        <a:lnTo>
                          <a:pt x="36" y="30"/>
                        </a:lnTo>
                        <a:lnTo>
                          <a:pt x="0" y="30"/>
                        </a:lnTo>
                        <a:lnTo>
                          <a:pt x="24" y="54"/>
                        </a:lnTo>
                        <a:lnTo>
                          <a:pt x="42" y="78"/>
                        </a:lnTo>
                        <a:lnTo>
                          <a:pt x="48" y="96"/>
                        </a:lnTo>
                        <a:lnTo>
                          <a:pt x="72" y="96"/>
                        </a:lnTo>
                        <a:lnTo>
                          <a:pt x="90" y="114"/>
                        </a:lnTo>
                        <a:lnTo>
                          <a:pt x="102" y="114"/>
                        </a:lnTo>
                        <a:lnTo>
                          <a:pt x="114" y="72"/>
                        </a:lnTo>
                        <a:lnTo>
                          <a:pt x="132" y="30"/>
                        </a:lnTo>
                        <a:lnTo>
                          <a:pt x="114" y="6"/>
                        </a:lnTo>
                        <a:lnTo>
                          <a:pt x="102" y="0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3" name=""/>
                  <p:cNvSpPr/>
                  <p:nvPr/>
                </p:nvSpPr>
                <p:spPr>
                  <a:xfrm>
                    <a:off x="5464080" y="5345280"/>
                    <a:ext cx="209520" cy="18072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114">
                        <a:moveTo>
                          <a:pt x="84" y="0"/>
                        </a:moveTo>
                        <a:lnTo>
                          <a:pt x="60" y="0"/>
                        </a:lnTo>
                        <a:lnTo>
                          <a:pt x="60" y="6"/>
                        </a:lnTo>
                        <a:lnTo>
                          <a:pt x="36" y="30"/>
                        </a:lnTo>
                        <a:lnTo>
                          <a:pt x="0" y="30"/>
                        </a:lnTo>
                        <a:lnTo>
                          <a:pt x="24" y="54"/>
                        </a:lnTo>
                        <a:lnTo>
                          <a:pt x="42" y="78"/>
                        </a:lnTo>
                        <a:lnTo>
                          <a:pt x="48" y="96"/>
                        </a:lnTo>
                        <a:lnTo>
                          <a:pt x="72" y="96"/>
                        </a:lnTo>
                        <a:lnTo>
                          <a:pt x="90" y="114"/>
                        </a:lnTo>
                        <a:lnTo>
                          <a:pt x="102" y="114"/>
                        </a:lnTo>
                        <a:lnTo>
                          <a:pt x="114" y="72"/>
                        </a:lnTo>
                        <a:lnTo>
                          <a:pt x="132" y="30"/>
                        </a:lnTo>
                        <a:lnTo>
                          <a:pt x="114" y="6"/>
                        </a:lnTo>
                        <a:lnTo>
                          <a:pt x="102" y="0"/>
                        </a:lnTo>
                        <a:lnTo>
                          <a:pt x="84" y="0"/>
                        </a:lnTo>
                      </a:path>
                    </a:pathLst>
                  </a:custGeom>
                  <a:solidFill>
                    <a:srgbClr val="f5f5f5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244" name=""/>
                <p:cNvSpPr/>
                <p:nvPr/>
              </p:nvSpPr>
              <p:spPr>
                <a:xfrm>
                  <a:off x="5607000" y="5611680"/>
                  <a:ext cx="28800" cy="28800"/>
                </a:xfrm>
                <a:custGeom>
                  <a:avLst/>
                  <a:gdLst/>
                  <a:ahLst/>
                  <a:rect l="l" t="t" r="r" b="b"/>
                  <a:pathLst>
                    <a:path w="18" h="18">
                      <a:moveTo>
                        <a:pt x="18" y="12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12" y="18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5" name=""/>
                <p:cNvSpPr/>
                <p:nvPr/>
              </p:nvSpPr>
              <p:spPr>
                <a:xfrm>
                  <a:off x="5521320" y="5678640"/>
                  <a:ext cx="57240" cy="66600"/>
                </a:xfrm>
                <a:custGeom>
                  <a:avLst/>
                  <a:gdLst/>
                  <a:ahLst/>
                  <a:rect l="l" t="t" r="r" b="b"/>
                  <a:pathLst>
                    <a:path w="36" h="42">
                      <a:moveTo>
                        <a:pt x="36" y="18"/>
                      </a:moveTo>
                      <a:lnTo>
                        <a:pt x="24" y="36"/>
                      </a:lnTo>
                      <a:lnTo>
                        <a:pt x="6" y="42"/>
                      </a:lnTo>
                      <a:lnTo>
                        <a:pt x="0" y="36"/>
                      </a:ln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246" name=""/>
            <p:cNvSpPr/>
            <p:nvPr/>
          </p:nvSpPr>
          <p:spPr>
            <a:xfrm>
              <a:off x="5207040" y="4659480"/>
              <a:ext cx="323640" cy="199800"/>
            </a:xfrm>
            <a:custGeom>
              <a:avLst/>
              <a:gdLst/>
              <a:ahLst/>
              <a:rect l="l" t="t" r="r" b="b"/>
              <a:pathLst>
                <a:path w="204" h="126">
                  <a:moveTo>
                    <a:pt x="132" y="0"/>
                  </a:moveTo>
                  <a:lnTo>
                    <a:pt x="144" y="18"/>
                  </a:lnTo>
                  <a:lnTo>
                    <a:pt x="144" y="36"/>
                  </a:lnTo>
                  <a:lnTo>
                    <a:pt x="162" y="42"/>
                  </a:lnTo>
                  <a:lnTo>
                    <a:pt x="204" y="90"/>
                  </a:lnTo>
                  <a:lnTo>
                    <a:pt x="138" y="90"/>
                  </a:lnTo>
                  <a:lnTo>
                    <a:pt x="132" y="108"/>
                  </a:lnTo>
                  <a:lnTo>
                    <a:pt x="96" y="108"/>
                  </a:lnTo>
                  <a:lnTo>
                    <a:pt x="90" y="90"/>
                  </a:lnTo>
                  <a:lnTo>
                    <a:pt x="78" y="90"/>
                  </a:lnTo>
                  <a:lnTo>
                    <a:pt x="66" y="120"/>
                  </a:lnTo>
                  <a:lnTo>
                    <a:pt x="42" y="126"/>
                  </a:lnTo>
                  <a:lnTo>
                    <a:pt x="30" y="126"/>
                  </a:lnTo>
                  <a:lnTo>
                    <a:pt x="6" y="90"/>
                  </a:lnTo>
                  <a:lnTo>
                    <a:pt x="0" y="84"/>
                  </a:lnTo>
                  <a:lnTo>
                    <a:pt x="24" y="60"/>
                  </a:lnTo>
                  <a:lnTo>
                    <a:pt x="66" y="42"/>
                  </a:lnTo>
                  <a:lnTo>
                    <a:pt x="78" y="36"/>
                  </a:lnTo>
                  <a:lnTo>
                    <a:pt x="66" y="36"/>
                  </a:lnTo>
                  <a:lnTo>
                    <a:pt x="96" y="24"/>
                  </a:lnTo>
                  <a:lnTo>
                    <a:pt x="114" y="1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47" name=""/>
            <p:cNvGrpSpPr/>
            <p:nvPr/>
          </p:nvGrpSpPr>
          <p:grpSpPr>
            <a:xfrm>
              <a:off x="5207040" y="4659480"/>
              <a:ext cx="323640" cy="199800"/>
              <a:chOff x="5207040" y="4659480"/>
              <a:chExt cx="323640" cy="199800"/>
            </a:xfrm>
          </p:grpSpPr>
          <p:sp>
            <p:nvSpPr>
              <p:cNvPr id="2248" name=""/>
              <p:cNvSpPr/>
              <p:nvPr/>
            </p:nvSpPr>
            <p:spPr>
              <a:xfrm>
                <a:off x="5207040" y="4659480"/>
                <a:ext cx="323640" cy="199800"/>
              </a:xfrm>
              <a:custGeom>
                <a:avLst/>
                <a:gdLst/>
                <a:ahLst/>
                <a:rect l="l" t="t" r="r" b="b"/>
                <a:pathLst>
                  <a:path w="204" h="126">
                    <a:moveTo>
                      <a:pt x="132" y="0"/>
                    </a:moveTo>
                    <a:lnTo>
                      <a:pt x="144" y="18"/>
                    </a:lnTo>
                    <a:lnTo>
                      <a:pt x="144" y="36"/>
                    </a:lnTo>
                    <a:lnTo>
                      <a:pt x="162" y="42"/>
                    </a:lnTo>
                    <a:lnTo>
                      <a:pt x="204" y="90"/>
                    </a:lnTo>
                    <a:lnTo>
                      <a:pt x="138" y="90"/>
                    </a:lnTo>
                    <a:lnTo>
                      <a:pt x="132" y="108"/>
                    </a:lnTo>
                    <a:lnTo>
                      <a:pt x="96" y="108"/>
                    </a:lnTo>
                    <a:lnTo>
                      <a:pt x="90" y="90"/>
                    </a:lnTo>
                    <a:lnTo>
                      <a:pt x="78" y="90"/>
                    </a:lnTo>
                    <a:lnTo>
                      <a:pt x="66" y="120"/>
                    </a:lnTo>
                    <a:lnTo>
                      <a:pt x="42" y="126"/>
                    </a:lnTo>
                    <a:lnTo>
                      <a:pt x="30" y="126"/>
                    </a:lnTo>
                    <a:lnTo>
                      <a:pt x="6" y="90"/>
                    </a:lnTo>
                    <a:lnTo>
                      <a:pt x="0" y="84"/>
                    </a:lnTo>
                    <a:lnTo>
                      <a:pt x="24" y="60"/>
                    </a:lnTo>
                    <a:lnTo>
                      <a:pt x="66" y="42"/>
                    </a:lnTo>
                    <a:lnTo>
                      <a:pt x="78" y="36"/>
                    </a:lnTo>
                    <a:lnTo>
                      <a:pt x="66" y="36"/>
                    </a:lnTo>
                    <a:lnTo>
                      <a:pt x="96" y="24"/>
                    </a:lnTo>
                    <a:lnTo>
                      <a:pt x="114" y="1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9" name=""/>
              <p:cNvSpPr/>
              <p:nvPr/>
            </p:nvSpPr>
            <p:spPr>
              <a:xfrm>
                <a:off x="5207040" y="4659480"/>
                <a:ext cx="323640" cy="199800"/>
              </a:xfrm>
              <a:custGeom>
                <a:avLst/>
                <a:gdLst/>
                <a:ahLst/>
                <a:rect l="l" t="t" r="r" b="b"/>
                <a:pathLst>
                  <a:path w="204" h="126">
                    <a:moveTo>
                      <a:pt x="132" y="0"/>
                    </a:moveTo>
                    <a:lnTo>
                      <a:pt x="144" y="18"/>
                    </a:lnTo>
                    <a:lnTo>
                      <a:pt x="144" y="36"/>
                    </a:lnTo>
                    <a:lnTo>
                      <a:pt x="162" y="42"/>
                    </a:lnTo>
                    <a:lnTo>
                      <a:pt x="204" y="90"/>
                    </a:lnTo>
                    <a:lnTo>
                      <a:pt x="138" y="90"/>
                    </a:lnTo>
                    <a:lnTo>
                      <a:pt x="132" y="108"/>
                    </a:lnTo>
                    <a:lnTo>
                      <a:pt x="96" y="108"/>
                    </a:lnTo>
                    <a:lnTo>
                      <a:pt x="90" y="90"/>
                    </a:lnTo>
                    <a:lnTo>
                      <a:pt x="78" y="90"/>
                    </a:lnTo>
                    <a:lnTo>
                      <a:pt x="66" y="120"/>
                    </a:lnTo>
                    <a:lnTo>
                      <a:pt x="42" y="126"/>
                    </a:lnTo>
                    <a:lnTo>
                      <a:pt x="30" y="126"/>
                    </a:lnTo>
                    <a:lnTo>
                      <a:pt x="6" y="90"/>
                    </a:lnTo>
                    <a:lnTo>
                      <a:pt x="0" y="84"/>
                    </a:lnTo>
                    <a:lnTo>
                      <a:pt x="24" y="60"/>
                    </a:lnTo>
                    <a:lnTo>
                      <a:pt x="66" y="42"/>
                    </a:lnTo>
                    <a:lnTo>
                      <a:pt x="78" y="36"/>
                    </a:lnTo>
                    <a:lnTo>
                      <a:pt x="66" y="36"/>
                    </a:lnTo>
                    <a:lnTo>
                      <a:pt x="96" y="24"/>
                    </a:lnTo>
                    <a:lnTo>
                      <a:pt x="114" y="12"/>
                    </a:lnTo>
                    <a:lnTo>
                      <a:pt x="132" y="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50" name=""/>
            <p:cNvGrpSpPr/>
            <p:nvPr/>
          </p:nvGrpSpPr>
          <p:grpSpPr>
            <a:xfrm>
              <a:off x="5673600" y="4497480"/>
              <a:ext cx="352440" cy="352440"/>
              <a:chOff x="5673600" y="4497480"/>
              <a:chExt cx="352440" cy="352440"/>
            </a:xfrm>
          </p:grpSpPr>
          <p:sp>
            <p:nvSpPr>
              <p:cNvPr id="2251" name=""/>
              <p:cNvSpPr/>
              <p:nvPr/>
            </p:nvSpPr>
            <p:spPr>
              <a:xfrm>
                <a:off x="5673600" y="4497480"/>
                <a:ext cx="352440" cy="352440"/>
              </a:xfrm>
              <a:custGeom>
                <a:avLst/>
                <a:gdLst/>
                <a:ahLst/>
                <a:rect l="l" t="t" r="r" b="b"/>
                <a:pathLst>
                  <a:path w="222" h="222">
                    <a:moveTo>
                      <a:pt x="138" y="90"/>
                    </a:moveTo>
                    <a:lnTo>
                      <a:pt x="132" y="90"/>
                    </a:lnTo>
                    <a:lnTo>
                      <a:pt x="132" y="102"/>
                    </a:lnTo>
                    <a:lnTo>
                      <a:pt x="132" y="114"/>
                    </a:lnTo>
                    <a:lnTo>
                      <a:pt x="138" y="114"/>
                    </a:lnTo>
                    <a:lnTo>
                      <a:pt x="138" y="120"/>
                    </a:lnTo>
                    <a:lnTo>
                      <a:pt x="156" y="138"/>
                    </a:lnTo>
                    <a:lnTo>
                      <a:pt x="204" y="144"/>
                    </a:lnTo>
                    <a:lnTo>
                      <a:pt x="222" y="144"/>
                    </a:lnTo>
                    <a:lnTo>
                      <a:pt x="180" y="192"/>
                    </a:lnTo>
                    <a:lnTo>
                      <a:pt x="150" y="192"/>
                    </a:lnTo>
                    <a:lnTo>
                      <a:pt x="132" y="222"/>
                    </a:lnTo>
                    <a:lnTo>
                      <a:pt x="108" y="210"/>
                    </a:lnTo>
                    <a:lnTo>
                      <a:pt x="84" y="222"/>
                    </a:lnTo>
                    <a:lnTo>
                      <a:pt x="30" y="210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0" y="162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6" y="114"/>
                    </a:lnTo>
                    <a:lnTo>
                      <a:pt x="42" y="72"/>
                    </a:lnTo>
                    <a:lnTo>
                      <a:pt x="48" y="12"/>
                    </a:lnTo>
                    <a:lnTo>
                      <a:pt x="72" y="6"/>
                    </a:lnTo>
                    <a:lnTo>
                      <a:pt x="72" y="0"/>
                    </a:lnTo>
                    <a:lnTo>
                      <a:pt x="90" y="36"/>
                    </a:lnTo>
                    <a:lnTo>
                      <a:pt x="108" y="54"/>
                    </a:lnTo>
                    <a:lnTo>
                      <a:pt x="138" y="90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2" name=""/>
              <p:cNvSpPr/>
              <p:nvPr/>
            </p:nvSpPr>
            <p:spPr>
              <a:xfrm>
                <a:off x="5673600" y="4497480"/>
                <a:ext cx="352440" cy="352440"/>
              </a:xfrm>
              <a:custGeom>
                <a:avLst/>
                <a:gdLst/>
                <a:ahLst/>
                <a:rect l="l" t="t" r="r" b="b"/>
                <a:pathLst>
                  <a:path w="222" h="222">
                    <a:moveTo>
                      <a:pt x="138" y="90"/>
                    </a:moveTo>
                    <a:lnTo>
                      <a:pt x="132" y="90"/>
                    </a:lnTo>
                    <a:lnTo>
                      <a:pt x="132" y="102"/>
                    </a:lnTo>
                    <a:lnTo>
                      <a:pt x="132" y="114"/>
                    </a:lnTo>
                    <a:lnTo>
                      <a:pt x="138" y="114"/>
                    </a:lnTo>
                    <a:lnTo>
                      <a:pt x="138" y="120"/>
                    </a:lnTo>
                    <a:lnTo>
                      <a:pt x="156" y="138"/>
                    </a:lnTo>
                    <a:lnTo>
                      <a:pt x="204" y="144"/>
                    </a:lnTo>
                    <a:lnTo>
                      <a:pt x="222" y="144"/>
                    </a:lnTo>
                    <a:lnTo>
                      <a:pt x="180" y="192"/>
                    </a:lnTo>
                    <a:lnTo>
                      <a:pt x="150" y="192"/>
                    </a:lnTo>
                    <a:lnTo>
                      <a:pt x="132" y="222"/>
                    </a:lnTo>
                    <a:lnTo>
                      <a:pt x="108" y="210"/>
                    </a:lnTo>
                    <a:lnTo>
                      <a:pt x="84" y="222"/>
                    </a:lnTo>
                    <a:lnTo>
                      <a:pt x="30" y="210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0" y="162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6" y="114"/>
                    </a:lnTo>
                    <a:lnTo>
                      <a:pt x="42" y="72"/>
                    </a:lnTo>
                    <a:lnTo>
                      <a:pt x="48" y="12"/>
                    </a:lnTo>
                    <a:lnTo>
                      <a:pt x="72" y="6"/>
                    </a:lnTo>
                    <a:lnTo>
                      <a:pt x="72" y="0"/>
                    </a:lnTo>
                    <a:lnTo>
                      <a:pt x="90" y="36"/>
                    </a:lnTo>
                    <a:lnTo>
                      <a:pt x="108" y="54"/>
                    </a:lnTo>
                    <a:lnTo>
                      <a:pt x="138" y="90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53" name=""/>
            <p:cNvSpPr/>
            <p:nvPr/>
          </p:nvSpPr>
          <p:spPr>
            <a:xfrm>
              <a:off x="5559480" y="4964040"/>
              <a:ext cx="47520" cy="3816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30" y="24"/>
                  </a:moveTo>
                  <a:lnTo>
                    <a:pt x="12" y="24"/>
                  </a:lnTo>
                  <a:lnTo>
                    <a:pt x="0" y="24"/>
                  </a:lnTo>
                  <a:lnTo>
                    <a:pt x="12" y="6"/>
                  </a:lnTo>
                  <a:lnTo>
                    <a:pt x="30" y="0"/>
                  </a:lnTo>
                  <a:lnTo>
                    <a:pt x="30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4" name=""/>
            <p:cNvSpPr/>
            <p:nvPr/>
          </p:nvSpPr>
          <p:spPr>
            <a:xfrm>
              <a:off x="5578560" y="5002200"/>
              <a:ext cx="28440" cy="47520"/>
            </a:xfrm>
            <a:custGeom>
              <a:avLst/>
              <a:gdLst/>
              <a:ahLst/>
              <a:rect l="l" t="t" r="r" b="b"/>
              <a:pathLst>
                <a:path w="18" h="30">
                  <a:moveTo>
                    <a:pt x="18" y="0"/>
                  </a:moveTo>
                  <a:lnTo>
                    <a:pt x="18" y="6"/>
                  </a:lnTo>
                  <a:lnTo>
                    <a:pt x="0" y="30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55" name=""/>
            <p:cNvGrpSpPr/>
            <p:nvPr/>
          </p:nvGrpSpPr>
          <p:grpSpPr>
            <a:xfrm>
              <a:off x="5911920" y="5249880"/>
              <a:ext cx="162000" cy="352440"/>
              <a:chOff x="5911920" y="5249880"/>
              <a:chExt cx="162000" cy="352440"/>
            </a:xfrm>
          </p:grpSpPr>
          <p:sp>
            <p:nvSpPr>
              <p:cNvPr id="2256" name=""/>
              <p:cNvSpPr/>
              <p:nvPr/>
            </p:nvSpPr>
            <p:spPr>
              <a:xfrm>
                <a:off x="5911920" y="5249880"/>
                <a:ext cx="162000" cy="352440"/>
              </a:xfrm>
              <a:custGeom>
                <a:avLst/>
                <a:gdLst/>
                <a:ahLst/>
                <a:rect l="l" t="t" r="r" b="b"/>
                <a:pathLst>
                  <a:path w="102" h="222">
                    <a:moveTo>
                      <a:pt x="0" y="156"/>
                    </a:moveTo>
                    <a:lnTo>
                      <a:pt x="6" y="198"/>
                    </a:lnTo>
                    <a:lnTo>
                      <a:pt x="24" y="222"/>
                    </a:lnTo>
                    <a:lnTo>
                      <a:pt x="48" y="222"/>
                    </a:lnTo>
                    <a:lnTo>
                      <a:pt x="54" y="204"/>
                    </a:lnTo>
                    <a:lnTo>
                      <a:pt x="90" y="96"/>
                    </a:lnTo>
                    <a:lnTo>
                      <a:pt x="96" y="48"/>
                    </a:lnTo>
                    <a:lnTo>
                      <a:pt x="102" y="60"/>
                    </a:lnTo>
                    <a:lnTo>
                      <a:pt x="102" y="48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8" y="18"/>
                    </a:lnTo>
                    <a:lnTo>
                      <a:pt x="72" y="18"/>
                    </a:lnTo>
                    <a:lnTo>
                      <a:pt x="72" y="42"/>
                    </a:lnTo>
                    <a:lnTo>
                      <a:pt x="24" y="66"/>
                    </a:lnTo>
                    <a:lnTo>
                      <a:pt x="6" y="90"/>
                    </a:lnTo>
                    <a:lnTo>
                      <a:pt x="24" y="132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7" name=""/>
              <p:cNvSpPr/>
              <p:nvPr/>
            </p:nvSpPr>
            <p:spPr>
              <a:xfrm>
                <a:off x="5911920" y="5249880"/>
                <a:ext cx="162000" cy="352440"/>
              </a:xfrm>
              <a:custGeom>
                <a:avLst/>
                <a:gdLst/>
                <a:ahLst/>
                <a:rect l="l" t="t" r="r" b="b"/>
                <a:pathLst>
                  <a:path w="102" h="222">
                    <a:moveTo>
                      <a:pt x="0" y="156"/>
                    </a:moveTo>
                    <a:lnTo>
                      <a:pt x="6" y="198"/>
                    </a:lnTo>
                    <a:lnTo>
                      <a:pt x="24" y="222"/>
                    </a:lnTo>
                    <a:lnTo>
                      <a:pt x="48" y="222"/>
                    </a:lnTo>
                    <a:lnTo>
                      <a:pt x="54" y="204"/>
                    </a:lnTo>
                    <a:lnTo>
                      <a:pt x="90" y="96"/>
                    </a:lnTo>
                    <a:lnTo>
                      <a:pt x="96" y="48"/>
                    </a:lnTo>
                    <a:lnTo>
                      <a:pt x="102" y="60"/>
                    </a:lnTo>
                    <a:lnTo>
                      <a:pt x="102" y="48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8" y="18"/>
                    </a:lnTo>
                    <a:lnTo>
                      <a:pt x="72" y="18"/>
                    </a:lnTo>
                    <a:lnTo>
                      <a:pt x="72" y="42"/>
                    </a:lnTo>
                    <a:lnTo>
                      <a:pt x="24" y="66"/>
                    </a:lnTo>
                    <a:lnTo>
                      <a:pt x="6" y="90"/>
                    </a:lnTo>
                    <a:lnTo>
                      <a:pt x="24" y="132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5f5f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258" name=""/>
          <p:cNvSpPr/>
          <p:nvPr/>
        </p:nvSpPr>
        <p:spPr>
          <a:xfrm>
            <a:off x="163440" y="824040"/>
            <a:ext cx="3908520" cy="18349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9" name=""/>
          <p:cNvSpPr/>
          <p:nvPr/>
        </p:nvSpPr>
        <p:spPr>
          <a:xfrm>
            <a:off x="49320" y="0"/>
            <a:ext cx="749916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 LNG Supply: 2000 vs. 2005 (Bcf/d)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260" name=""/>
          <p:cNvGraphicFramePr/>
          <p:nvPr/>
        </p:nvGraphicFramePr>
        <p:xfrm>
          <a:off x="125280" y="2873520"/>
          <a:ext cx="984240" cy="604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5280" y="2873520"/>
                    <a:ext cx="984240" cy="60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62" name=""/>
          <p:cNvSpPr/>
          <p:nvPr/>
        </p:nvSpPr>
        <p:spPr>
          <a:xfrm>
            <a:off x="214560" y="3432240"/>
            <a:ext cx="755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Alaska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3" name=""/>
          <p:cNvSpPr/>
          <p:nvPr/>
        </p:nvSpPr>
        <p:spPr>
          <a:xfrm>
            <a:off x="291960" y="305100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4" name=""/>
          <p:cNvSpPr/>
          <p:nvPr/>
        </p:nvSpPr>
        <p:spPr>
          <a:xfrm>
            <a:off x="693720" y="305100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265" name=""/>
          <p:cNvGraphicFramePr/>
          <p:nvPr/>
        </p:nvGraphicFramePr>
        <p:xfrm>
          <a:off x="2811600" y="4006800"/>
          <a:ext cx="1017360" cy="636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26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811600" y="4006800"/>
                    <a:ext cx="1017360" cy="636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67" name=""/>
          <p:cNvGraphicFramePr/>
          <p:nvPr/>
        </p:nvGraphicFramePr>
        <p:xfrm>
          <a:off x="2076480" y="4809960"/>
          <a:ext cx="879480" cy="9637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26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076480" y="4809960"/>
                    <a:ext cx="879480" cy="96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69" name=""/>
          <p:cNvGraphicFramePr/>
          <p:nvPr/>
        </p:nvGraphicFramePr>
        <p:xfrm>
          <a:off x="4157640" y="5094360"/>
          <a:ext cx="986040" cy="793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227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157640" y="5094360"/>
                    <a:ext cx="986040" cy="79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71" name=""/>
          <p:cNvGraphicFramePr/>
          <p:nvPr/>
        </p:nvGraphicFramePr>
        <p:xfrm>
          <a:off x="3795840" y="2711520"/>
          <a:ext cx="915840" cy="17287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2272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3795840" y="2711520"/>
                    <a:ext cx="915840" cy="17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73" name=""/>
          <p:cNvGraphicFramePr/>
          <p:nvPr/>
        </p:nvGraphicFramePr>
        <p:xfrm>
          <a:off x="4387680" y="1979640"/>
          <a:ext cx="879480" cy="4986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2274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4387680" y="1979640"/>
                    <a:ext cx="879480" cy="498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75" name=""/>
          <p:cNvGraphicFramePr/>
          <p:nvPr/>
        </p:nvGraphicFramePr>
        <p:xfrm>
          <a:off x="5883120" y="2803680"/>
          <a:ext cx="951120" cy="134604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2276" name="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5883120" y="2803680"/>
                    <a:ext cx="951120" cy="134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77" name=""/>
          <p:cNvGraphicFramePr/>
          <p:nvPr/>
        </p:nvGraphicFramePr>
        <p:xfrm>
          <a:off x="3800520" y="4554360"/>
          <a:ext cx="915840" cy="53532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2278" name="" descr="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3800520" y="4554360"/>
                    <a:ext cx="915840" cy="535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79" name=""/>
          <p:cNvGraphicFramePr/>
          <p:nvPr/>
        </p:nvGraphicFramePr>
        <p:xfrm>
          <a:off x="6073920" y="4594320"/>
          <a:ext cx="863280" cy="70488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2280" name="" descr="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6073920" y="4594320"/>
                    <a:ext cx="863280" cy="70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81" name=""/>
          <p:cNvGraphicFramePr/>
          <p:nvPr/>
        </p:nvGraphicFramePr>
        <p:xfrm>
          <a:off x="8858160" y="4773600"/>
          <a:ext cx="1017720" cy="77616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2282" name="" descr="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8858160" y="4773600"/>
                    <a:ext cx="1017720" cy="776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83" name=""/>
          <p:cNvGraphicFramePr/>
          <p:nvPr/>
        </p:nvGraphicFramePr>
        <p:xfrm>
          <a:off x="8112240" y="3827520"/>
          <a:ext cx="947520" cy="83016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2284" name="" descr="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8112240" y="3827520"/>
                    <a:ext cx="947520" cy="830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85" name=""/>
          <p:cNvGraphicFramePr/>
          <p:nvPr/>
        </p:nvGraphicFramePr>
        <p:xfrm>
          <a:off x="9169560" y="2487600"/>
          <a:ext cx="865080" cy="178740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2286" name="" descr="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9169560" y="2487600"/>
                    <a:ext cx="865080" cy="178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87" name=""/>
          <p:cNvGraphicFramePr/>
          <p:nvPr/>
        </p:nvGraphicFramePr>
        <p:xfrm>
          <a:off x="6524640" y="5089680"/>
          <a:ext cx="985680" cy="79524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2288" name="" descr="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6524640" y="5089680"/>
                    <a:ext cx="985680" cy="795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89" name=""/>
          <p:cNvGraphicFramePr/>
          <p:nvPr/>
        </p:nvGraphicFramePr>
        <p:xfrm>
          <a:off x="5745240" y="5229360"/>
          <a:ext cx="865080" cy="947520"/>
        </p:xfrm>
        <a:graphic>
          <a:graphicData uri="http://schemas.openxmlformats.org/presentationml/2006/ole">
            <p:oleObj r:id="rId27" spid="">
              <p:embed/>
              <p:pic>
                <p:nvPicPr>
                  <p:cNvPr id="2290" name="" descr="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5745240" y="5229360"/>
                    <a:ext cx="865080" cy="94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91" name=""/>
          <p:cNvGraphicFramePr/>
          <p:nvPr/>
        </p:nvGraphicFramePr>
        <p:xfrm>
          <a:off x="7134120" y="2212920"/>
          <a:ext cx="863640" cy="1211400"/>
        </p:xfrm>
        <a:graphic>
          <a:graphicData uri="http://schemas.openxmlformats.org/presentationml/2006/ole">
            <p:oleObj r:id="rId29" spid="">
              <p:embed/>
              <p:pic>
                <p:nvPicPr>
                  <p:cNvPr id="2292" name="" descr=""/>
                  <p:cNvPicPr/>
                  <p:nvPr/>
                </p:nvPicPr>
                <p:blipFill>
                  <a:blip r:embed="rId30"/>
                  <a:stretch/>
                </p:blipFill>
                <p:spPr>
                  <a:xfrm>
                    <a:off x="7134120" y="2212920"/>
                    <a:ext cx="863640" cy="1211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93" name=""/>
          <p:cNvSpPr/>
          <p:nvPr/>
        </p:nvSpPr>
        <p:spPr>
          <a:xfrm>
            <a:off x="9358200" y="478296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4" name=""/>
          <p:cNvSpPr/>
          <p:nvPr/>
        </p:nvSpPr>
        <p:spPr>
          <a:xfrm>
            <a:off x="8991360" y="503712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5" name=""/>
          <p:cNvSpPr/>
          <p:nvPr/>
        </p:nvSpPr>
        <p:spPr>
          <a:xfrm>
            <a:off x="8911080" y="5410080"/>
            <a:ext cx="943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Australia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6" name=""/>
          <p:cNvSpPr/>
          <p:nvPr/>
        </p:nvSpPr>
        <p:spPr>
          <a:xfrm>
            <a:off x="2936880" y="413712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.43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7" name=""/>
          <p:cNvSpPr/>
          <p:nvPr/>
        </p:nvSpPr>
        <p:spPr>
          <a:xfrm>
            <a:off x="3338280" y="385128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8" name=""/>
          <p:cNvSpPr/>
          <p:nvPr/>
        </p:nvSpPr>
        <p:spPr>
          <a:xfrm>
            <a:off x="2880720" y="4535640"/>
            <a:ext cx="884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Trinidad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9" name=""/>
          <p:cNvSpPr/>
          <p:nvPr/>
        </p:nvSpPr>
        <p:spPr>
          <a:xfrm>
            <a:off x="1940400" y="5527800"/>
            <a:ext cx="1053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Venezuela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0" name=""/>
          <p:cNvSpPr/>
          <p:nvPr/>
        </p:nvSpPr>
        <p:spPr>
          <a:xfrm>
            <a:off x="2141640" y="524340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1" name=""/>
          <p:cNvSpPr/>
          <p:nvPr/>
        </p:nvSpPr>
        <p:spPr>
          <a:xfrm>
            <a:off x="2533680" y="513540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2" name=""/>
          <p:cNvSpPr/>
          <p:nvPr/>
        </p:nvSpPr>
        <p:spPr>
          <a:xfrm>
            <a:off x="4240440" y="5738760"/>
            <a:ext cx="785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Nigeria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3" name=""/>
          <p:cNvSpPr/>
          <p:nvPr/>
        </p:nvSpPr>
        <p:spPr>
          <a:xfrm>
            <a:off x="4286160" y="529416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.76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4" name=""/>
          <p:cNvSpPr/>
          <p:nvPr/>
        </p:nvSpPr>
        <p:spPr>
          <a:xfrm>
            <a:off x="4660920" y="505620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5" name=""/>
          <p:cNvSpPr/>
          <p:nvPr/>
        </p:nvSpPr>
        <p:spPr>
          <a:xfrm>
            <a:off x="3886200" y="271152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6" name=""/>
          <p:cNvSpPr/>
          <p:nvPr/>
        </p:nvSpPr>
        <p:spPr>
          <a:xfrm>
            <a:off x="4282920" y="271152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7" name=""/>
          <p:cNvSpPr/>
          <p:nvPr/>
        </p:nvSpPr>
        <p:spPr>
          <a:xfrm>
            <a:off x="3830760" y="4297320"/>
            <a:ext cx="785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Algeria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8" name=""/>
          <p:cNvSpPr/>
          <p:nvPr/>
        </p:nvSpPr>
        <p:spPr>
          <a:xfrm>
            <a:off x="3939840" y="5013360"/>
            <a:ext cx="646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Libya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9" name=""/>
          <p:cNvSpPr/>
          <p:nvPr/>
        </p:nvSpPr>
        <p:spPr>
          <a:xfrm>
            <a:off x="4510080" y="213192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0" name=""/>
          <p:cNvSpPr/>
          <p:nvPr/>
        </p:nvSpPr>
        <p:spPr>
          <a:xfrm>
            <a:off x="4859280" y="209088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1" name=""/>
          <p:cNvSpPr/>
          <p:nvPr/>
        </p:nvSpPr>
        <p:spPr>
          <a:xfrm>
            <a:off x="4472280" y="2392200"/>
            <a:ext cx="676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Egypt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2" name=""/>
          <p:cNvSpPr/>
          <p:nvPr/>
        </p:nvSpPr>
        <p:spPr>
          <a:xfrm>
            <a:off x="3932280" y="469440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3" name=""/>
          <p:cNvSpPr/>
          <p:nvPr/>
        </p:nvSpPr>
        <p:spPr>
          <a:xfrm>
            <a:off x="4309920" y="469440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4" name=""/>
          <p:cNvSpPr/>
          <p:nvPr/>
        </p:nvSpPr>
        <p:spPr>
          <a:xfrm>
            <a:off x="5810760" y="5924520"/>
            <a:ext cx="765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Yemen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5" name=""/>
          <p:cNvSpPr/>
          <p:nvPr/>
        </p:nvSpPr>
        <p:spPr>
          <a:xfrm>
            <a:off x="6189480" y="551340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6" name=""/>
          <p:cNvSpPr/>
          <p:nvPr/>
        </p:nvSpPr>
        <p:spPr>
          <a:xfrm>
            <a:off x="5861160" y="564192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7" name=""/>
          <p:cNvSpPr/>
          <p:nvPr/>
        </p:nvSpPr>
        <p:spPr>
          <a:xfrm>
            <a:off x="7085160" y="3279600"/>
            <a:ext cx="924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Malaysia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8" name=""/>
          <p:cNvSpPr/>
          <p:nvPr/>
        </p:nvSpPr>
        <p:spPr>
          <a:xfrm>
            <a:off x="9059760" y="4145040"/>
            <a:ext cx="1013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Indonesia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9" name=""/>
          <p:cNvSpPr/>
          <p:nvPr/>
        </p:nvSpPr>
        <p:spPr>
          <a:xfrm>
            <a:off x="7592760" y="229068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0" name=""/>
          <p:cNvSpPr/>
          <p:nvPr/>
        </p:nvSpPr>
        <p:spPr>
          <a:xfrm>
            <a:off x="7242120" y="251604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1" name=""/>
          <p:cNvSpPr/>
          <p:nvPr/>
        </p:nvSpPr>
        <p:spPr>
          <a:xfrm>
            <a:off x="9605880" y="265284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2" name=""/>
          <p:cNvSpPr/>
          <p:nvPr/>
        </p:nvSpPr>
        <p:spPr>
          <a:xfrm>
            <a:off x="9256680" y="286848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3" name=""/>
          <p:cNvSpPr/>
          <p:nvPr/>
        </p:nvSpPr>
        <p:spPr>
          <a:xfrm>
            <a:off x="8208360" y="4514760"/>
            <a:ext cx="745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Brunei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4" name=""/>
          <p:cNvSpPr/>
          <p:nvPr/>
        </p:nvSpPr>
        <p:spPr>
          <a:xfrm>
            <a:off x="8574120" y="367668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5" name=""/>
          <p:cNvSpPr/>
          <p:nvPr/>
        </p:nvSpPr>
        <p:spPr>
          <a:xfrm>
            <a:off x="8229600" y="399240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6" name=""/>
          <p:cNvSpPr/>
          <p:nvPr/>
        </p:nvSpPr>
        <p:spPr>
          <a:xfrm>
            <a:off x="6021000" y="3936960"/>
            <a:ext cx="646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Qatar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7" name=""/>
          <p:cNvSpPr/>
          <p:nvPr/>
        </p:nvSpPr>
        <p:spPr>
          <a:xfrm>
            <a:off x="5995800" y="325296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8" name=""/>
          <p:cNvSpPr/>
          <p:nvPr/>
        </p:nvSpPr>
        <p:spPr>
          <a:xfrm>
            <a:off x="6364080" y="291924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9" name=""/>
          <p:cNvSpPr/>
          <p:nvPr/>
        </p:nvSpPr>
        <p:spPr>
          <a:xfrm>
            <a:off x="6663240" y="5722920"/>
            <a:ext cx="686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Oman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0" name=""/>
          <p:cNvSpPr/>
          <p:nvPr/>
        </p:nvSpPr>
        <p:spPr>
          <a:xfrm>
            <a:off x="7016760" y="503064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1" name=""/>
          <p:cNvSpPr/>
          <p:nvPr/>
        </p:nvSpPr>
        <p:spPr>
          <a:xfrm>
            <a:off x="5980680" y="5119560"/>
            <a:ext cx="1072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Abu Dhabi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2" name=""/>
          <p:cNvSpPr/>
          <p:nvPr/>
        </p:nvSpPr>
        <p:spPr>
          <a:xfrm>
            <a:off x="6188040" y="472428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3" name=""/>
          <p:cNvSpPr/>
          <p:nvPr/>
        </p:nvSpPr>
        <p:spPr>
          <a:xfrm>
            <a:off x="6508800" y="472428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4" name=""/>
          <p:cNvSpPr/>
          <p:nvPr/>
        </p:nvSpPr>
        <p:spPr>
          <a:xfrm>
            <a:off x="335160" y="1120680"/>
            <a:ext cx="1231200" cy="14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Americas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Africa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Mideast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Asia, Pacific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5" name=""/>
          <p:cNvSpPr/>
          <p:nvPr/>
        </p:nvSpPr>
        <p:spPr>
          <a:xfrm>
            <a:off x="1514520" y="857160"/>
            <a:ext cx="577440" cy="174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0.7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7.7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15.7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6" name=""/>
          <p:cNvSpPr/>
          <p:nvPr/>
        </p:nvSpPr>
        <p:spPr>
          <a:xfrm>
            <a:off x="2268720" y="857160"/>
            <a:ext cx="577440" cy="174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2005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5.9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5.6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9.8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23.4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7" name=""/>
          <p:cNvSpPr/>
          <p:nvPr/>
        </p:nvSpPr>
        <p:spPr>
          <a:xfrm>
            <a:off x="2904840" y="857160"/>
            <a:ext cx="904320" cy="174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Increase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7.7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8" name=""/>
          <p:cNvSpPr/>
          <p:nvPr/>
        </p:nvSpPr>
        <p:spPr>
          <a:xfrm>
            <a:off x="465120" y="2252520"/>
            <a:ext cx="32148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9" name=""/>
          <p:cNvSpPr/>
          <p:nvPr/>
        </p:nvSpPr>
        <p:spPr>
          <a:xfrm>
            <a:off x="137880" y="6450120"/>
            <a:ext cx="2121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CERA, September, 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0" name=""/>
          <p:cNvSpPr/>
          <p:nvPr/>
        </p:nvSpPr>
        <p:spPr>
          <a:xfrm>
            <a:off x="2451240" y="6286680"/>
            <a:ext cx="5286240" cy="42696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1" name=""/>
          <p:cNvSpPr/>
          <p:nvPr/>
        </p:nvSpPr>
        <p:spPr>
          <a:xfrm>
            <a:off x="2456640" y="6300720"/>
            <a:ext cx="5301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 LNG supply increases 50% by 2005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2" name=""/>
          <p:cNvSpPr/>
          <p:nvPr/>
        </p:nvSpPr>
        <p:spPr>
          <a:xfrm>
            <a:off x="6691320" y="5361120"/>
            <a:ext cx="30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3" name=""/>
          <p:cNvSpPr/>
          <p:nvPr/>
        </p:nvSpPr>
        <p:spPr>
          <a:xfrm>
            <a:off x="152280" y="62712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" name="Pipes" descr=""/>
          <p:cNvPicPr/>
          <p:nvPr/>
        </p:nvPicPr>
        <p:blipFill>
          <a:blip r:embed="rId1"/>
          <a:srcRect l="10883" t="15324" r="10179" b="19155"/>
          <a:stretch/>
        </p:blipFill>
        <p:spPr>
          <a:xfrm>
            <a:off x="8648640" y="3081240"/>
            <a:ext cx="1389240" cy="89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5" name="dabhol%2012" descr=""/>
          <p:cNvPicPr/>
          <p:nvPr/>
        </p:nvPicPr>
        <p:blipFill>
          <a:blip r:embed="rId2"/>
          <a:stretch/>
        </p:blipFill>
        <p:spPr>
          <a:xfrm flipH="1" rot="10800000">
            <a:off x="8650440" y="1536480"/>
            <a:ext cx="1395360" cy="841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6" name="" descr=""/>
          <p:cNvPicPr/>
          <p:nvPr/>
        </p:nvPicPr>
        <p:blipFill>
          <a:blip r:embed="rId3"/>
          <a:stretch/>
        </p:blipFill>
        <p:spPr>
          <a:xfrm>
            <a:off x="3011400" y="2212920"/>
            <a:ext cx="1527120" cy="986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7" name="" descr=""/>
          <p:cNvPicPr/>
          <p:nvPr/>
        </p:nvPicPr>
        <p:blipFill>
          <a:blip r:embed="rId4"/>
          <a:stretch/>
        </p:blipFill>
        <p:spPr>
          <a:xfrm>
            <a:off x="7197840" y="1971720"/>
            <a:ext cx="1574640" cy="1465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8" name="" descr=""/>
          <p:cNvPicPr/>
          <p:nvPr/>
        </p:nvPicPr>
        <p:blipFill>
          <a:blip r:embed="rId5"/>
          <a:stretch/>
        </p:blipFill>
        <p:spPr>
          <a:xfrm>
            <a:off x="5805360" y="2209680"/>
            <a:ext cx="1525680" cy="98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9" name="" descr=""/>
          <p:cNvPicPr/>
          <p:nvPr/>
        </p:nvPicPr>
        <p:blipFill>
          <a:blip r:embed="rId6"/>
          <a:stretch/>
        </p:blipFill>
        <p:spPr>
          <a:xfrm>
            <a:off x="1616040" y="2209680"/>
            <a:ext cx="1525680" cy="99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50" name="" descr=""/>
          <p:cNvPicPr/>
          <p:nvPr/>
        </p:nvPicPr>
        <p:blipFill>
          <a:blip r:embed="rId7"/>
          <a:stretch/>
        </p:blipFill>
        <p:spPr>
          <a:xfrm>
            <a:off x="225360" y="2219400"/>
            <a:ext cx="1525680" cy="979560"/>
          </a:xfrm>
          <a:prstGeom prst="rect">
            <a:avLst/>
          </a:prstGeom>
          <a:solidFill>
            <a:srgbClr val="ffde9d"/>
          </a:solidFill>
          <a:ln w="0">
            <a:noFill/>
          </a:ln>
        </p:spPr>
      </p:pic>
      <p:pic>
        <p:nvPicPr>
          <p:cNvPr id="2351" name="" descr=""/>
          <p:cNvPicPr/>
          <p:nvPr/>
        </p:nvPicPr>
        <p:blipFill>
          <a:blip r:embed="rId8"/>
          <a:stretch/>
        </p:blipFill>
        <p:spPr>
          <a:xfrm>
            <a:off x="4403880" y="2225520"/>
            <a:ext cx="1536480" cy="95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52" name=""/>
          <p:cNvSpPr/>
          <p:nvPr/>
        </p:nvSpPr>
        <p:spPr>
          <a:xfrm>
            <a:off x="30240" y="90360"/>
            <a:ext cx="8744040" cy="61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LNG Chain Today: Little Intermediation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3" name=""/>
          <p:cNvSpPr/>
          <p:nvPr/>
        </p:nvSpPr>
        <p:spPr>
          <a:xfrm>
            <a:off x="297360" y="3503520"/>
            <a:ext cx="82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Gas Well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4" name=""/>
          <p:cNvSpPr/>
          <p:nvPr/>
        </p:nvSpPr>
        <p:spPr>
          <a:xfrm>
            <a:off x="1588680" y="3371760"/>
            <a:ext cx="1002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Field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Processing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5" name=""/>
          <p:cNvSpPr/>
          <p:nvPr/>
        </p:nvSpPr>
        <p:spPr>
          <a:xfrm>
            <a:off x="2930400" y="3384720"/>
            <a:ext cx="117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Pipeline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6" name=""/>
          <p:cNvSpPr/>
          <p:nvPr/>
        </p:nvSpPr>
        <p:spPr>
          <a:xfrm>
            <a:off x="4412880" y="3460680"/>
            <a:ext cx="1086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Liquefaction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7" name=""/>
          <p:cNvSpPr/>
          <p:nvPr/>
        </p:nvSpPr>
        <p:spPr>
          <a:xfrm>
            <a:off x="5920200" y="3503520"/>
            <a:ext cx="832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Shipping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8" name=""/>
          <p:cNvSpPr/>
          <p:nvPr/>
        </p:nvSpPr>
        <p:spPr>
          <a:xfrm>
            <a:off x="7443360" y="3370320"/>
            <a:ext cx="90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Receiving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Terminal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9" name=""/>
          <p:cNvSpPr/>
          <p:nvPr/>
        </p:nvSpPr>
        <p:spPr>
          <a:xfrm>
            <a:off x="9044640" y="973080"/>
            <a:ext cx="731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Electric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0" name=""/>
          <p:cNvSpPr/>
          <p:nvPr/>
        </p:nvSpPr>
        <p:spPr>
          <a:xfrm>
            <a:off x="8791560" y="4037040"/>
            <a:ext cx="117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Pipeline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1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62" name="" descr=""/>
          <p:cNvPicPr/>
          <p:nvPr/>
        </p:nvPicPr>
        <p:blipFill>
          <a:blip r:embed="rId9"/>
          <a:stretch/>
        </p:blipFill>
        <p:spPr>
          <a:xfrm>
            <a:off x="2305080" y="4211640"/>
            <a:ext cx="5673600" cy="2298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"/>
          <p:cNvSpPr/>
          <p:nvPr/>
        </p:nvSpPr>
        <p:spPr>
          <a:xfrm>
            <a:off x="2293920" y="1433520"/>
            <a:ext cx="6816600" cy="21304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4" name=""/>
          <p:cNvSpPr/>
          <p:nvPr/>
        </p:nvSpPr>
        <p:spPr>
          <a:xfrm>
            <a:off x="2293920" y="4186080"/>
            <a:ext cx="6816600" cy="21304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5" name=""/>
          <p:cNvSpPr/>
          <p:nvPr/>
        </p:nvSpPr>
        <p:spPr>
          <a:xfrm>
            <a:off x="2693880" y="1876320"/>
            <a:ext cx="4286520" cy="1524240"/>
          </a:xfrm>
          <a:custGeom>
            <a:avLst/>
            <a:gdLst/>
            <a:ahLst/>
            <a:rect l="l" t="t" r="r" b="b"/>
            <a:pathLst>
              <a:path w="3312" h="960">
                <a:moveTo>
                  <a:pt x="0" y="0"/>
                </a:moveTo>
                <a:lnTo>
                  <a:pt x="0" y="960"/>
                </a:lnTo>
                <a:lnTo>
                  <a:pt x="3312" y="960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6" name=""/>
          <p:cNvSpPr/>
          <p:nvPr/>
        </p:nvSpPr>
        <p:spPr>
          <a:xfrm>
            <a:off x="2693880" y="2382840"/>
            <a:ext cx="4286520" cy="484200"/>
          </a:xfrm>
          <a:custGeom>
            <a:avLst/>
            <a:gdLst/>
            <a:ahLst/>
            <a:rect l="l" t="t" r="r" b="b"/>
            <a:pathLst>
              <a:path w="3312" h="305">
                <a:moveTo>
                  <a:pt x="0" y="305"/>
                </a:moveTo>
                <a:cubicBezTo>
                  <a:pt x="177" y="257"/>
                  <a:pt x="657" y="28"/>
                  <a:pt x="1061" y="14"/>
                </a:cubicBezTo>
                <a:cubicBezTo>
                  <a:pt x="1465" y="0"/>
                  <a:pt x="2049" y="211"/>
                  <a:pt x="2424" y="219"/>
                </a:cubicBezTo>
                <a:cubicBezTo>
                  <a:pt x="2799" y="227"/>
                  <a:pt x="3127" y="97"/>
                  <a:pt x="3312" y="65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7" name=""/>
          <p:cNvSpPr/>
          <p:nvPr/>
        </p:nvSpPr>
        <p:spPr>
          <a:xfrm>
            <a:off x="2693880" y="2562120"/>
            <a:ext cx="4286520" cy="762120"/>
          </a:xfrm>
          <a:custGeom>
            <a:avLst/>
            <a:gdLst/>
            <a:ahLst/>
            <a:rect l="l" t="t" r="r" b="b"/>
            <a:pathLst>
              <a:path w="3312" h="480">
                <a:moveTo>
                  <a:pt x="0" y="432"/>
                </a:moveTo>
                <a:lnTo>
                  <a:pt x="48" y="240"/>
                </a:lnTo>
                <a:lnTo>
                  <a:pt x="96" y="480"/>
                </a:lnTo>
                <a:lnTo>
                  <a:pt x="144" y="288"/>
                </a:lnTo>
                <a:lnTo>
                  <a:pt x="192" y="480"/>
                </a:lnTo>
                <a:lnTo>
                  <a:pt x="240" y="144"/>
                </a:lnTo>
                <a:lnTo>
                  <a:pt x="288" y="384"/>
                </a:lnTo>
                <a:lnTo>
                  <a:pt x="336" y="96"/>
                </a:lnTo>
                <a:lnTo>
                  <a:pt x="384" y="480"/>
                </a:lnTo>
                <a:lnTo>
                  <a:pt x="432" y="240"/>
                </a:lnTo>
                <a:lnTo>
                  <a:pt x="480" y="336"/>
                </a:lnTo>
                <a:lnTo>
                  <a:pt x="528" y="96"/>
                </a:lnTo>
                <a:lnTo>
                  <a:pt x="576" y="288"/>
                </a:lnTo>
                <a:lnTo>
                  <a:pt x="624" y="0"/>
                </a:lnTo>
                <a:lnTo>
                  <a:pt x="672" y="336"/>
                </a:lnTo>
                <a:lnTo>
                  <a:pt x="720" y="240"/>
                </a:lnTo>
                <a:lnTo>
                  <a:pt x="768" y="384"/>
                </a:lnTo>
                <a:lnTo>
                  <a:pt x="816" y="240"/>
                </a:lnTo>
                <a:lnTo>
                  <a:pt x="864" y="288"/>
                </a:lnTo>
                <a:lnTo>
                  <a:pt x="912" y="48"/>
                </a:lnTo>
                <a:lnTo>
                  <a:pt x="960" y="144"/>
                </a:lnTo>
                <a:lnTo>
                  <a:pt x="1008" y="0"/>
                </a:lnTo>
                <a:lnTo>
                  <a:pt x="1056" y="192"/>
                </a:lnTo>
                <a:lnTo>
                  <a:pt x="1104" y="96"/>
                </a:lnTo>
                <a:lnTo>
                  <a:pt x="1152" y="240"/>
                </a:lnTo>
                <a:lnTo>
                  <a:pt x="1200" y="144"/>
                </a:lnTo>
                <a:lnTo>
                  <a:pt x="1248" y="288"/>
                </a:lnTo>
                <a:lnTo>
                  <a:pt x="1296" y="240"/>
                </a:lnTo>
                <a:lnTo>
                  <a:pt x="1344" y="336"/>
                </a:lnTo>
                <a:lnTo>
                  <a:pt x="1392" y="240"/>
                </a:lnTo>
                <a:lnTo>
                  <a:pt x="1440" y="384"/>
                </a:lnTo>
                <a:lnTo>
                  <a:pt x="1488" y="96"/>
                </a:lnTo>
                <a:lnTo>
                  <a:pt x="1536" y="192"/>
                </a:lnTo>
                <a:lnTo>
                  <a:pt x="1584" y="48"/>
                </a:lnTo>
                <a:lnTo>
                  <a:pt x="1632" y="192"/>
                </a:lnTo>
                <a:lnTo>
                  <a:pt x="1680" y="96"/>
                </a:lnTo>
                <a:lnTo>
                  <a:pt x="1728" y="336"/>
                </a:lnTo>
                <a:lnTo>
                  <a:pt x="1776" y="96"/>
                </a:lnTo>
                <a:lnTo>
                  <a:pt x="1824" y="432"/>
                </a:lnTo>
                <a:lnTo>
                  <a:pt x="1872" y="144"/>
                </a:lnTo>
                <a:lnTo>
                  <a:pt x="1920" y="288"/>
                </a:lnTo>
                <a:lnTo>
                  <a:pt x="1968" y="96"/>
                </a:lnTo>
                <a:lnTo>
                  <a:pt x="2016" y="288"/>
                </a:lnTo>
                <a:lnTo>
                  <a:pt x="2064" y="144"/>
                </a:lnTo>
                <a:lnTo>
                  <a:pt x="2112" y="336"/>
                </a:lnTo>
                <a:lnTo>
                  <a:pt x="2160" y="192"/>
                </a:lnTo>
                <a:lnTo>
                  <a:pt x="2208" y="288"/>
                </a:lnTo>
                <a:lnTo>
                  <a:pt x="2256" y="144"/>
                </a:lnTo>
                <a:lnTo>
                  <a:pt x="2304" y="336"/>
                </a:lnTo>
                <a:lnTo>
                  <a:pt x="2400" y="192"/>
                </a:lnTo>
                <a:lnTo>
                  <a:pt x="2448" y="336"/>
                </a:lnTo>
                <a:lnTo>
                  <a:pt x="2496" y="192"/>
                </a:lnTo>
                <a:lnTo>
                  <a:pt x="2544" y="432"/>
                </a:lnTo>
                <a:lnTo>
                  <a:pt x="2592" y="288"/>
                </a:lnTo>
                <a:lnTo>
                  <a:pt x="2688" y="384"/>
                </a:lnTo>
                <a:lnTo>
                  <a:pt x="2784" y="96"/>
                </a:lnTo>
                <a:lnTo>
                  <a:pt x="2832" y="288"/>
                </a:lnTo>
                <a:lnTo>
                  <a:pt x="2880" y="96"/>
                </a:lnTo>
                <a:lnTo>
                  <a:pt x="2928" y="336"/>
                </a:lnTo>
                <a:lnTo>
                  <a:pt x="2976" y="144"/>
                </a:lnTo>
                <a:lnTo>
                  <a:pt x="3072" y="288"/>
                </a:lnTo>
                <a:lnTo>
                  <a:pt x="3120" y="48"/>
                </a:lnTo>
                <a:lnTo>
                  <a:pt x="3168" y="192"/>
                </a:lnTo>
                <a:lnTo>
                  <a:pt x="3216" y="48"/>
                </a:lnTo>
                <a:lnTo>
                  <a:pt x="3264" y="240"/>
                </a:lnTo>
                <a:lnTo>
                  <a:pt x="3312" y="144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8" name=""/>
          <p:cNvSpPr/>
          <p:nvPr/>
        </p:nvSpPr>
        <p:spPr>
          <a:xfrm>
            <a:off x="6980040" y="2257560"/>
            <a:ext cx="183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Long-term LNG Netback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9" name=""/>
          <p:cNvSpPr/>
          <p:nvPr/>
        </p:nvSpPr>
        <p:spPr>
          <a:xfrm>
            <a:off x="6980760" y="2714760"/>
            <a:ext cx="1857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Short-term LNG Netback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0" name=""/>
          <p:cNvSpPr/>
          <p:nvPr/>
        </p:nvSpPr>
        <p:spPr>
          <a:xfrm>
            <a:off x="2693880" y="4605480"/>
            <a:ext cx="4480200" cy="1523880"/>
          </a:xfrm>
          <a:custGeom>
            <a:avLst/>
            <a:gdLst/>
            <a:ahLst/>
            <a:rect l="l" t="t" r="r" b="b"/>
            <a:pathLst>
              <a:path w="3312" h="960">
                <a:moveTo>
                  <a:pt x="0" y="0"/>
                </a:moveTo>
                <a:lnTo>
                  <a:pt x="0" y="960"/>
                </a:lnTo>
                <a:lnTo>
                  <a:pt x="3312" y="960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1" name=""/>
          <p:cNvSpPr/>
          <p:nvPr/>
        </p:nvSpPr>
        <p:spPr>
          <a:xfrm>
            <a:off x="2693880" y="5111640"/>
            <a:ext cx="4480200" cy="484200"/>
          </a:xfrm>
          <a:custGeom>
            <a:avLst/>
            <a:gdLst/>
            <a:ahLst/>
            <a:rect l="l" t="t" r="r" b="b"/>
            <a:pathLst>
              <a:path w="3312" h="305">
                <a:moveTo>
                  <a:pt x="0" y="305"/>
                </a:moveTo>
                <a:cubicBezTo>
                  <a:pt x="177" y="257"/>
                  <a:pt x="657" y="28"/>
                  <a:pt x="1061" y="14"/>
                </a:cubicBezTo>
                <a:cubicBezTo>
                  <a:pt x="1465" y="0"/>
                  <a:pt x="2049" y="211"/>
                  <a:pt x="2424" y="219"/>
                </a:cubicBezTo>
                <a:cubicBezTo>
                  <a:pt x="2799" y="227"/>
                  <a:pt x="3127" y="97"/>
                  <a:pt x="3312" y="65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2" name=""/>
          <p:cNvSpPr/>
          <p:nvPr/>
        </p:nvSpPr>
        <p:spPr>
          <a:xfrm>
            <a:off x="7152480" y="4700520"/>
            <a:ext cx="1857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Short-term LNG Netback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3" name=""/>
          <p:cNvSpPr/>
          <p:nvPr/>
        </p:nvSpPr>
        <p:spPr>
          <a:xfrm>
            <a:off x="7151760" y="5073480"/>
            <a:ext cx="183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Long-term LNG Netback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4" name=""/>
          <p:cNvSpPr/>
          <p:nvPr/>
        </p:nvSpPr>
        <p:spPr>
          <a:xfrm>
            <a:off x="2693880" y="4605480"/>
            <a:ext cx="4457880" cy="1295280"/>
          </a:xfrm>
          <a:custGeom>
            <a:avLst/>
            <a:gdLst/>
            <a:ahLst/>
            <a:rect l="l" t="t" r="r" b="b"/>
            <a:pathLst>
              <a:path w="2496" h="816">
                <a:moveTo>
                  <a:pt x="0" y="576"/>
                </a:moveTo>
                <a:lnTo>
                  <a:pt x="48" y="384"/>
                </a:lnTo>
                <a:lnTo>
                  <a:pt x="96" y="528"/>
                </a:lnTo>
                <a:lnTo>
                  <a:pt x="144" y="288"/>
                </a:lnTo>
                <a:lnTo>
                  <a:pt x="192" y="528"/>
                </a:lnTo>
                <a:lnTo>
                  <a:pt x="240" y="384"/>
                </a:lnTo>
                <a:lnTo>
                  <a:pt x="288" y="624"/>
                </a:lnTo>
                <a:lnTo>
                  <a:pt x="336" y="528"/>
                </a:lnTo>
                <a:lnTo>
                  <a:pt x="384" y="720"/>
                </a:lnTo>
                <a:lnTo>
                  <a:pt x="432" y="576"/>
                </a:lnTo>
                <a:lnTo>
                  <a:pt x="480" y="720"/>
                </a:lnTo>
                <a:lnTo>
                  <a:pt x="528" y="576"/>
                </a:lnTo>
                <a:lnTo>
                  <a:pt x="576" y="720"/>
                </a:lnTo>
                <a:lnTo>
                  <a:pt x="624" y="624"/>
                </a:lnTo>
                <a:lnTo>
                  <a:pt x="672" y="720"/>
                </a:lnTo>
                <a:lnTo>
                  <a:pt x="720" y="624"/>
                </a:lnTo>
                <a:lnTo>
                  <a:pt x="768" y="816"/>
                </a:lnTo>
                <a:lnTo>
                  <a:pt x="816" y="576"/>
                </a:lnTo>
                <a:lnTo>
                  <a:pt x="864" y="624"/>
                </a:lnTo>
                <a:lnTo>
                  <a:pt x="912" y="480"/>
                </a:lnTo>
                <a:lnTo>
                  <a:pt x="960" y="624"/>
                </a:lnTo>
                <a:lnTo>
                  <a:pt x="1008" y="384"/>
                </a:lnTo>
                <a:lnTo>
                  <a:pt x="1056" y="576"/>
                </a:lnTo>
                <a:lnTo>
                  <a:pt x="1104" y="240"/>
                </a:lnTo>
                <a:lnTo>
                  <a:pt x="1152" y="480"/>
                </a:lnTo>
                <a:lnTo>
                  <a:pt x="1200" y="144"/>
                </a:lnTo>
                <a:lnTo>
                  <a:pt x="1248" y="384"/>
                </a:lnTo>
                <a:lnTo>
                  <a:pt x="1296" y="96"/>
                </a:lnTo>
                <a:lnTo>
                  <a:pt x="1344" y="336"/>
                </a:lnTo>
                <a:lnTo>
                  <a:pt x="1392" y="48"/>
                </a:lnTo>
                <a:lnTo>
                  <a:pt x="1440" y="240"/>
                </a:lnTo>
                <a:lnTo>
                  <a:pt x="1488" y="48"/>
                </a:lnTo>
                <a:lnTo>
                  <a:pt x="1536" y="288"/>
                </a:lnTo>
                <a:lnTo>
                  <a:pt x="1584" y="0"/>
                </a:lnTo>
                <a:lnTo>
                  <a:pt x="1632" y="240"/>
                </a:lnTo>
                <a:lnTo>
                  <a:pt x="1680" y="48"/>
                </a:lnTo>
                <a:lnTo>
                  <a:pt x="1728" y="288"/>
                </a:lnTo>
                <a:lnTo>
                  <a:pt x="1776" y="0"/>
                </a:lnTo>
                <a:lnTo>
                  <a:pt x="1824" y="288"/>
                </a:lnTo>
                <a:lnTo>
                  <a:pt x="1872" y="96"/>
                </a:lnTo>
                <a:lnTo>
                  <a:pt x="1920" y="384"/>
                </a:lnTo>
                <a:lnTo>
                  <a:pt x="1968" y="240"/>
                </a:lnTo>
                <a:lnTo>
                  <a:pt x="2016" y="432"/>
                </a:lnTo>
                <a:lnTo>
                  <a:pt x="2064" y="240"/>
                </a:lnTo>
                <a:lnTo>
                  <a:pt x="2112" y="672"/>
                </a:lnTo>
                <a:lnTo>
                  <a:pt x="2160" y="432"/>
                </a:lnTo>
                <a:lnTo>
                  <a:pt x="2208" y="720"/>
                </a:lnTo>
                <a:lnTo>
                  <a:pt x="2256" y="480"/>
                </a:lnTo>
                <a:lnTo>
                  <a:pt x="2304" y="768"/>
                </a:lnTo>
                <a:lnTo>
                  <a:pt x="2352" y="624"/>
                </a:lnTo>
                <a:lnTo>
                  <a:pt x="2400" y="816"/>
                </a:lnTo>
                <a:lnTo>
                  <a:pt x="2448" y="576"/>
                </a:lnTo>
                <a:lnTo>
                  <a:pt x="2496" y="72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5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6" name=""/>
          <p:cNvSpPr/>
          <p:nvPr/>
        </p:nvSpPr>
        <p:spPr>
          <a:xfrm>
            <a:off x="49320" y="6480"/>
            <a:ext cx="871992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Today’s LNG Spot Market is Inefficient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7" name=""/>
          <p:cNvSpPr/>
          <p:nvPr/>
        </p:nvSpPr>
        <p:spPr>
          <a:xfrm>
            <a:off x="2570400" y="1492200"/>
            <a:ext cx="2341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Surplus Always Discounted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8" name=""/>
          <p:cNvSpPr/>
          <p:nvPr/>
        </p:nvSpPr>
        <p:spPr>
          <a:xfrm>
            <a:off x="2566800" y="4254480"/>
            <a:ext cx="3302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Liquidity Flattens Price Cycle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9" name=""/>
          <p:cNvSpPr/>
          <p:nvPr/>
        </p:nvSpPr>
        <p:spPr>
          <a:xfrm>
            <a:off x="523080" y="1374840"/>
            <a:ext cx="1179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Today: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0" name=""/>
          <p:cNvSpPr/>
          <p:nvPr/>
        </p:nvSpPr>
        <p:spPr>
          <a:xfrm>
            <a:off x="557640" y="4137120"/>
            <a:ext cx="148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Network: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"/>
          <p:cNvSpPr/>
          <p:nvPr/>
        </p:nvSpPr>
        <p:spPr>
          <a:xfrm>
            <a:off x="3987720" y="3900600"/>
            <a:ext cx="389160" cy="1440"/>
          </a:xfrm>
          <a:prstGeom prst="line">
            <a:avLst/>
          </a:prstGeom>
          <a:ln w="1260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2457360" y="3251160"/>
            <a:ext cx="1600200" cy="121932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Wholesale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630360" y="3251160"/>
            <a:ext cx="1600200" cy="121932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7942320" y="3257640"/>
            <a:ext cx="1600200" cy="12189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641520" y="4629240"/>
            <a:ext cx="16002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Transportation and Electric 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3284640" y="2859120"/>
            <a:ext cx="3240" cy="403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1411200" y="2854440"/>
            <a:ext cx="7418520" cy="40788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5005440" y="1951200"/>
            <a:ext cx="4680" cy="900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2479680" y="4629240"/>
            <a:ext cx="16509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and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Delivery of Energy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Worldwide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710280" y="3484440"/>
            <a:ext cx="14389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&amp;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4280040" y="3260880"/>
            <a:ext cx="1600200" cy="121896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4551840" y="3746520"/>
            <a:ext cx="1062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 Works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4281480" y="4629240"/>
            <a:ext cx="1704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Expansion Vehicle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 New Commodity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Penetration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5010120" y="2859120"/>
            <a:ext cx="0" cy="403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6966000" y="2859120"/>
            <a:ext cx="3240" cy="403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6113520" y="4632480"/>
            <a:ext cx="1704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Outsourcing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Commercial and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Industrial Customers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8194320" y="3614760"/>
            <a:ext cx="1121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8209080" y="4637160"/>
            <a:ext cx="1571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Management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and Broadband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Delivery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3970440" y="1058760"/>
            <a:ext cx="2073240" cy="100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  <a:effectLst>
            <a:outerShdw dist="107932" dir="2700000" blurRad="0" rotWithShape="0">
              <a:srgbClr val="ff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4107960" y="1119240"/>
            <a:ext cx="18075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6151680" y="3278160"/>
            <a:ext cx="1596960" cy="1217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6555960" y="3641760"/>
            <a:ext cx="785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Retail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"/>
          <p:cNvSpPr/>
          <p:nvPr/>
        </p:nvSpPr>
        <p:spPr>
          <a:xfrm>
            <a:off x="4060800" y="5232240"/>
            <a:ext cx="3014640" cy="12049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2" name="PlaceHolder 1"/>
          <p:cNvSpPr>
            <a:spLocks noGrp="1"/>
          </p:cNvSpPr>
          <p:nvPr>
            <p:ph type="title"/>
          </p:nvPr>
        </p:nvSpPr>
        <p:spPr>
          <a:xfrm>
            <a:off x="66600" y="95040"/>
            <a:ext cx="87631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Plants, Terminals, and Routes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3" name=""/>
          <p:cNvSpPr/>
          <p:nvPr/>
        </p:nvSpPr>
        <p:spPr>
          <a:xfrm>
            <a:off x="2428920" y="3565440"/>
            <a:ext cx="1297080" cy="2017800"/>
          </a:xfrm>
          <a:custGeom>
            <a:avLst/>
            <a:gdLst/>
            <a:ahLst/>
            <a:rect l="l" t="t" r="r" b="b"/>
            <a:pathLst>
              <a:path w="817" h="1271">
                <a:moveTo>
                  <a:pt x="61" y="67"/>
                </a:moveTo>
                <a:lnTo>
                  <a:pt x="69" y="63"/>
                </a:lnTo>
                <a:lnTo>
                  <a:pt x="75" y="70"/>
                </a:lnTo>
                <a:lnTo>
                  <a:pt x="87" y="61"/>
                </a:lnTo>
                <a:lnTo>
                  <a:pt x="98" y="53"/>
                </a:lnTo>
                <a:lnTo>
                  <a:pt x="104" y="53"/>
                </a:lnTo>
                <a:lnTo>
                  <a:pt x="104" y="38"/>
                </a:lnTo>
                <a:lnTo>
                  <a:pt x="121" y="27"/>
                </a:lnTo>
                <a:lnTo>
                  <a:pt x="132" y="30"/>
                </a:lnTo>
                <a:lnTo>
                  <a:pt x="134" y="18"/>
                </a:lnTo>
                <a:lnTo>
                  <a:pt x="149" y="17"/>
                </a:lnTo>
                <a:lnTo>
                  <a:pt x="165" y="9"/>
                </a:lnTo>
                <a:lnTo>
                  <a:pt x="165" y="3"/>
                </a:lnTo>
                <a:lnTo>
                  <a:pt x="180" y="0"/>
                </a:lnTo>
                <a:lnTo>
                  <a:pt x="183" y="3"/>
                </a:lnTo>
                <a:lnTo>
                  <a:pt x="180" y="9"/>
                </a:lnTo>
                <a:lnTo>
                  <a:pt x="170" y="16"/>
                </a:lnTo>
                <a:lnTo>
                  <a:pt x="173" y="24"/>
                </a:lnTo>
                <a:lnTo>
                  <a:pt x="206" y="16"/>
                </a:lnTo>
                <a:lnTo>
                  <a:pt x="199" y="6"/>
                </a:lnTo>
                <a:lnTo>
                  <a:pt x="204" y="3"/>
                </a:lnTo>
                <a:lnTo>
                  <a:pt x="212" y="11"/>
                </a:lnTo>
                <a:lnTo>
                  <a:pt x="233" y="16"/>
                </a:lnTo>
                <a:lnTo>
                  <a:pt x="236" y="30"/>
                </a:lnTo>
                <a:lnTo>
                  <a:pt x="265" y="24"/>
                </a:lnTo>
                <a:lnTo>
                  <a:pt x="268" y="30"/>
                </a:lnTo>
                <a:lnTo>
                  <a:pt x="272" y="33"/>
                </a:lnTo>
                <a:lnTo>
                  <a:pt x="291" y="38"/>
                </a:lnTo>
                <a:lnTo>
                  <a:pt x="307" y="30"/>
                </a:lnTo>
                <a:lnTo>
                  <a:pt x="328" y="24"/>
                </a:lnTo>
                <a:lnTo>
                  <a:pt x="341" y="27"/>
                </a:lnTo>
                <a:lnTo>
                  <a:pt x="331" y="31"/>
                </a:lnTo>
                <a:lnTo>
                  <a:pt x="331" y="36"/>
                </a:lnTo>
                <a:lnTo>
                  <a:pt x="336" y="38"/>
                </a:lnTo>
                <a:lnTo>
                  <a:pt x="346" y="38"/>
                </a:lnTo>
                <a:lnTo>
                  <a:pt x="355" y="45"/>
                </a:lnTo>
                <a:lnTo>
                  <a:pt x="358" y="58"/>
                </a:lnTo>
                <a:lnTo>
                  <a:pt x="374" y="58"/>
                </a:lnTo>
                <a:lnTo>
                  <a:pt x="381" y="63"/>
                </a:lnTo>
                <a:lnTo>
                  <a:pt x="389" y="67"/>
                </a:lnTo>
                <a:lnTo>
                  <a:pt x="395" y="77"/>
                </a:lnTo>
                <a:lnTo>
                  <a:pt x="398" y="90"/>
                </a:lnTo>
                <a:lnTo>
                  <a:pt x="408" y="90"/>
                </a:lnTo>
                <a:lnTo>
                  <a:pt x="421" y="102"/>
                </a:lnTo>
                <a:lnTo>
                  <a:pt x="421" y="107"/>
                </a:lnTo>
                <a:lnTo>
                  <a:pt x="439" y="109"/>
                </a:lnTo>
                <a:lnTo>
                  <a:pt x="462" y="109"/>
                </a:lnTo>
                <a:lnTo>
                  <a:pt x="479" y="112"/>
                </a:lnTo>
                <a:lnTo>
                  <a:pt x="500" y="124"/>
                </a:lnTo>
                <a:lnTo>
                  <a:pt x="520" y="138"/>
                </a:lnTo>
                <a:lnTo>
                  <a:pt x="525" y="138"/>
                </a:lnTo>
                <a:lnTo>
                  <a:pt x="532" y="155"/>
                </a:lnTo>
                <a:lnTo>
                  <a:pt x="538" y="179"/>
                </a:lnTo>
                <a:lnTo>
                  <a:pt x="543" y="180"/>
                </a:lnTo>
                <a:lnTo>
                  <a:pt x="548" y="190"/>
                </a:lnTo>
                <a:lnTo>
                  <a:pt x="546" y="200"/>
                </a:lnTo>
                <a:lnTo>
                  <a:pt x="541" y="210"/>
                </a:lnTo>
                <a:lnTo>
                  <a:pt x="532" y="216"/>
                </a:lnTo>
                <a:lnTo>
                  <a:pt x="525" y="232"/>
                </a:lnTo>
                <a:lnTo>
                  <a:pt x="513" y="243"/>
                </a:lnTo>
                <a:lnTo>
                  <a:pt x="532" y="236"/>
                </a:lnTo>
                <a:lnTo>
                  <a:pt x="541" y="222"/>
                </a:lnTo>
                <a:lnTo>
                  <a:pt x="548" y="217"/>
                </a:lnTo>
                <a:lnTo>
                  <a:pt x="575" y="220"/>
                </a:lnTo>
                <a:lnTo>
                  <a:pt x="569" y="237"/>
                </a:lnTo>
                <a:lnTo>
                  <a:pt x="556" y="246"/>
                </a:lnTo>
                <a:lnTo>
                  <a:pt x="572" y="239"/>
                </a:lnTo>
                <a:lnTo>
                  <a:pt x="587" y="226"/>
                </a:lnTo>
                <a:lnTo>
                  <a:pt x="612" y="226"/>
                </a:lnTo>
                <a:lnTo>
                  <a:pt x="623" y="236"/>
                </a:lnTo>
                <a:lnTo>
                  <a:pt x="636" y="239"/>
                </a:lnTo>
                <a:lnTo>
                  <a:pt x="646" y="249"/>
                </a:lnTo>
                <a:lnTo>
                  <a:pt x="646" y="261"/>
                </a:lnTo>
                <a:lnTo>
                  <a:pt x="668" y="256"/>
                </a:lnTo>
                <a:lnTo>
                  <a:pt x="679" y="260"/>
                </a:lnTo>
                <a:lnTo>
                  <a:pt x="694" y="259"/>
                </a:lnTo>
                <a:lnTo>
                  <a:pt x="723" y="260"/>
                </a:lnTo>
                <a:lnTo>
                  <a:pt x="745" y="273"/>
                </a:lnTo>
                <a:lnTo>
                  <a:pt x="758" y="281"/>
                </a:lnTo>
                <a:lnTo>
                  <a:pt x="766" y="296"/>
                </a:lnTo>
                <a:lnTo>
                  <a:pt x="781" y="301"/>
                </a:lnTo>
                <a:lnTo>
                  <a:pt x="794" y="301"/>
                </a:lnTo>
                <a:lnTo>
                  <a:pt x="807" y="303"/>
                </a:lnTo>
                <a:lnTo>
                  <a:pt x="810" y="323"/>
                </a:lnTo>
                <a:lnTo>
                  <a:pt x="816" y="342"/>
                </a:lnTo>
                <a:lnTo>
                  <a:pt x="810" y="364"/>
                </a:lnTo>
                <a:lnTo>
                  <a:pt x="800" y="385"/>
                </a:lnTo>
                <a:lnTo>
                  <a:pt x="794" y="396"/>
                </a:lnTo>
                <a:lnTo>
                  <a:pt x="779" y="404"/>
                </a:lnTo>
                <a:lnTo>
                  <a:pt x="774" y="418"/>
                </a:lnTo>
                <a:lnTo>
                  <a:pt x="758" y="439"/>
                </a:lnTo>
                <a:lnTo>
                  <a:pt x="748" y="436"/>
                </a:lnTo>
                <a:lnTo>
                  <a:pt x="748" y="453"/>
                </a:lnTo>
                <a:lnTo>
                  <a:pt x="742" y="458"/>
                </a:lnTo>
                <a:lnTo>
                  <a:pt x="745" y="463"/>
                </a:lnTo>
                <a:lnTo>
                  <a:pt x="743" y="502"/>
                </a:lnTo>
                <a:lnTo>
                  <a:pt x="743" y="527"/>
                </a:lnTo>
                <a:lnTo>
                  <a:pt x="734" y="551"/>
                </a:lnTo>
                <a:lnTo>
                  <a:pt x="736" y="560"/>
                </a:lnTo>
                <a:lnTo>
                  <a:pt x="733" y="561"/>
                </a:lnTo>
                <a:lnTo>
                  <a:pt x="729" y="574"/>
                </a:lnTo>
                <a:lnTo>
                  <a:pt x="718" y="585"/>
                </a:lnTo>
                <a:lnTo>
                  <a:pt x="713" y="600"/>
                </a:lnTo>
                <a:lnTo>
                  <a:pt x="713" y="608"/>
                </a:lnTo>
                <a:lnTo>
                  <a:pt x="712" y="611"/>
                </a:lnTo>
                <a:lnTo>
                  <a:pt x="700" y="615"/>
                </a:lnTo>
                <a:lnTo>
                  <a:pt x="700" y="622"/>
                </a:lnTo>
                <a:lnTo>
                  <a:pt x="686" y="622"/>
                </a:lnTo>
                <a:lnTo>
                  <a:pt x="670" y="625"/>
                </a:lnTo>
                <a:lnTo>
                  <a:pt x="671" y="621"/>
                </a:lnTo>
                <a:lnTo>
                  <a:pt x="652" y="625"/>
                </a:lnTo>
                <a:lnTo>
                  <a:pt x="656" y="631"/>
                </a:lnTo>
                <a:lnTo>
                  <a:pt x="643" y="638"/>
                </a:lnTo>
                <a:lnTo>
                  <a:pt x="636" y="637"/>
                </a:lnTo>
                <a:lnTo>
                  <a:pt x="602" y="661"/>
                </a:lnTo>
                <a:lnTo>
                  <a:pt x="588" y="682"/>
                </a:lnTo>
                <a:lnTo>
                  <a:pt x="590" y="701"/>
                </a:lnTo>
                <a:lnTo>
                  <a:pt x="590" y="726"/>
                </a:lnTo>
                <a:lnTo>
                  <a:pt x="577" y="733"/>
                </a:lnTo>
                <a:lnTo>
                  <a:pt x="566" y="759"/>
                </a:lnTo>
                <a:lnTo>
                  <a:pt x="559" y="776"/>
                </a:lnTo>
                <a:lnTo>
                  <a:pt x="543" y="789"/>
                </a:lnTo>
                <a:lnTo>
                  <a:pt x="553" y="776"/>
                </a:lnTo>
                <a:lnTo>
                  <a:pt x="556" y="760"/>
                </a:lnTo>
                <a:lnTo>
                  <a:pt x="546" y="759"/>
                </a:lnTo>
                <a:lnTo>
                  <a:pt x="543" y="770"/>
                </a:lnTo>
                <a:lnTo>
                  <a:pt x="532" y="782"/>
                </a:lnTo>
                <a:lnTo>
                  <a:pt x="532" y="794"/>
                </a:lnTo>
                <a:lnTo>
                  <a:pt x="530" y="810"/>
                </a:lnTo>
                <a:lnTo>
                  <a:pt x="525" y="817"/>
                </a:lnTo>
                <a:lnTo>
                  <a:pt x="516" y="819"/>
                </a:lnTo>
                <a:lnTo>
                  <a:pt x="516" y="833"/>
                </a:lnTo>
                <a:lnTo>
                  <a:pt x="495" y="840"/>
                </a:lnTo>
                <a:lnTo>
                  <a:pt x="479" y="843"/>
                </a:lnTo>
                <a:lnTo>
                  <a:pt x="464" y="847"/>
                </a:lnTo>
                <a:lnTo>
                  <a:pt x="450" y="840"/>
                </a:lnTo>
                <a:lnTo>
                  <a:pt x="437" y="838"/>
                </a:lnTo>
                <a:lnTo>
                  <a:pt x="429" y="831"/>
                </a:lnTo>
                <a:lnTo>
                  <a:pt x="429" y="840"/>
                </a:lnTo>
                <a:lnTo>
                  <a:pt x="437" y="844"/>
                </a:lnTo>
                <a:lnTo>
                  <a:pt x="451" y="858"/>
                </a:lnTo>
                <a:lnTo>
                  <a:pt x="451" y="868"/>
                </a:lnTo>
                <a:lnTo>
                  <a:pt x="458" y="871"/>
                </a:lnTo>
                <a:lnTo>
                  <a:pt x="458" y="888"/>
                </a:lnTo>
                <a:lnTo>
                  <a:pt x="454" y="898"/>
                </a:lnTo>
                <a:lnTo>
                  <a:pt x="439" y="912"/>
                </a:lnTo>
                <a:lnTo>
                  <a:pt x="424" y="919"/>
                </a:lnTo>
                <a:lnTo>
                  <a:pt x="408" y="919"/>
                </a:lnTo>
                <a:lnTo>
                  <a:pt x="397" y="922"/>
                </a:lnTo>
                <a:lnTo>
                  <a:pt x="374" y="919"/>
                </a:lnTo>
                <a:lnTo>
                  <a:pt x="372" y="926"/>
                </a:lnTo>
                <a:lnTo>
                  <a:pt x="377" y="934"/>
                </a:lnTo>
                <a:lnTo>
                  <a:pt x="372" y="944"/>
                </a:lnTo>
                <a:lnTo>
                  <a:pt x="374" y="954"/>
                </a:lnTo>
                <a:lnTo>
                  <a:pt x="371" y="963"/>
                </a:lnTo>
                <a:lnTo>
                  <a:pt x="355" y="963"/>
                </a:lnTo>
                <a:lnTo>
                  <a:pt x="334" y="959"/>
                </a:lnTo>
                <a:lnTo>
                  <a:pt x="328" y="961"/>
                </a:lnTo>
                <a:lnTo>
                  <a:pt x="331" y="983"/>
                </a:lnTo>
                <a:lnTo>
                  <a:pt x="342" y="990"/>
                </a:lnTo>
                <a:lnTo>
                  <a:pt x="349" y="985"/>
                </a:lnTo>
                <a:lnTo>
                  <a:pt x="349" y="998"/>
                </a:lnTo>
                <a:lnTo>
                  <a:pt x="331" y="995"/>
                </a:lnTo>
                <a:lnTo>
                  <a:pt x="336" y="1003"/>
                </a:lnTo>
                <a:lnTo>
                  <a:pt x="331" y="1012"/>
                </a:lnTo>
                <a:lnTo>
                  <a:pt x="331" y="1029"/>
                </a:lnTo>
                <a:lnTo>
                  <a:pt x="328" y="1039"/>
                </a:lnTo>
                <a:lnTo>
                  <a:pt x="307" y="1047"/>
                </a:lnTo>
                <a:lnTo>
                  <a:pt x="299" y="1064"/>
                </a:lnTo>
                <a:lnTo>
                  <a:pt x="311" y="1083"/>
                </a:lnTo>
                <a:lnTo>
                  <a:pt x="328" y="1083"/>
                </a:lnTo>
                <a:lnTo>
                  <a:pt x="323" y="1096"/>
                </a:lnTo>
                <a:lnTo>
                  <a:pt x="328" y="1104"/>
                </a:lnTo>
                <a:lnTo>
                  <a:pt x="316" y="1113"/>
                </a:lnTo>
                <a:lnTo>
                  <a:pt x="307" y="1133"/>
                </a:lnTo>
                <a:lnTo>
                  <a:pt x="307" y="1140"/>
                </a:lnTo>
                <a:lnTo>
                  <a:pt x="300" y="1147"/>
                </a:lnTo>
                <a:lnTo>
                  <a:pt x="293" y="1148"/>
                </a:lnTo>
                <a:lnTo>
                  <a:pt x="289" y="1155"/>
                </a:lnTo>
                <a:lnTo>
                  <a:pt x="288" y="1175"/>
                </a:lnTo>
                <a:lnTo>
                  <a:pt x="299" y="1191"/>
                </a:lnTo>
                <a:lnTo>
                  <a:pt x="291" y="1194"/>
                </a:lnTo>
                <a:lnTo>
                  <a:pt x="291" y="1201"/>
                </a:lnTo>
                <a:lnTo>
                  <a:pt x="303" y="1201"/>
                </a:lnTo>
                <a:lnTo>
                  <a:pt x="303" y="1216"/>
                </a:lnTo>
                <a:lnTo>
                  <a:pt x="339" y="1241"/>
                </a:lnTo>
                <a:lnTo>
                  <a:pt x="358" y="1241"/>
                </a:lnTo>
                <a:lnTo>
                  <a:pt x="358" y="1246"/>
                </a:lnTo>
                <a:lnTo>
                  <a:pt x="342" y="1255"/>
                </a:lnTo>
                <a:lnTo>
                  <a:pt x="334" y="1252"/>
                </a:lnTo>
                <a:lnTo>
                  <a:pt x="318" y="1255"/>
                </a:lnTo>
                <a:lnTo>
                  <a:pt x="321" y="1265"/>
                </a:lnTo>
                <a:lnTo>
                  <a:pt x="315" y="1270"/>
                </a:lnTo>
                <a:lnTo>
                  <a:pt x="303" y="1270"/>
                </a:lnTo>
                <a:lnTo>
                  <a:pt x="291" y="1263"/>
                </a:lnTo>
                <a:lnTo>
                  <a:pt x="299" y="1255"/>
                </a:lnTo>
                <a:lnTo>
                  <a:pt x="275" y="1255"/>
                </a:lnTo>
                <a:lnTo>
                  <a:pt x="260" y="1250"/>
                </a:lnTo>
                <a:lnTo>
                  <a:pt x="291" y="1241"/>
                </a:lnTo>
                <a:lnTo>
                  <a:pt x="281" y="1233"/>
                </a:lnTo>
                <a:lnTo>
                  <a:pt x="273" y="1209"/>
                </a:lnTo>
                <a:lnTo>
                  <a:pt x="265" y="1225"/>
                </a:lnTo>
                <a:lnTo>
                  <a:pt x="260" y="1228"/>
                </a:lnTo>
                <a:lnTo>
                  <a:pt x="247" y="1219"/>
                </a:lnTo>
                <a:lnTo>
                  <a:pt x="260" y="1206"/>
                </a:lnTo>
                <a:lnTo>
                  <a:pt x="241" y="1204"/>
                </a:lnTo>
                <a:lnTo>
                  <a:pt x="231" y="1211"/>
                </a:lnTo>
                <a:lnTo>
                  <a:pt x="217" y="1204"/>
                </a:lnTo>
                <a:lnTo>
                  <a:pt x="217" y="1197"/>
                </a:lnTo>
                <a:lnTo>
                  <a:pt x="233" y="1194"/>
                </a:lnTo>
                <a:lnTo>
                  <a:pt x="223" y="1189"/>
                </a:lnTo>
                <a:lnTo>
                  <a:pt x="214" y="1172"/>
                </a:lnTo>
                <a:lnTo>
                  <a:pt x="206" y="1169"/>
                </a:lnTo>
                <a:lnTo>
                  <a:pt x="198" y="1154"/>
                </a:lnTo>
                <a:lnTo>
                  <a:pt x="204" y="1137"/>
                </a:lnTo>
                <a:lnTo>
                  <a:pt x="204" y="1131"/>
                </a:lnTo>
                <a:lnTo>
                  <a:pt x="198" y="1131"/>
                </a:lnTo>
                <a:lnTo>
                  <a:pt x="195" y="1121"/>
                </a:lnTo>
                <a:lnTo>
                  <a:pt x="193" y="1111"/>
                </a:lnTo>
                <a:lnTo>
                  <a:pt x="206" y="1104"/>
                </a:lnTo>
                <a:lnTo>
                  <a:pt x="190" y="1101"/>
                </a:lnTo>
                <a:lnTo>
                  <a:pt x="195" y="1089"/>
                </a:lnTo>
                <a:lnTo>
                  <a:pt x="177" y="1080"/>
                </a:lnTo>
                <a:lnTo>
                  <a:pt x="180" y="1074"/>
                </a:lnTo>
                <a:lnTo>
                  <a:pt x="177" y="1064"/>
                </a:lnTo>
                <a:lnTo>
                  <a:pt x="198" y="1069"/>
                </a:lnTo>
                <a:lnTo>
                  <a:pt x="198" y="1050"/>
                </a:lnTo>
                <a:lnTo>
                  <a:pt x="207" y="1034"/>
                </a:lnTo>
                <a:lnTo>
                  <a:pt x="201" y="1032"/>
                </a:lnTo>
                <a:lnTo>
                  <a:pt x="204" y="1025"/>
                </a:lnTo>
                <a:lnTo>
                  <a:pt x="201" y="1013"/>
                </a:lnTo>
                <a:lnTo>
                  <a:pt x="206" y="996"/>
                </a:lnTo>
                <a:lnTo>
                  <a:pt x="212" y="992"/>
                </a:lnTo>
                <a:lnTo>
                  <a:pt x="199" y="971"/>
                </a:lnTo>
                <a:lnTo>
                  <a:pt x="193" y="976"/>
                </a:lnTo>
                <a:lnTo>
                  <a:pt x="183" y="971"/>
                </a:lnTo>
                <a:lnTo>
                  <a:pt x="180" y="953"/>
                </a:lnTo>
                <a:lnTo>
                  <a:pt x="183" y="928"/>
                </a:lnTo>
                <a:lnTo>
                  <a:pt x="173" y="897"/>
                </a:lnTo>
                <a:lnTo>
                  <a:pt x="182" y="895"/>
                </a:lnTo>
                <a:lnTo>
                  <a:pt x="182" y="882"/>
                </a:lnTo>
                <a:lnTo>
                  <a:pt x="190" y="882"/>
                </a:lnTo>
                <a:lnTo>
                  <a:pt x="188" y="858"/>
                </a:lnTo>
                <a:lnTo>
                  <a:pt x="198" y="823"/>
                </a:lnTo>
                <a:lnTo>
                  <a:pt x="198" y="817"/>
                </a:lnTo>
                <a:lnTo>
                  <a:pt x="199" y="803"/>
                </a:lnTo>
                <a:lnTo>
                  <a:pt x="193" y="770"/>
                </a:lnTo>
                <a:lnTo>
                  <a:pt x="198" y="753"/>
                </a:lnTo>
                <a:lnTo>
                  <a:pt x="195" y="736"/>
                </a:lnTo>
                <a:lnTo>
                  <a:pt x="199" y="711"/>
                </a:lnTo>
                <a:lnTo>
                  <a:pt x="206" y="711"/>
                </a:lnTo>
                <a:lnTo>
                  <a:pt x="207" y="691"/>
                </a:lnTo>
                <a:lnTo>
                  <a:pt x="206" y="678"/>
                </a:lnTo>
                <a:lnTo>
                  <a:pt x="211" y="669"/>
                </a:lnTo>
                <a:lnTo>
                  <a:pt x="206" y="654"/>
                </a:lnTo>
                <a:lnTo>
                  <a:pt x="206" y="638"/>
                </a:lnTo>
                <a:lnTo>
                  <a:pt x="201" y="639"/>
                </a:lnTo>
                <a:lnTo>
                  <a:pt x="206" y="622"/>
                </a:lnTo>
                <a:lnTo>
                  <a:pt x="211" y="597"/>
                </a:lnTo>
                <a:lnTo>
                  <a:pt x="207" y="580"/>
                </a:lnTo>
                <a:lnTo>
                  <a:pt x="206" y="567"/>
                </a:lnTo>
                <a:lnTo>
                  <a:pt x="201" y="561"/>
                </a:lnTo>
                <a:lnTo>
                  <a:pt x="199" y="549"/>
                </a:lnTo>
                <a:lnTo>
                  <a:pt x="193" y="539"/>
                </a:lnTo>
                <a:lnTo>
                  <a:pt x="182" y="527"/>
                </a:lnTo>
                <a:lnTo>
                  <a:pt x="170" y="517"/>
                </a:lnTo>
                <a:lnTo>
                  <a:pt x="159" y="513"/>
                </a:lnTo>
                <a:lnTo>
                  <a:pt x="124" y="495"/>
                </a:lnTo>
                <a:lnTo>
                  <a:pt x="114" y="487"/>
                </a:lnTo>
                <a:lnTo>
                  <a:pt x="98" y="473"/>
                </a:lnTo>
                <a:lnTo>
                  <a:pt x="91" y="459"/>
                </a:lnTo>
                <a:lnTo>
                  <a:pt x="98" y="453"/>
                </a:lnTo>
                <a:lnTo>
                  <a:pt x="83" y="436"/>
                </a:lnTo>
                <a:lnTo>
                  <a:pt x="71" y="415"/>
                </a:lnTo>
                <a:lnTo>
                  <a:pt x="66" y="404"/>
                </a:lnTo>
                <a:lnTo>
                  <a:pt x="50" y="381"/>
                </a:lnTo>
                <a:lnTo>
                  <a:pt x="50" y="369"/>
                </a:lnTo>
                <a:lnTo>
                  <a:pt x="53" y="364"/>
                </a:lnTo>
                <a:lnTo>
                  <a:pt x="42" y="352"/>
                </a:lnTo>
                <a:lnTo>
                  <a:pt x="34" y="338"/>
                </a:lnTo>
                <a:lnTo>
                  <a:pt x="22" y="328"/>
                </a:lnTo>
                <a:lnTo>
                  <a:pt x="10" y="324"/>
                </a:lnTo>
                <a:lnTo>
                  <a:pt x="6" y="317"/>
                </a:lnTo>
                <a:lnTo>
                  <a:pt x="0" y="300"/>
                </a:lnTo>
                <a:lnTo>
                  <a:pt x="6" y="286"/>
                </a:lnTo>
                <a:lnTo>
                  <a:pt x="24" y="279"/>
                </a:lnTo>
                <a:lnTo>
                  <a:pt x="29" y="270"/>
                </a:lnTo>
                <a:lnTo>
                  <a:pt x="29" y="261"/>
                </a:lnTo>
                <a:lnTo>
                  <a:pt x="24" y="260"/>
                </a:lnTo>
                <a:lnTo>
                  <a:pt x="19" y="261"/>
                </a:lnTo>
                <a:lnTo>
                  <a:pt x="10" y="254"/>
                </a:lnTo>
                <a:lnTo>
                  <a:pt x="10" y="236"/>
                </a:lnTo>
                <a:lnTo>
                  <a:pt x="18" y="217"/>
                </a:lnTo>
                <a:lnTo>
                  <a:pt x="19" y="203"/>
                </a:lnTo>
                <a:lnTo>
                  <a:pt x="42" y="196"/>
                </a:lnTo>
                <a:lnTo>
                  <a:pt x="47" y="176"/>
                </a:lnTo>
                <a:lnTo>
                  <a:pt x="61" y="169"/>
                </a:lnTo>
                <a:lnTo>
                  <a:pt x="65" y="163"/>
                </a:lnTo>
                <a:lnTo>
                  <a:pt x="68" y="148"/>
                </a:lnTo>
                <a:lnTo>
                  <a:pt x="65" y="119"/>
                </a:lnTo>
                <a:lnTo>
                  <a:pt x="75" y="117"/>
                </a:lnTo>
                <a:lnTo>
                  <a:pt x="71" y="102"/>
                </a:lnTo>
                <a:lnTo>
                  <a:pt x="60" y="88"/>
                </a:lnTo>
                <a:lnTo>
                  <a:pt x="56" y="77"/>
                </a:lnTo>
                <a:lnTo>
                  <a:pt x="61" y="67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4" name=""/>
          <p:cNvSpPr/>
          <p:nvPr/>
        </p:nvSpPr>
        <p:spPr>
          <a:xfrm>
            <a:off x="7738920" y="3727440"/>
            <a:ext cx="276480" cy="291960"/>
          </a:xfrm>
          <a:custGeom>
            <a:avLst/>
            <a:gdLst/>
            <a:ahLst/>
            <a:rect l="l" t="t" r="r" b="b"/>
            <a:pathLst>
              <a:path w="175" h="184">
                <a:moveTo>
                  <a:pt x="37" y="89"/>
                </a:moveTo>
                <a:lnTo>
                  <a:pt x="44" y="69"/>
                </a:lnTo>
                <a:lnTo>
                  <a:pt x="74" y="59"/>
                </a:lnTo>
                <a:lnTo>
                  <a:pt x="90" y="40"/>
                </a:lnTo>
                <a:lnTo>
                  <a:pt x="105" y="30"/>
                </a:lnTo>
                <a:lnTo>
                  <a:pt x="106" y="37"/>
                </a:lnTo>
                <a:lnTo>
                  <a:pt x="114" y="30"/>
                </a:lnTo>
                <a:lnTo>
                  <a:pt x="114" y="27"/>
                </a:lnTo>
                <a:lnTo>
                  <a:pt x="124" y="0"/>
                </a:lnTo>
                <a:lnTo>
                  <a:pt x="127" y="5"/>
                </a:lnTo>
                <a:lnTo>
                  <a:pt x="137" y="0"/>
                </a:lnTo>
                <a:lnTo>
                  <a:pt x="145" y="0"/>
                </a:lnTo>
                <a:lnTo>
                  <a:pt x="143" y="8"/>
                </a:lnTo>
                <a:lnTo>
                  <a:pt x="174" y="15"/>
                </a:lnTo>
                <a:lnTo>
                  <a:pt x="174" y="20"/>
                </a:lnTo>
                <a:lnTo>
                  <a:pt x="152" y="25"/>
                </a:lnTo>
                <a:lnTo>
                  <a:pt x="161" y="40"/>
                </a:lnTo>
                <a:lnTo>
                  <a:pt x="145" y="37"/>
                </a:lnTo>
                <a:lnTo>
                  <a:pt x="145" y="59"/>
                </a:lnTo>
                <a:lnTo>
                  <a:pt x="152" y="73"/>
                </a:lnTo>
                <a:lnTo>
                  <a:pt x="147" y="74"/>
                </a:lnTo>
                <a:lnTo>
                  <a:pt x="168" y="94"/>
                </a:lnTo>
                <a:lnTo>
                  <a:pt x="163" y="97"/>
                </a:lnTo>
                <a:lnTo>
                  <a:pt x="155" y="94"/>
                </a:lnTo>
                <a:lnTo>
                  <a:pt x="145" y="125"/>
                </a:lnTo>
                <a:lnTo>
                  <a:pt x="122" y="141"/>
                </a:lnTo>
                <a:lnTo>
                  <a:pt x="127" y="152"/>
                </a:lnTo>
                <a:lnTo>
                  <a:pt x="116" y="174"/>
                </a:lnTo>
                <a:lnTo>
                  <a:pt x="100" y="183"/>
                </a:lnTo>
                <a:lnTo>
                  <a:pt x="97" y="174"/>
                </a:lnTo>
                <a:lnTo>
                  <a:pt x="88" y="174"/>
                </a:lnTo>
                <a:lnTo>
                  <a:pt x="73" y="167"/>
                </a:lnTo>
                <a:lnTo>
                  <a:pt x="65" y="174"/>
                </a:lnTo>
                <a:lnTo>
                  <a:pt x="47" y="177"/>
                </a:lnTo>
                <a:lnTo>
                  <a:pt x="50" y="165"/>
                </a:lnTo>
                <a:lnTo>
                  <a:pt x="24" y="165"/>
                </a:lnTo>
                <a:lnTo>
                  <a:pt x="18" y="135"/>
                </a:lnTo>
                <a:lnTo>
                  <a:pt x="5" y="135"/>
                </a:lnTo>
                <a:lnTo>
                  <a:pt x="2" y="118"/>
                </a:lnTo>
                <a:lnTo>
                  <a:pt x="6" y="109"/>
                </a:lnTo>
                <a:lnTo>
                  <a:pt x="0" y="104"/>
                </a:lnTo>
                <a:lnTo>
                  <a:pt x="5" y="86"/>
                </a:lnTo>
                <a:lnTo>
                  <a:pt x="11" y="81"/>
                </a:lnTo>
                <a:lnTo>
                  <a:pt x="37" y="89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5" name=""/>
          <p:cNvSpPr/>
          <p:nvPr/>
        </p:nvSpPr>
        <p:spPr>
          <a:xfrm>
            <a:off x="4527720" y="2133720"/>
            <a:ext cx="203040" cy="295200"/>
          </a:xfrm>
          <a:custGeom>
            <a:avLst/>
            <a:gdLst/>
            <a:ahLst/>
            <a:rect l="l" t="t" r="r" b="b"/>
            <a:pathLst>
              <a:path w="128" h="186">
                <a:moveTo>
                  <a:pt x="37" y="18"/>
                </a:moveTo>
                <a:lnTo>
                  <a:pt x="50" y="17"/>
                </a:lnTo>
                <a:lnTo>
                  <a:pt x="71" y="17"/>
                </a:lnTo>
                <a:lnTo>
                  <a:pt x="73" y="18"/>
                </a:lnTo>
                <a:lnTo>
                  <a:pt x="62" y="45"/>
                </a:lnTo>
                <a:lnTo>
                  <a:pt x="65" y="46"/>
                </a:lnTo>
                <a:lnTo>
                  <a:pt x="50" y="54"/>
                </a:lnTo>
                <a:lnTo>
                  <a:pt x="62" y="54"/>
                </a:lnTo>
                <a:lnTo>
                  <a:pt x="73" y="67"/>
                </a:lnTo>
                <a:lnTo>
                  <a:pt x="75" y="82"/>
                </a:lnTo>
                <a:lnTo>
                  <a:pt x="97" y="99"/>
                </a:lnTo>
                <a:lnTo>
                  <a:pt x="107" y="116"/>
                </a:lnTo>
                <a:lnTo>
                  <a:pt x="104" y="131"/>
                </a:lnTo>
                <a:lnTo>
                  <a:pt x="118" y="125"/>
                </a:lnTo>
                <a:lnTo>
                  <a:pt x="123" y="131"/>
                </a:lnTo>
                <a:lnTo>
                  <a:pt x="122" y="145"/>
                </a:lnTo>
                <a:lnTo>
                  <a:pt x="110" y="156"/>
                </a:lnTo>
                <a:lnTo>
                  <a:pt x="127" y="157"/>
                </a:lnTo>
                <a:lnTo>
                  <a:pt x="113" y="166"/>
                </a:lnTo>
                <a:lnTo>
                  <a:pt x="83" y="169"/>
                </a:lnTo>
                <a:lnTo>
                  <a:pt x="81" y="173"/>
                </a:lnTo>
                <a:lnTo>
                  <a:pt x="79" y="170"/>
                </a:lnTo>
                <a:lnTo>
                  <a:pt x="68" y="173"/>
                </a:lnTo>
                <a:lnTo>
                  <a:pt x="50" y="173"/>
                </a:lnTo>
                <a:lnTo>
                  <a:pt x="44" y="179"/>
                </a:lnTo>
                <a:lnTo>
                  <a:pt x="26" y="179"/>
                </a:lnTo>
                <a:lnTo>
                  <a:pt x="15" y="185"/>
                </a:lnTo>
                <a:lnTo>
                  <a:pt x="13" y="185"/>
                </a:lnTo>
                <a:lnTo>
                  <a:pt x="28" y="173"/>
                </a:lnTo>
                <a:lnTo>
                  <a:pt x="33" y="163"/>
                </a:lnTo>
                <a:lnTo>
                  <a:pt x="55" y="163"/>
                </a:lnTo>
                <a:lnTo>
                  <a:pt x="58" y="152"/>
                </a:lnTo>
                <a:lnTo>
                  <a:pt x="50" y="153"/>
                </a:lnTo>
                <a:lnTo>
                  <a:pt x="31" y="150"/>
                </a:lnTo>
                <a:lnTo>
                  <a:pt x="21" y="150"/>
                </a:lnTo>
                <a:lnTo>
                  <a:pt x="21" y="146"/>
                </a:lnTo>
                <a:lnTo>
                  <a:pt x="34" y="138"/>
                </a:lnTo>
                <a:lnTo>
                  <a:pt x="41" y="125"/>
                </a:lnTo>
                <a:lnTo>
                  <a:pt x="33" y="121"/>
                </a:lnTo>
                <a:lnTo>
                  <a:pt x="39" y="118"/>
                </a:lnTo>
                <a:lnTo>
                  <a:pt x="34" y="111"/>
                </a:lnTo>
                <a:lnTo>
                  <a:pt x="41" y="114"/>
                </a:lnTo>
                <a:lnTo>
                  <a:pt x="58" y="111"/>
                </a:lnTo>
                <a:lnTo>
                  <a:pt x="65" y="96"/>
                </a:lnTo>
                <a:lnTo>
                  <a:pt x="52" y="93"/>
                </a:lnTo>
                <a:lnTo>
                  <a:pt x="49" y="87"/>
                </a:lnTo>
                <a:lnTo>
                  <a:pt x="57" y="76"/>
                </a:lnTo>
                <a:lnTo>
                  <a:pt x="39" y="79"/>
                </a:lnTo>
                <a:lnTo>
                  <a:pt x="24" y="82"/>
                </a:lnTo>
                <a:lnTo>
                  <a:pt x="24" y="79"/>
                </a:lnTo>
                <a:lnTo>
                  <a:pt x="33" y="64"/>
                </a:lnTo>
                <a:lnTo>
                  <a:pt x="26" y="52"/>
                </a:lnTo>
                <a:lnTo>
                  <a:pt x="20" y="54"/>
                </a:lnTo>
                <a:lnTo>
                  <a:pt x="13" y="67"/>
                </a:lnTo>
                <a:lnTo>
                  <a:pt x="15" y="49"/>
                </a:lnTo>
                <a:lnTo>
                  <a:pt x="21" y="39"/>
                </a:lnTo>
                <a:lnTo>
                  <a:pt x="3" y="45"/>
                </a:lnTo>
                <a:lnTo>
                  <a:pt x="8" y="39"/>
                </a:lnTo>
                <a:lnTo>
                  <a:pt x="16" y="27"/>
                </a:lnTo>
                <a:lnTo>
                  <a:pt x="0" y="22"/>
                </a:lnTo>
                <a:lnTo>
                  <a:pt x="2" y="20"/>
                </a:lnTo>
                <a:lnTo>
                  <a:pt x="20" y="27"/>
                </a:lnTo>
                <a:lnTo>
                  <a:pt x="20" y="9"/>
                </a:lnTo>
                <a:lnTo>
                  <a:pt x="26" y="0"/>
                </a:lnTo>
                <a:lnTo>
                  <a:pt x="52" y="0"/>
                </a:lnTo>
                <a:lnTo>
                  <a:pt x="39" y="9"/>
                </a:lnTo>
                <a:lnTo>
                  <a:pt x="37" y="18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6" name=""/>
          <p:cNvSpPr/>
          <p:nvPr/>
        </p:nvSpPr>
        <p:spPr>
          <a:xfrm>
            <a:off x="4427640" y="2251080"/>
            <a:ext cx="123840" cy="125280"/>
          </a:xfrm>
          <a:custGeom>
            <a:avLst/>
            <a:gdLst/>
            <a:ahLst/>
            <a:rect l="l" t="t" r="r" b="b"/>
            <a:pathLst>
              <a:path w="77" h="79">
                <a:moveTo>
                  <a:pt x="60" y="64"/>
                </a:moveTo>
                <a:lnTo>
                  <a:pt x="45" y="61"/>
                </a:lnTo>
                <a:lnTo>
                  <a:pt x="31" y="71"/>
                </a:lnTo>
                <a:lnTo>
                  <a:pt x="11" y="78"/>
                </a:lnTo>
                <a:lnTo>
                  <a:pt x="3" y="71"/>
                </a:lnTo>
                <a:lnTo>
                  <a:pt x="3" y="63"/>
                </a:lnTo>
                <a:lnTo>
                  <a:pt x="0" y="61"/>
                </a:lnTo>
                <a:lnTo>
                  <a:pt x="8" y="61"/>
                </a:lnTo>
                <a:lnTo>
                  <a:pt x="26" y="40"/>
                </a:lnTo>
                <a:lnTo>
                  <a:pt x="8" y="36"/>
                </a:lnTo>
                <a:lnTo>
                  <a:pt x="15" y="29"/>
                </a:lnTo>
                <a:lnTo>
                  <a:pt x="11" y="22"/>
                </a:lnTo>
                <a:lnTo>
                  <a:pt x="31" y="22"/>
                </a:lnTo>
                <a:lnTo>
                  <a:pt x="36" y="15"/>
                </a:lnTo>
                <a:lnTo>
                  <a:pt x="29" y="8"/>
                </a:lnTo>
                <a:lnTo>
                  <a:pt x="52" y="0"/>
                </a:lnTo>
                <a:lnTo>
                  <a:pt x="52" y="8"/>
                </a:lnTo>
                <a:lnTo>
                  <a:pt x="63" y="2"/>
                </a:lnTo>
                <a:lnTo>
                  <a:pt x="76" y="17"/>
                </a:lnTo>
                <a:lnTo>
                  <a:pt x="71" y="25"/>
                </a:lnTo>
                <a:lnTo>
                  <a:pt x="63" y="29"/>
                </a:lnTo>
                <a:lnTo>
                  <a:pt x="65" y="47"/>
                </a:lnTo>
                <a:lnTo>
                  <a:pt x="60" y="64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7" name=""/>
          <p:cNvSpPr/>
          <p:nvPr/>
        </p:nvSpPr>
        <p:spPr>
          <a:xfrm>
            <a:off x="4440240" y="1339920"/>
            <a:ext cx="4968720" cy="2522520"/>
          </a:xfrm>
          <a:custGeom>
            <a:avLst/>
            <a:gdLst/>
            <a:ahLst/>
            <a:rect l="l" t="t" r="r" b="b"/>
            <a:pathLst>
              <a:path w="3130" h="1589">
                <a:moveTo>
                  <a:pt x="981" y="1075"/>
                </a:moveTo>
                <a:lnTo>
                  <a:pt x="986" y="1089"/>
                </a:lnTo>
                <a:lnTo>
                  <a:pt x="975" y="1096"/>
                </a:lnTo>
                <a:lnTo>
                  <a:pt x="975" y="1102"/>
                </a:lnTo>
                <a:lnTo>
                  <a:pt x="986" y="1099"/>
                </a:lnTo>
                <a:lnTo>
                  <a:pt x="1003" y="1124"/>
                </a:lnTo>
                <a:lnTo>
                  <a:pt x="1003" y="1130"/>
                </a:lnTo>
                <a:lnTo>
                  <a:pt x="1011" y="1130"/>
                </a:lnTo>
                <a:lnTo>
                  <a:pt x="1011" y="1133"/>
                </a:lnTo>
                <a:lnTo>
                  <a:pt x="1021" y="1139"/>
                </a:lnTo>
                <a:lnTo>
                  <a:pt x="1029" y="1157"/>
                </a:lnTo>
                <a:lnTo>
                  <a:pt x="1027" y="1162"/>
                </a:lnTo>
                <a:lnTo>
                  <a:pt x="1040" y="1182"/>
                </a:lnTo>
                <a:lnTo>
                  <a:pt x="1040" y="1168"/>
                </a:lnTo>
                <a:lnTo>
                  <a:pt x="1045" y="1157"/>
                </a:lnTo>
                <a:lnTo>
                  <a:pt x="1049" y="1160"/>
                </a:lnTo>
                <a:lnTo>
                  <a:pt x="1049" y="1168"/>
                </a:lnTo>
                <a:lnTo>
                  <a:pt x="1052" y="1177"/>
                </a:lnTo>
                <a:lnTo>
                  <a:pt x="1049" y="1189"/>
                </a:lnTo>
                <a:lnTo>
                  <a:pt x="1055" y="1193"/>
                </a:lnTo>
                <a:lnTo>
                  <a:pt x="1058" y="1194"/>
                </a:lnTo>
                <a:lnTo>
                  <a:pt x="1066" y="1190"/>
                </a:lnTo>
                <a:lnTo>
                  <a:pt x="1090" y="1193"/>
                </a:lnTo>
                <a:lnTo>
                  <a:pt x="1097" y="1187"/>
                </a:lnTo>
                <a:lnTo>
                  <a:pt x="1118" y="1183"/>
                </a:lnTo>
                <a:lnTo>
                  <a:pt x="1135" y="1160"/>
                </a:lnTo>
                <a:lnTo>
                  <a:pt x="1145" y="1187"/>
                </a:lnTo>
                <a:lnTo>
                  <a:pt x="1157" y="1200"/>
                </a:lnTo>
                <a:lnTo>
                  <a:pt x="1180" y="1204"/>
                </a:lnTo>
                <a:lnTo>
                  <a:pt x="1182" y="1214"/>
                </a:lnTo>
                <a:lnTo>
                  <a:pt x="1193" y="1220"/>
                </a:lnTo>
                <a:lnTo>
                  <a:pt x="1193" y="1226"/>
                </a:lnTo>
                <a:lnTo>
                  <a:pt x="1180" y="1246"/>
                </a:lnTo>
                <a:lnTo>
                  <a:pt x="1175" y="1261"/>
                </a:lnTo>
                <a:lnTo>
                  <a:pt x="1170" y="1256"/>
                </a:lnTo>
                <a:lnTo>
                  <a:pt x="1161" y="1273"/>
                </a:lnTo>
                <a:lnTo>
                  <a:pt x="1161" y="1283"/>
                </a:lnTo>
                <a:lnTo>
                  <a:pt x="1145" y="1290"/>
                </a:lnTo>
                <a:lnTo>
                  <a:pt x="1140" y="1303"/>
                </a:lnTo>
                <a:lnTo>
                  <a:pt x="1119" y="1309"/>
                </a:lnTo>
                <a:lnTo>
                  <a:pt x="1119" y="1318"/>
                </a:lnTo>
                <a:lnTo>
                  <a:pt x="1118" y="1320"/>
                </a:lnTo>
                <a:lnTo>
                  <a:pt x="1111" y="1318"/>
                </a:lnTo>
                <a:lnTo>
                  <a:pt x="1074" y="1327"/>
                </a:lnTo>
                <a:lnTo>
                  <a:pt x="1072" y="1342"/>
                </a:lnTo>
                <a:lnTo>
                  <a:pt x="1055" y="1349"/>
                </a:lnTo>
                <a:lnTo>
                  <a:pt x="1023" y="1356"/>
                </a:lnTo>
                <a:lnTo>
                  <a:pt x="1005" y="1372"/>
                </a:lnTo>
                <a:lnTo>
                  <a:pt x="997" y="1369"/>
                </a:lnTo>
                <a:lnTo>
                  <a:pt x="990" y="1376"/>
                </a:lnTo>
                <a:lnTo>
                  <a:pt x="978" y="1379"/>
                </a:lnTo>
                <a:lnTo>
                  <a:pt x="962" y="1379"/>
                </a:lnTo>
                <a:lnTo>
                  <a:pt x="955" y="1381"/>
                </a:lnTo>
                <a:lnTo>
                  <a:pt x="949" y="1390"/>
                </a:lnTo>
                <a:lnTo>
                  <a:pt x="929" y="1395"/>
                </a:lnTo>
                <a:lnTo>
                  <a:pt x="916" y="1388"/>
                </a:lnTo>
                <a:lnTo>
                  <a:pt x="921" y="1373"/>
                </a:lnTo>
                <a:lnTo>
                  <a:pt x="915" y="1354"/>
                </a:lnTo>
                <a:lnTo>
                  <a:pt x="908" y="1349"/>
                </a:lnTo>
                <a:lnTo>
                  <a:pt x="913" y="1330"/>
                </a:lnTo>
                <a:lnTo>
                  <a:pt x="904" y="1312"/>
                </a:lnTo>
                <a:lnTo>
                  <a:pt x="898" y="1315"/>
                </a:lnTo>
                <a:lnTo>
                  <a:pt x="886" y="1297"/>
                </a:lnTo>
                <a:lnTo>
                  <a:pt x="881" y="1280"/>
                </a:lnTo>
                <a:lnTo>
                  <a:pt x="864" y="1256"/>
                </a:lnTo>
                <a:lnTo>
                  <a:pt x="855" y="1258"/>
                </a:lnTo>
                <a:lnTo>
                  <a:pt x="842" y="1241"/>
                </a:lnTo>
                <a:lnTo>
                  <a:pt x="846" y="1229"/>
                </a:lnTo>
                <a:lnTo>
                  <a:pt x="846" y="1222"/>
                </a:lnTo>
                <a:lnTo>
                  <a:pt x="834" y="1202"/>
                </a:lnTo>
                <a:lnTo>
                  <a:pt x="816" y="1194"/>
                </a:lnTo>
                <a:lnTo>
                  <a:pt x="809" y="1182"/>
                </a:lnTo>
                <a:lnTo>
                  <a:pt x="811" y="1175"/>
                </a:lnTo>
                <a:lnTo>
                  <a:pt x="809" y="1167"/>
                </a:lnTo>
                <a:lnTo>
                  <a:pt x="793" y="1157"/>
                </a:lnTo>
                <a:lnTo>
                  <a:pt x="773" y="1121"/>
                </a:lnTo>
                <a:lnTo>
                  <a:pt x="765" y="1118"/>
                </a:lnTo>
                <a:lnTo>
                  <a:pt x="772" y="1091"/>
                </a:lnTo>
                <a:lnTo>
                  <a:pt x="756" y="1111"/>
                </a:lnTo>
                <a:lnTo>
                  <a:pt x="754" y="1121"/>
                </a:lnTo>
                <a:lnTo>
                  <a:pt x="751" y="1126"/>
                </a:lnTo>
                <a:lnTo>
                  <a:pt x="730" y="1099"/>
                </a:lnTo>
                <a:lnTo>
                  <a:pt x="724" y="1079"/>
                </a:lnTo>
                <a:lnTo>
                  <a:pt x="722" y="1060"/>
                </a:lnTo>
                <a:lnTo>
                  <a:pt x="748" y="1069"/>
                </a:lnTo>
                <a:lnTo>
                  <a:pt x="759" y="1067"/>
                </a:lnTo>
                <a:lnTo>
                  <a:pt x="765" y="1040"/>
                </a:lnTo>
                <a:lnTo>
                  <a:pt x="772" y="1011"/>
                </a:lnTo>
                <a:lnTo>
                  <a:pt x="778" y="999"/>
                </a:lnTo>
                <a:lnTo>
                  <a:pt x="778" y="983"/>
                </a:lnTo>
                <a:lnTo>
                  <a:pt x="782" y="962"/>
                </a:lnTo>
                <a:lnTo>
                  <a:pt x="778" y="959"/>
                </a:lnTo>
                <a:lnTo>
                  <a:pt x="773" y="962"/>
                </a:lnTo>
                <a:lnTo>
                  <a:pt x="759" y="959"/>
                </a:lnTo>
                <a:lnTo>
                  <a:pt x="751" y="966"/>
                </a:lnTo>
                <a:lnTo>
                  <a:pt x="748" y="971"/>
                </a:lnTo>
                <a:lnTo>
                  <a:pt x="724" y="971"/>
                </a:lnTo>
                <a:lnTo>
                  <a:pt x="698" y="957"/>
                </a:lnTo>
                <a:lnTo>
                  <a:pt x="690" y="954"/>
                </a:lnTo>
                <a:lnTo>
                  <a:pt x="683" y="967"/>
                </a:lnTo>
                <a:lnTo>
                  <a:pt x="672" y="968"/>
                </a:lnTo>
                <a:lnTo>
                  <a:pt x="655" y="957"/>
                </a:lnTo>
                <a:lnTo>
                  <a:pt x="640" y="961"/>
                </a:lnTo>
                <a:lnTo>
                  <a:pt x="640" y="957"/>
                </a:lnTo>
                <a:lnTo>
                  <a:pt x="632" y="954"/>
                </a:lnTo>
                <a:lnTo>
                  <a:pt x="635" y="949"/>
                </a:lnTo>
                <a:lnTo>
                  <a:pt x="627" y="942"/>
                </a:lnTo>
                <a:lnTo>
                  <a:pt x="629" y="940"/>
                </a:lnTo>
                <a:lnTo>
                  <a:pt x="629" y="933"/>
                </a:lnTo>
                <a:lnTo>
                  <a:pt x="614" y="932"/>
                </a:lnTo>
                <a:lnTo>
                  <a:pt x="611" y="922"/>
                </a:lnTo>
                <a:lnTo>
                  <a:pt x="622" y="925"/>
                </a:lnTo>
                <a:lnTo>
                  <a:pt x="621" y="903"/>
                </a:lnTo>
                <a:lnTo>
                  <a:pt x="611" y="903"/>
                </a:lnTo>
                <a:lnTo>
                  <a:pt x="611" y="893"/>
                </a:lnTo>
                <a:lnTo>
                  <a:pt x="621" y="888"/>
                </a:lnTo>
                <a:lnTo>
                  <a:pt x="640" y="890"/>
                </a:lnTo>
                <a:lnTo>
                  <a:pt x="639" y="888"/>
                </a:lnTo>
                <a:lnTo>
                  <a:pt x="659" y="890"/>
                </a:lnTo>
                <a:lnTo>
                  <a:pt x="655" y="888"/>
                </a:lnTo>
                <a:lnTo>
                  <a:pt x="667" y="881"/>
                </a:lnTo>
                <a:lnTo>
                  <a:pt x="659" y="876"/>
                </a:lnTo>
                <a:lnTo>
                  <a:pt x="629" y="873"/>
                </a:lnTo>
                <a:lnTo>
                  <a:pt x="622" y="881"/>
                </a:lnTo>
                <a:lnTo>
                  <a:pt x="605" y="881"/>
                </a:lnTo>
                <a:lnTo>
                  <a:pt x="605" y="876"/>
                </a:lnTo>
                <a:lnTo>
                  <a:pt x="592" y="874"/>
                </a:lnTo>
                <a:lnTo>
                  <a:pt x="568" y="881"/>
                </a:lnTo>
                <a:lnTo>
                  <a:pt x="571" y="885"/>
                </a:lnTo>
                <a:lnTo>
                  <a:pt x="558" y="888"/>
                </a:lnTo>
                <a:lnTo>
                  <a:pt x="544" y="879"/>
                </a:lnTo>
                <a:lnTo>
                  <a:pt x="537" y="885"/>
                </a:lnTo>
                <a:lnTo>
                  <a:pt x="542" y="896"/>
                </a:lnTo>
                <a:lnTo>
                  <a:pt x="549" y="905"/>
                </a:lnTo>
                <a:lnTo>
                  <a:pt x="549" y="906"/>
                </a:lnTo>
                <a:lnTo>
                  <a:pt x="537" y="915"/>
                </a:lnTo>
                <a:lnTo>
                  <a:pt x="562" y="932"/>
                </a:lnTo>
                <a:lnTo>
                  <a:pt x="566" y="937"/>
                </a:lnTo>
                <a:lnTo>
                  <a:pt x="553" y="927"/>
                </a:lnTo>
                <a:lnTo>
                  <a:pt x="534" y="922"/>
                </a:lnTo>
                <a:lnTo>
                  <a:pt x="521" y="924"/>
                </a:lnTo>
                <a:lnTo>
                  <a:pt x="513" y="908"/>
                </a:lnTo>
                <a:lnTo>
                  <a:pt x="500" y="896"/>
                </a:lnTo>
                <a:lnTo>
                  <a:pt x="500" y="890"/>
                </a:lnTo>
                <a:lnTo>
                  <a:pt x="488" y="888"/>
                </a:lnTo>
                <a:lnTo>
                  <a:pt x="495" y="861"/>
                </a:lnTo>
                <a:lnTo>
                  <a:pt x="488" y="852"/>
                </a:lnTo>
                <a:lnTo>
                  <a:pt x="460" y="839"/>
                </a:lnTo>
                <a:lnTo>
                  <a:pt x="452" y="832"/>
                </a:lnTo>
                <a:lnTo>
                  <a:pt x="457" y="834"/>
                </a:lnTo>
                <a:lnTo>
                  <a:pt x="439" y="817"/>
                </a:lnTo>
                <a:lnTo>
                  <a:pt x="434" y="817"/>
                </a:lnTo>
                <a:lnTo>
                  <a:pt x="429" y="825"/>
                </a:lnTo>
                <a:lnTo>
                  <a:pt x="418" y="810"/>
                </a:lnTo>
                <a:lnTo>
                  <a:pt x="426" y="807"/>
                </a:lnTo>
                <a:lnTo>
                  <a:pt x="412" y="797"/>
                </a:lnTo>
                <a:lnTo>
                  <a:pt x="412" y="787"/>
                </a:lnTo>
                <a:lnTo>
                  <a:pt x="402" y="782"/>
                </a:lnTo>
                <a:lnTo>
                  <a:pt x="398" y="793"/>
                </a:lnTo>
                <a:lnTo>
                  <a:pt x="393" y="797"/>
                </a:lnTo>
                <a:lnTo>
                  <a:pt x="391" y="775"/>
                </a:lnTo>
                <a:lnTo>
                  <a:pt x="386" y="775"/>
                </a:lnTo>
                <a:lnTo>
                  <a:pt x="373" y="780"/>
                </a:lnTo>
                <a:lnTo>
                  <a:pt x="365" y="782"/>
                </a:lnTo>
                <a:lnTo>
                  <a:pt x="370" y="790"/>
                </a:lnTo>
                <a:lnTo>
                  <a:pt x="365" y="797"/>
                </a:lnTo>
                <a:lnTo>
                  <a:pt x="367" y="805"/>
                </a:lnTo>
                <a:lnTo>
                  <a:pt x="380" y="815"/>
                </a:lnTo>
                <a:lnTo>
                  <a:pt x="391" y="834"/>
                </a:lnTo>
                <a:lnTo>
                  <a:pt x="402" y="851"/>
                </a:lnTo>
                <a:lnTo>
                  <a:pt x="418" y="853"/>
                </a:lnTo>
                <a:lnTo>
                  <a:pt x="433" y="856"/>
                </a:lnTo>
                <a:lnTo>
                  <a:pt x="434" y="858"/>
                </a:lnTo>
                <a:lnTo>
                  <a:pt x="429" y="861"/>
                </a:lnTo>
                <a:lnTo>
                  <a:pt x="450" y="873"/>
                </a:lnTo>
                <a:lnTo>
                  <a:pt x="475" y="885"/>
                </a:lnTo>
                <a:lnTo>
                  <a:pt x="475" y="896"/>
                </a:lnTo>
                <a:lnTo>
                  <a:pt x="470" y="895"/>
                </a:lnTo>
                <a:lnTo>
                  <a:pt x="465" y="888"/>
                </a:lnTo>
                <a:lnTo>
                  <a:pt x="452" y="879"/>
                </a:lnTo>
                <a:lnTo>
                  <a:pt x="441" y="896"/>
                </a:lnTo>
                <a:lnTo>
                  <a:pt x="446" y="898"/>
                </a:lnTo>
                <a:lnTo>
                  <a:pt x="452" y="915"/>
                </a:lnTo>
                <a:lnTo>
                  <a:pt x="446" y="915"/>
                </a:lnTo>
                <a:lnTo>
                  <a:pt x="446" y="920"/>
                </a:lnTo>
                <a:lnTo>
                  <a:pt x="434" y="933"/>
                </a:lnTo>
                <a:lnTo>
                  <a:pt x="429" y="930"/>
                </a:lnTo>
                <a:lnTo>
                  <a:pt x="436" y="918"/>
                </a:lnTo>
                <a:lnTo>
                  <a:pt x="441" y="917"/>
                </a:lnTo>
                <a:lnTo>
                  <a:pt x="441" y="910"/>
                </a:lnTo>
                <a:lnTo>
                  <a:pt x="433" y="896"/>
                </a:lnTo>
                <a:lnTo>
                  <a:pt x="429" y="888"/>
                </a:lnTo>
                <a:lnTo>
                  <a:pt x="421" y="890"/>
                </a:lnTo>
                <a:lnTo>
                  <a:pt x="415" y="890"/>
                </a:lnTo>
                <a:lnTo>
                  <a:pt x="418" y="881"/>
                </a:lnTo>
                <a:lnTo>
                  <a:pt x="415" y="879"/>
                </a:lnTo>
                <a:lnTo>
                  <a:pt x="409" y="881"/>
                </a:lnTo>
                <a:lnTo>
                  <a:pt x="398" y="866"/>
                </a:lnTo>
                <a:lnTo>
                  <a:pt x="391" y="868"/>
                </a:lnTo>
                <a:lnTo>
                  <a:pt x="360" y="846"/>
                </a:lnTo>
                <a:lnTo>
                  <a:pt x="352" y="844"/>
                </a:lnTo>
                <a:lnTo>
                  <a:pt x="334" y="810"/>
                </a:lnTo>
                <a:lnTo>
                  <a:pt x="312" y="799"/>
                </a:lnTo>
                <a:lnTo>
                  <a:pt x="303" y="800"/>
                </a:lnTo>
                <a:lnTo>
                  <a:pt x="303" y="809"/>
                </a:lnTo>
                <a:lnTo>
                  <a:pt x="286" y="815"/>
                </a:lnTo>
                <a:lnTo>
                  <a:pt x="275" y="820"/>
                </a:lnTo>
                <a:lnTo>
                  <a:pt x="278" y="826"/>
                </a:lnTo>
                <a:lnTo>
                  <a:pt x="267" y="827"/>
                </a:lnTo>
                <a:lnTo>
                  <a:pt x="232" y="816"/>
                </a:lnTo>
                <a:lnTo>
                  <a:pt x="219" y="822"/>
                </a:lnTo>
                <a:lnTo>
                  <a:pt x="214" y="834"/>
                </a:lnTo>
                <a:lnTo>
                  <a:pt x="219" y="844"/>
                </a:lnTo>
                <a:lnTo>
                  <a:pt x="216" y="853"/>
                </a:lnTo>
                <a:lnTo>
                  <a:pt x="204" y="858"/>
                </a:lnTo>
                <a:lnTo>
                  <a:pt x="198" y="863"/>
                </a:lnTo>
                <a:lnTo>
                  <a:pt x="192" y="863"/>
                </a:lnTo>
                <a:lnTo>
                  <a:pt x="180" y="870"/>
                </a:lnTo>
                <a:lnTo>
                  <a:pt x="180" y="876"/>
                </a:lnTo>
                <a:lnTo>
                  <a:pt x="174" y="876"/>
                </a:lnTo>
                <a:lnTo>
                  <a:pt x="160" y="890"/>
                </a:lnTo>
                <a:lnTo>
                  <a:pt x="160" y="915"/>
                </a:lnTo>
                <a:lnTo>
                  <a:pt x="163" y="915"/>
                </a:lnTo>
                <a:lnTo>
                  <a:pt x="157" y="920"/>
                </a:lnTo>
                <a:lnTo>
                  <a:pt x="145" y="932"/>
                </a:lnTo>
                <a:lnTo>
                  <a:pt x="148" y="935"/>
                </a:lnTo>
                <a:lnTo>
                  <a:pt x="129" y="942"/>
                </a:lnTo>
                <a:lnTo>
                  <a:pt x="124" y="957"/>
                </a:lnTo>
                <a:lnTo>
                  <a:pt x="121" y="954"/>
                </a:lnTo>
                <a:lnTo>
                  <a:pt x="87" y="954"/>
                </a:lnTo>
                <a:lnTo>
                  <a:pt x="71" y="957"/>
                </a:lnTo>
                <a:lnTo>
                  <a:pt x="62" y="967"/>
                </a:lnTo>
                <a:lnTo>
                  <a:pt x="53" y="961"/>
                </a:lnTo>
                <a:lnTo>
                  <a:pt x="47" y="949"/>
                </a:lnTo>
                <a:lnTo>
                  <a:pt x="37" y="945"/>
                </a:lnTo>
                <a:lnTo>
                  <a:pt x="26" y="947"/>
                </a:lnTo>
                <a:lnTo>
                  <a:pt x="10" y="947"/>
                </a:lnTo>
                <a:lnTo>
                  <a:pt x="15" y="935"/>
                </a:lnTo>
                <a:lnTo>
                  <a:pt x="15" y="922"/>
                </a:lnTo>
                <a:lnTo>
                  <a:pt x="7" y="922"/>
                </a:lnTo>
                <a:lnTo>
                  <a:pt x="0" y="918"/>
                </a:lnTo>
                <a:lnTo>
                  <a:pt x="7" y="903"/>
                </a:lnTo>
                <a:lnTo>
                  <a:pt x="13" y="903"/>
                </a:lnTo>
                <a:lnTo>
                  <a:pt x="15" y="876"/>
                </a:lnTo>
                <a:lnTo>
                  <a:pt x="13" y="846"/>
                </a:lnTo>
                <a:lnTo>
                  <a:pt x="7" y="832"/>
                </a:lnTo>
                <a:lnTo>
                  <a:pt x="13" y="827"/>
                </a:lnTo>
                <a:lnTo>
                  <a:pt x="21" y="832"/>
                </a:lnTo>
                <a:lnTo>
                  <a:pt x="21" y="825"/>
                </a:lnTo>
                <a:lnTo>
                  <a:pt x="31" y="822"/>
                </a:lnTo>
                <a:lnTo>
                  <a:pt x="41" y="826"/>
                </a:lnTo>
                <a:lnTo>
                  <a:pt x="58" y="825"/>
                </a:lnTo>
                <a:lnTo>
                  <a:pt x="65" y="826"/>
                </a:lnTo>
                <a:lnTo>
                  <a:pt x="89" y="831"/>
                </a:lnTo>
                <a:lnTo>
                  <a:pt x="93" y="826"/>
                </a:lnTo>
                <a:lnTo>
                  <a:pt x="100" y="831"/>
                </a:lnTo>
                <a:lnTo>
                  <a:pt x="131" y="831"/>
                </a:lnTo>
                <a:lnTo>
                  <a:pt x="145" y="804"/>
                </a:lnTo>
                <a:lnTo>
                  <a:pt x="142" y="800"/>
                </a:lnTo>
                <a:lnTo>
                  <a:pt x="142" y="790"/>
                </a:lnTo>
                <a:lnTo>
                  <a:pt x="148" y="789"/>
                </a:lnTo>
                <a:lnTo>
                  <a:pt x="142" y="787"/>
                </a:lnTo>
                <a:lnTo>
                  <a:pt x="145" y="768"/>
                </a:lnTo>
                <a:lnTo>
                  <a:pt x="137" y="768"/>
                </a:lnTo>
                <a:lnTo>
                  <a:pt x="129" y="758"/>
                </a:lnTo>
                <a:lnTo>
                  <a:pt x="127" y="746"/>
                </a:lnTo>
                <a:lnTo>
                  <a:pt x="121" y="745"/>
                </a:lnTo>
                <a:lnTo>
                  <a:pt x="118" y="743"/>
                </a:lnTo>
                <a:lnTo>
                  <a:pt x="106" y="743"/>
                </a:lnTo>
                <a:lnTo>
                  <a:pt x="97" y="733"/>
                </a:lnTo>
                <a:lnTo>
                  <a:pt x="87" y="733"/>
                </a:lnTo>
                <a:lnTo>
                  <a:pt x="87" y="728"/>
                </a:lnTo>
                <a:lnTo>
                  <a:pt x="79" y="724"/>
                </a:lnTo>
                <a:lnTo>
                  <a:pt x="110" y="714"/>
                </a:lnTo>
                <a:lnTo>
                  <a:pt x="111" y="718"/>
                </a:lnTo>
                <a:lnTo>
                  <a:pt x="135" y="718"/>
                </a:lnTo>
                <a:lnTo>
                  <a:pt x="134" y="696"/>
                </a:lnTo>
                <a:lnTo>
                  <a:pt x="135" y="694"/>
                </a:lnTo>
                <a:lnTo>
                  <a:pt x="137" y="702"/>
                </a:lnTo>
                <a:lnTo>
                  <a:pt x="160" y="704"/>
                </a:lnTo>
                <a:lnTo>
                  <a:pt x="170" y="697"/>
                </a:lnTo>
                <a:lnTo>
                  <a:pt x="167" y="696"/>
                </a:lnTo>
                <a:lnTo>
                  <a:pt x="170" y="689"/>
                </a:lnTo>
                <a:lnTo>
                  <a:pt x="190" y="685"/>
                </a:lnTo>
                <a:lnTo>
                  <a:pt x="190" y="665"/>
                </a:lnTo>
                <a:lnTo>
                  <a:pt x="203" y="663"/>
                </a:lnTo>
                <a:lnTo>
                  <a:pt x="219" y="654"/>
                </a:lnTo>
                <a:lnTo>
                  <a:pt x="229" y="654"/>
                </a:lnTo>
                <a:lnTo>
                  <a:pt x="235" y="647"/>
                </a:lnTo>
                <a:lnTo>
                  <a:pt x="227" y="645"/>
                </a:lnTo>
                <a:lnTo>
                  <a:pt x="235" y="643"/>
                </a:lnTo>
                <a:lnTo>
                  <a:pt x="240" y="621"/>
                </a:lnTo>
                <a:lnTo>
                  <a:pt x="245" y="611"/>
                </a:lnTo>
                <a:lnTo>
                  <a:pt x="243" y="621"/>
                </a:lnTo>
                <a:lnTo>
                  <a:pt x="248" y="625"/>
                </a:lnTo>
                <a:lnTo>
                  <a:pt x="248" y="636"/>
                </a:lnTo>
                <a:lnTo>
                  <a:pt x="262" y="628"/>
                </a:lnTo>
                <a:lnTo>
                  <a:pt x="261" y="621"/>
                </a:lnTo>
                <a:lnTo>
                  <a:pt x="254" y="621"/>
                </a:lnTo>
                <a:lnTo>
                  <a:pt x="254" y="618"/>
                </a:lnTo>
                <a:lnTo>
                  <a:pt x="267" y="610"/>
                </a:lnTo>
                <a:lnTo>
                  <a:pt x="282" y="610"/>
                </a:lnTo>
                <a:lnTo>
                  <a:pt x="286" y="604"/>
                </a:lnTo>
                <a:lnTo>
                  <a:pt x="290" y="604"/>
                </a:lnTo>
                <a:lnTo>
                  <a:pt x="293" y="609"/>
                </a:lnTo>
                <a:lnTo>
                  <a:pt x="311" y="601"/>
                </a:lnTo>
                <a:lnTo>
                  <a:pt x="306" y="596"/>
                </a:lnTo>
                <a:lnTo>
                  <a:pt x="314" y="591"/>
                </a:lnTo>
                <a:lnTo>
                  <a:pt x="306" y="582"/>
                </a:lnTo>
                <a:lnTo>
                  <a:pt x="306" y="571"/>
                </a:lnTo>
                <a:lnTo>
                  <a:pt x="299" y="567"/>
                </a:lnTo>
                <a:lnTo>
                  <a:pt x="296" y="547"/>
                </a:lnTo>
                <a:lnTo>
                  <a:pt x="312" y="542"/>
                </a:lnTo>
                <a:lnTo>
                  <a:pt x="314" y="547"/>
                </a:lnTo>
                <a:lnTo>
                  <a:pt x="317" y="539"/>
                </a:lnTo>
                <a:lnTo>
                  <a:pt x="327" y="539"/>
                </a:lnTo>
                <a:lnTo>
                  <a:pt x="334" y="547"/>
                </a:lnTo>
                <a:lnTo>
                  <a:pt x="338" y="547"/>
                </a:lnTo>
                <a:lnTo>
                  <a:pt x="338" y="552"/>
                </a:lnTo>
                <a:lnTo>
                  <a:pt x="334" y="554"/>
                </a:lnTo>
                <a:lnTo>
                  <a:pt x="331" y="549"/>
                </a:lnTo>
                <a:lnTo>
                  <a:pt x="331" y="557"/>
                </a:lnTo>
                <a:lnTo>
                  <a:pt x="327" y="569"/>
                </a:lnTo>
                <a:lnTo>
                  <a:pt x="319" y="574"/>
                </a:lnTo>
                <a:lnTo>
                  <a:pt x="327" y="591"/>
                </a:lnTo>
                <a:lnTo>
                  <a:pt x="336" y="592"/>
                </a:lnTo>
                <a:lnTo>
                  <a:pt x="338" y="601"/>
                </a:lnTo>
                <a:lnTo>
                  <a:pt x="354" y="599"/>
                </a:lnTo>
                <a:lnTo>
                  <a:pt x="367" y="601"/>
                </a:lnTo>
                <a:lnTo>
                  <a:pt x="367" y="596"/>
                </a:lnTo>
                <a:lnTo>
                  <a:pt x="377" y="594"/>
                </a:lnTo>
                <a:lnTo>
                  <a:pt x="393" y="609"/>
                </a:lnTo>
                <a:lnTo>
                  <a:pt x="398" y="609"/>
                </a:lnTo>
                <a:lnTo>
                  <a:pt x="401" y="599"/>
                </a:lnTo>
                <a:lnTo>
                  <a:pt x="426" y="591"/>
                </a:lnTo>
                <a:lnTo>
                  <a:pt x="446" y="582"/>
                </a:lnTo>
                <a:lnTo>
                  <a:pt x="457" y="582"/>
                </a:lnTo>
                <a:lnTo>
                  <a:pt x="465" y="587"/>
                </a:lnTo>
                <a:lnTo>
                  <a:pt x="460" y="584"/>
                </a:lnTo>
                <a:lnTo>
                  <a:pt x="465" y="593"/>
                </a:lnTo>
                <a:lnTo>
                  <a:pt x="483" y="593"/>
                </a:lnTo>
                <a:lnTo>
                  <a:pt x="488" y="584"/>
                </a:lnTo>
                <a:lnTo>
                  <a:pt x="510" y="587"/>
                </a:lnTo>
                <a:lnTo>
                  <a:pt x="513" y="576"/>
                </a:lnTo>
                <a:lnTo>
                  <a:pt x="508" y="560"/>
                </a:lnTo>
                <a:lnTo>
                  <a:pt x="506" y="549"/>
                </a:lnTo>
                <a:lnTo>
                  <a:pt x="510" y="542"/>
                </a:lnTo>
                <a:lnTo>
                  <a:pt x="513" y="535"/>
                </a:lnTo>
                <a:lnTo>
                  <a:pt x="513" y="527"/>
                </a:lnTo>
                <a:lnTo>
                  <a:pt x="526" y="523"/>
                </a:lnTo>
                <a:lnTo>
                  <a:pt x="542" y="532"/>
                </a:lnTo>
                <a:lnTo>
                  <a:pt x="544" y="539"/>
                </a:lnTo>
                <a:lnTo>
                  <a:pt x="555" y="532"/>
                </a:lnTo>
                <a:lnTo>
                  <a:pt x="560" y="506"/>
                </a:lnTo>
                <a:lnTo>
                  <a:pt x="555" y="506"/>
                </a:lnTo>
                <a:lnTo>
                  <a:pt x="549" y="501"/>
                </a:lnTo>
                <a:lnTo>
                  <a:pt x="544" y="490"/>
                </a:lnTo>
                <a:lnTo>
                  <a:pt x="562" y="479"/>
                </a:lnTo>
                <a:lnTo>
                  <a:pt x="562" y="478"/>
                </a:lnTo>
                <a:lnTo>
                  <a:pt x="565" y="479"/>
                </a:lnTo>
                <a:lnTo>
                  <a:pt x="597" y="478"/>
                </a:lnTo>
                <a:lnTo>
                  <a:pt x="616" y="479"/>
                </a:lnTo>
                <a:lnTo>
                  <a:pt x="616" y="474"/>
                </a:lnTo>
                <a:lnTo>
                  <a:pt x="632" y="475"/>
                </a:lnTo>
                <a:lnTo>
                  <a:pt x="632" y="473"/>
                </a:lnTo>
                <a:lnTo>
                  <a:pt x="652" y="474"/>
                </a:lnTo>
                <a:lnTo>
                  <a:pt x="652" y="468"/>
                </a:lnTo>
                <a:lnTo>
                  <a:pt x="640" y="463"/>
                </a:lnTo>
                <a:lnTo>
                  <a:pt x="629" y="459"/>
                </a:lnTo>
                <a:lnTo>
                  <a:pt x="621" y="452"/>
                </a:lnTo>
                <a:lnTo>
                  <a:pt x="611" y="458"/>
                </a:lnTo>
                <a:lnTo>
                  <a:pt x="587" y="454"/>
                </a:lnTo>
                <a:lnTo>
                  <a:pt x="580" y="459"/>
                </a:lnTo>
                <a:lnTo>
                  <a:pt x="575" y="459"/>
                </a:lnTo>
                <a:lnTo>
                  <a:pt x="555" y="466"/>
                </a:lnTo>
                <a:lnTo>
                  <a:pt x="549" y="463"/>
                </a:lnTo>
                <a:lnTo>
                  <a:pt x="534" y="473"/>
                </a:lnTo>
                <a:lnTo>
                  <a:pt x="534" y="458"/>
                </a:lnTo>
                <a:lnTo>
                  <a:pt x="519" y="454"/>
                </a:lnTo>
                <a:lnTo>
                  <a:pt x="510" y="454"/>
                </a:lnTo>
                <a:lnTo>
                  <a:pt x="506" y="439"/>
                </a:lnTo>
                <a:lnTo>
                  <a:pt x="505" y="417"/>
                </a:lnTo>
                <a:lnTo>
                  <a:pt x="500" y="403"/>
                </a:lnTo>
                <a:lnTo>
                  <a:pt x="506" y="394"/>
                </a:lnTo>
                <a:lnTo>
                  <a:pt x="518" y="394"/>
                </a:lnTo>
                <a:lnTo>
                  <a:pt x="516" y="385"/>
                </a:lnTo>
                <a:lnTo>
                  <a:pt x="526" y="378"/>
                </a:lnTo>
                <a:lnTo>
                  <a:pt x="526" y="377"/>
                </a:lnTo>
                <a:lnTo>
                  <a:pt x="534" y="375"/>
                </a:lnTo>
                <a:lnTo>
                  <a:pt x="549" y="358"/>
                </a:lnTo>
                <a:lnTo>
                  <a:pt x="550" y="353"/>
                </a:lnTo>
                <a:lnTo>
                  <a:pt x="562" y="353"/>
                </a:lnTo>
                <a:lnTo>
                  <a:pt x="566" y="349"/>
                </a:lnTo>
                <a:lnTo>
                  <a:pt x="562" y="346"/>
                </a:lnTo>
                <a:lnTo>
                  <a:pt x="560" y="333"/>
                </a:lnTo>
                <a:lnTo>
                  <a:pt x="549" y="324"/>
                </a:lnTo>
                <a:lnTo>
                  <a:pt x="526" y="331"/>
                </a:lnTo>
                <a:lnTo>
                  <a:pt x="518" y="327"/>
                </a:lnTo>
                <a:lnTo>
                  <a:pt x="516" y="333"/>
                </a:lnTo>
                <a:lnTo>
                  <a:pt x="510" y="336"/>
                </a:lnTo>
                <a:lnTo>
                  <a:pt x="506" y="343"/>
                </a:lnTo>
                <a:lnTo>
                  <a:pt x="500" y="349"/>
                </a:lnTo>
                <a:lnTo>
                  <a:pt x="502" y="358"/>
                </a:lnTo>
                <a:lnTo>
                  <a:pt x="498" y="363"/>
                </a:lnTo>
                <a:lnTo>
                  <a:pt x="488" y="378"/>
                </a:lnTo>
                <a:lnTo>
                  <a:pt x="467" y="388"/>
                </a:lnTo>
                <a:lnTo>
                  <a:pt x="457" y="385"/>
                </a:lnTo>
                <a:lnTo>
                  <a:pt x="450" y="390"/>
                </a:lnTo>
                <a:lnTo>
                  <a:pt x="446" y="403"/>
                </a:lnTo>
                <a:lnTo>
                  <a:pt x="439" y="403"/>
                </a:lnTo>
                <a:lnTo>
                  <a:pt x="439" y="405"/>
                </a:lnTo>
                <a:lnTo>
                  <a:pt x="441" y="424"/>
                </a:lnTo>
                <a:lnTo>
                  <a:pt x="436" y="427"/>
                </a:lnTo>
                <a:lnTo>
                  <a:pt x="441" y="451"/>
                </a:lnTo>
                <a:lnTo>
                  <a:pt x="447" y="451"/>
                </a:lnTo>
                <a:lnTo>
                  <a:pt x="463" y="463"/>
                </a:lnTo>
                <a:lnTo>
                  <a:pt x="463" y="466"/>
                </a:lnTo>
                <a:lnTo>
                  <a:pt x="452" y="474"/>
                </a:lnTo>
                <a:lnTo>
                  <a:pt x="436" y="473"/>
                </a:lnTo>
                <a:lnTo>
                  <a:pt x="418" y="474"/>
                </a:lnTo>
                <a:lnTo>
                  <a:pt x="442" y="479"/>
                </a:lnTo>
                <a:lnTo>
                  <a:pt x="457" y="475"/>
                </a:lnTo>
                <a:lnTo>
                  <a:pt x="452" y="485"/>
                </a:lnTo>
                <a:lnTo>
                  <a:pt x="447" y="485"/>
                </a:lnTo>
                <a:lnTo>
                  <a:pt x="434" y="493"/>
                </a:lnTo>
                <a:lnTo>
                  <a:pt x="434" y="503"/>
                </a:lnTo>
                <a:lnTo>
                  <a:pt x="428" y="528"/>
                </a:lnTo>
                <a:lnTo>
                  <a:pt x="425" y="547"/>
                </a:lnTo>
                <a:lnTo>
                  <a:pt x="418" y="549"/>
                </a:lnTo>
                <a:lnTo>
                  <a:pt x="409" y="547"/>
                </a:lnTo>
                <a:lnTo>
                  <a:pt x="402" y="547"/>
                </a:lnTo>
                <a:lnTo>
                  <a:pt x="402" y="552"/>
                </a:lnTo>
                <a:lnTo>
                  <a:pt x="393" y="555"/>
                </a:lnTo>
                <a:lnTo>
                  <a:pt x="398" y="567"/>
                </a:lnTo>
                <a:lnTo>
                  <a:pt x="390" y="565"/>
                </a:lnTo>
                <a:lnTo>
                  <a:pt x="373" y="569"/>
                </a:lnTo>
                <a:lnTo>
                  <a:pt x="383" y="560"/>
                </a:lnTo>
                <a:lnTo>
                  <a:pt x="373" y="552"/>
                </a:lnTo>
                <a:lnTo>
                  <a:pt x="377" y="539"/>
                </a:lnTo>
                <a:lnTo>
                  <a:pt x="367" y="529"/>
                </a:lnTo>
                <a:lnTo>
                  <a:pt x="359" y="527"/>
                </a:lnTo>
                <a:lnTo>
                  <a:pt x="359" y="503"/>
                </a:lnTo>
                <a:lnTo>
                  <a:pt x="352" y="503"/>
                </a:lnTo>
                <a:lnTo>
                  <a:pt x="341" y="483"/>
                </a:lnTo>
                <a:lnTo>
                  <a:pt x="341" y="468"/>
                </a:lnTo>
                <a:lnTo>
                  <a:pt x="334" y="474"/>
                </a:lnTo>
                <a:lnTo>
                  <a:pt x="336" y="479"/>
                </a:lnTo>
                <a:lnTo>
                  <a:pt x="327" y="488"/>
                </a:lnTo>
                <a:lnTo>
                  <a:pt x="314" y="485"/>
                </a:lnTo>
                <a:lnTo>
                  <a:pt x="304" y="500"/>
                </a:lnTo>
                <a:lnTo>
                  <a:pt x="295" y="505"/>
                </a:lnTo>
                <a:lnTo>
                  <a:pt x="278" y="506"/>
                </a:lnTo>
                <a:lnTo>
                  <a:pt x="264" y="501"/>
                </a:lnTo>
                <a:lnTo>
                  <a:pt x="262" y="485"/>
                </a:lnTo>
                <a:lnTo>
                  <a:pt x="269" y="483"/>
                </a:lnTo>
                <a:lnTo>
                  <a:pt x="269" y="475"/>
                </a:lnTo>
                <a:lnTo>
                  <a:pt x="257" y="475"/>
                </a:lnTo>
                <a:lnTo>
                  <a:pt x="254" y="474"/>
                </a:lnTo>
                <a:lnTo>
                  <a:pt x="264" y="468"/>
                </a:lnTo>
                <a:lnTo>
                  <a:pt x="264" y="463"/>
                </a:lnTo>
                <a:lnTo>
                  <a:pt x="261" y="464"/>
                </a:lnTo>
                <a:lnTo>
                  <a:pt x="248" y="454"/>
                </a:lnTo>
                <a:lnTo>
                  <a:pt x="251" y="439"/>
                </a:lnTo>
                <a:lnTo>
                  <a:pt x="245" y="431"/>
                </a:lnTo>
                <a:lnTo>
                  <a:pt x="248" y="424"/>
                </a:lnTo>
                <a:lnTo>
                  <a:pt x="248" y="415"/>
                </a:lnTo>
                <a:lnTo>
                  <a:pt x="274" y="414"/>
                </a:lnTo>
                <a:lnTo>
                  <a:pt x="269" y="408"/>
                </a:lnTo>
                <a:lnTo>
                  <a:pt x="282" y="403"/>
                </a:lnTo>
                <a:lnTo>
                  <a:pt x="282" y="400"/>
                </a:lnTo>
                <a:lnTo>
                  <a:pt x="296" y="394"/>
                </a:lnTo>
                <a:lnTo>
                  <a:pt x="306" y="395"/>
                </a:lnTo>
                <a:lnTo>
                  <a:pt x="306" y="385"/>
                </a:lnTo>
                <a:lnTo>
                  <a:pt x="324" y="385"/>
                </a:lnTo>
                <a:lnTo>
                  <a:pt x="319" y="380"/>
                </a:lnTo>
                <a:lnTo>
                  <a:pt x="319" y="375"/>
                </a:lnTo>
                <a:lnTo>
                  <a:pt x="338" y="360"/>
                </a:lnTo>
                <a:lnTo>
                  <a:pt x="349" y="363"/>
                </a:lnTo>
                <a:lnTo>
                  <a:pt x="344" y="353"/>
                </a:lnTo>
                <a:lnTo>
                  <a:pt x="354" y="348"/>
                </a:lnTo>
                <a:lnTo>
                  <a:pt x="365" y="349"/>
                </a:lnTo>
                <a:lnTo>
                  <a:pt x="360" y="341"/>
                </a:lnTo>
                <a:lnTo>
                  <a:pt x="368" y="327"/>
                </a:lnTo>
                <a:lnTo>
                  <a:pt x="367" y="324"/>
                </a:lnTo>
                <a:lnTo>
                  <a:pt x="367" y="311"/>
                </a:lnTo>
                <a:lnTo>
                  <a:pt x="377" y="311"/>
                </a:lnTo>
                <a:lnTo>
                  <a:pt x="377" y="304"/>
                </a:lnTo>
                <a:lnTo>
                  <a:pt x="391" y="300"/>
                </a:lnTo>
                <a:lnTo>
                  <a:pt x="396" y="290"/>
                </a:lnTo>
                <a:lnTo>
                  <a:pt x="407" y="290"/>
                </a:lnTo>
                <a:lnTo>
                  <a:pt x="407" y="284"/>
                </a:lnTo>
                <a:lnTo>
                  <a:pt x="398" y="284"/>
                </a:lnTo>
                <a:lnTo>
                  <a:pt x="398" y="279"/>
                </a:lnTo>
                <a:lnTo>
                  <a:pt x="434" y="267"/>
                </a:lnTo>
                <a:lnTo>
                  <a:pt x="426" y="262"/>
                </a:lnTo>
                <a:lnTo>
                  <a:pt x="436" y="258"/>
                </a:lnTo>
                <a:lnTo>
                  <a:pt x="434" y="253"/>
                </a:lnTo>
                <a:lnTo>
                  <a:pt x="436" y="245"/>
                </a:lnTo>
                <a:lnTo>
                  <a:pt x="450" y="238"/>
                </a:lnTo>
                <a:lnTo>
                  <a:pt x="452" y="240"/>
                </a:lnTo>
                <a:lnTo>
                  <a:pt x="452" y="236"/>
                </a:lnTo>
                <a:lnTo>
                  <a:pt x="475" y="226"/>
                </a:lnTo>
                <a:lnTo>
                  <a:pt x="478" y="231"/>
                </a:lnTo>
                <a:lnTo>
                  <a:pt x="494" y="224"/>
                </a:lnTo>
                <a:lnTo>
                  <a:pt x="498" y="226"/>
                </a:lnTo>
                <a:lnTo>
                  <a:pt x="500" y="233"/>
                </a:lnTo>
                <a:lnTo>
                  <a:pt x="500" y="224"/>
                </a:lnTo>
                <a:lnTo>
                  <a:pt x="494" y="218"/>
                </a:lnTo>
                <a:lnTo>
                  <a:pt x="494" y="215"/>
                </a:lnTo>
                <a:lnTo>
                  <a:pt x="510" y="214"/>
                </a:lnTo>
                <a:lnTo>
                  <a:pt x="521" y="224"/>
                </a:lnTo>
                <a:lnTo>
                  <a:pt x="537" y="203"/>
                </a:lnTo>
                <a:lnTo>
                  <a:pt x="553" y="199"/>
                </a:lnTo>
                <a:lnTo>
                  <a:pt x="544" y="218"/>
                </a:lnTo>
                <a:lnTo>
                  <a:pt x="555" y="221"/>
                </a:lnTo>
                <a:lnTo>
                  <a:pt x="562" y="204"/>
                </a:lnTo>
                <a:lnTo>
                  <a:pt x="571" y="198"/>
                </a:lnTo>
                <a:lnTo>
                  <a:pt x="575" y="198"/>
                </a:lnTo>
                <a:lnTo>
                  <a:pt x="575" y="209"/>
                </a:lnTo>
                <a:lnTo>
                  <a:pt x="585" y="204"/>
                </a:lnTo>
                <a:lnTo>
                  <a:pt x="585" y="189"/>
                </a:lnTo>
                <a:lnTo>
                  <a:pt x="600" y="189"/>
                </a:lnTo>
                <a:lnTo>
                  <a:pt x="592" y="198"/>
                </a:lnTo>
                <a:lnTo>
                  <a:pt x="593" y="209"/>
                </a:lnTo>
                <a:lnTo>
                  <a:pt x="608" y="198"/>
                </a:lnTo>
                <a:lnTo>
                  <a:pt x="627" y="199"/>
                </a:lnTo>
                <a:lnTo>
                  <a:pt x="624" y="204"/>
                </a:lnTo>
                <a:lnTo>
                  <a:pt x="632" y="206"/>
                </a:lnTo>
                <a:lnTo>
                  <a:pt x="624" y="214"/>
                </a:lnTo>
                <a:lnTo>
                  <a:pt x="616" y="215"/>
                </a:lnTo>
                <a:lnTo>
                  <a:pt x="600" y="211"/>
                </a:lnTo>
                <a:lnTo>
                  <a:pt x="603" y="216"/>
                </a:lnTo>
                <a:lnTo>
                  <a:pt x="616" y="221"/>
                </a:lnTo>
                <a:lnTo>
                  <a:pt x="618" y="226"/>
                </a:lnTo>
                <a:lnTo>
                  <a:pt x="629" y="218"/>
                </a:lnTo>
                <a:lnTo>
                  <a:pt x="639" y="224"/>
                </a:lnTo>
                <a:lnTo>
                  <a:pt x="666" y="224"/>
                </a:lnTo>
                <a:lnTo>
                  <a:pt x="656" y="228"/>
                </a:lnTo>
                <a:lnTo>
                  <a:pt x="666" y="233"/>
                </a:lnTo>
                <a:lnTo>
                  <a:pt x="674" y="242"/>
                </a:lnTo>
                <a:lnTo>
                  <a:pt x="677" y="233"/>
                </a:lnTo>
                <a:lnTo>
                  <a:pt x="704" y="238"/>
                </a:lnTo>
                <a:lnTo>
                  <a:pt x="714" y="238"/>
                </a:lnTo>
                <a:lnTo>
                  <a:pt x="722" y="240"/>
                </a:lnTo>
                <a:lnTo>
                  <a:pt x="738" y="251"/>
                </a:lnTo>
                <a:lnTo>
                  <a:pt x="762" y="263"/>
                </a:lnTo>
                <a:lnTo>
                  <a:pt x="775" y="267"/>
                </a:lnTo>
                <a:lnTo>
                  <a:pt x="791" y="275"/>
                </a:lnTo>
                <a:lnTo>
                  <a:pt x="798" y="294"/>
                </a:lnTo>
                <a:lnTo>
                  <a:pt x="785" y="304"/>
                </a:lnTo>
                <a:lnTo>
                  <a:pt x="762" y="311"/>
                </a:lnTo>
                <a:lnTo>
                  <a:pt x="737" y="304"/>
                </a:lnTo>
                <a:lnTo>
                  <a:pt x="732" y="306"/>
                </a:lnTo>
                <a:lnTo>
                  <a:pt x="704" y="300"/>
                </a:lnTo>
                <a:lnTo>
                  <a:pt x="701" y="300"/>
                </a:lnTo>
                <a:lnTo>
                  <a:pt x="698" y="296"/>
                </a:lnTo>
                <a:lnTo>
                  <a:pt x="682" y="296"/>
                </a:lnTo>
                <a:lnTo>
                  <a:pt x="672" y="294"/>
                </a:lnTo>
                <a:lnTo>
                  <a:pt x="667" y="294"/>
                </a:lnTo>
                <a:lnTo>
                  <a:pt x="670" y="300"/>
                </a:lnTo>
                <a:lnTo>
                  <a:pt x="683" y="304"/>
                </a:lnTo>
                <a:lnTo>
                  <a:pt x="683" y="309"/>
                </a:lnTo>
                <a:lnTo>
                  <a:pt x="695" y="309"/>
                </a:lnTo>
                <a:lnTo>
                  <a:pt x="708" y="324"/>
                </a:lnTo>
                <a:lnTo>
                  <a:pt x="704" y="333"/>
                </a:lnTo>
                <a:lnTo>
                  <a:pt x="713" y="353"/>
                </a:lnTo>
                <a:lnTo>
                  <a:pt x="729" y="360"/>
                </a:lnTo>
                <a:lnTo>
                  <a:pt x="729" y="365"/>
                </a:lnTo>
                <a:lnTo>
                  <a:pt x="737" y="365"/>
                </a:lnTo>
                <a:lnTo>
                  <a:pt x="751" y="375"/>
                </a:lnTo>
                <a:lnTo>
                  <a:pt x="765" y="368"/>
                </a:lnTo>
                <a:lnTo>
                  <a:pt x="759" y="358"/>
                </a:lnTo>
                <a:lnTo>
                  <a:pt x="754" y="358"/>
                </a:lnTo>
                <a:lnTo>
                  <a:pt x="735" y="349"/>
                </a:lnTo>
                <a:lnTo>
                  <a:pt x="741" y="346"/>
                </a:lnTo>
                <a:lnTo>
                  <a:pt x="741" y="338"/>
                </a:lnTo>
                <a:lnTo>
                  <a:pt x="756" y="348"/>
                </a:lnTo>
                <a:lnTo>
                  <a:pt x="785" y="358"/>
                </a:lnTo>
                <a:lnTo>
                  <a:pt x="790" y="354"/>
                </a:lnTo>
                <a:lnTo>
                  <a:pt x="803" y="360"/>
                </a:lnTo>
                <a:lnTo>
                  <a:pt x="798" y="349"/>
                </a:lnTo>
                <a:lnTo>
                  <a:pt x="803" y="343"/>
                </a:lnTo>
                <a:lnTo>
                  <a:pt x="785" y="331"/>
                </a:lnTo>
                <a:lnTo>
                  <a:pt x="822" y="306"/>
                </a:lnTo>
                <a:lnTo>
                  <a:pt x="836" y="309"/>
                </a:lnTo>
                <a:lnTo>
                  <a:pt x="847" y="317"/>
                </a:lnTo>
                <a:lnTo>
                  <a:pt x="855" y="299"/>
                </a:lnTo>
                <a:lnTo>
                  <a:pt x="847" y="290"/>
                </a:lnTo>
                <a:lnTo>
                  <a:pt x="847" y="268"/>
                </a:lnTo>
                <a:lnTo>
                  <a:pt x="834" y="251"/>
                </a:lnTo>
                <a:lnTo>
                  <a:pt x="846" y="253"/>
                </a:lnTo>
                <a:lnTo>
                  <a:pt x="868" y="253"/>
                </a:lnTo>
                <a:lnTo>
                  <a:pt x="880" y="272"/>
                </a:lnTo>
                <a:lnTo>
                  <a:pt x="868" y="278"/>
                </a:lnTo>
                <a:lnTo>
                  <a:pt x="865" y="285"/>
                </a:lnTo>
                <a:lnTo>
                  <a:pt x="875" y="300"/>
                </a:lnTo>
                <a:lnTo>
                  <a:pt x="904" y="299"/>
                </a:lnTo>
                <a:lnTo>
                  <a:pt x="908" y="282"/>
                </a:lnTo>
                <a:lnTo>
                  <a:pt x="916" y="282"/>
                </a:lnTo>
                <a:lnTo>
                  <a:pt x="920" y="275"/>
                </a:lnTo>
                <a:lnTo>
                  <a:pt x="946" y="260"/>
                </a:lnTo>
                <a:lnTo>
                  <a:pt x="963" y="260"/>
                </a:lnTo>
                <a:lnTo>
                  <a:pt x="986" y="242"/>
                </a:lnTo>
                <a:lnTo>
                  <a:pt x="997" y="245"/>
                </a:lnTo>
                <a:lnTo>
                  <a:pt x="986" y="260"/>
                </a:lnTo>
                <a:lnTo>
                  <a:pt x="993" y="262"/>
                </a:lnTo>
                <a:lnTo>
                  <a:pt x="993" y="268"/>
                </a:lnTo>
                <a:lnTo>
                  <a:pt x="1005" y="260"/>
                </a:lnTo>
                <a:lnTo>
                  <a:pt x="1011" y="262"/>
                </a:lnTo>
                <a:lnTo>
                  <a:pt x="1018" y="252"/>
                </a:lnTo>
                <a:lnTo>
                  <a:pt x="1031" y="251"/>
                </a:lnTo>
                <a:lnTo>
                  <a:pt x="1042" y="253"/>
                </a:lnTo>
                <a:lnTo>
                  <a:pt x="1065" y="245"/>
                </a:lnTo>
                <a:lnTo>
                  <a:pt x="1071" y="245"/>
                </a:lnTo>
                <a:lnTo>
                  <a:pt x="1072" y="260"/>
                </a:lnTo>
                <a:lnTo>
                  <a:pt x="1084" y="262"/>
                </a:lnTo>
                <a:lnTo>
                  <a:pt x="1103" y="245"/>
                </a:lnTo>
                <a:lnTo>
                  <a:pt x="1087" y="226"/>
                </a:lnTo>
                <a:lnTo>
                  <a:pt x="1101" y="221"/>
                </a:lnTo>
                <a:lnTo>
                  <a:pt x="1114" y="224"/>
                </a:lnTo>
                <a:lnTo>
                  <a:pt x="1139" y="221"/>
                </a:lnTo>
                <a:lnTo>
                  <a:pt x="1170" y="240"/>
                </a:lnTo>
                <a:lnTo>
                  <a:pt x="1191" y="248"/>
                </a:lnTo>
                <a:lnTo>
                  <a:pt x="1209" y="263"/>
                </a:lnTo>
                <a:lnTo>
                  <a:pt x="1224" y="251"/>
                </a:lnTo>
                <a:lnTo>
                  <a:pt x="1209" y="240"/>
                </a:lnTo>
                <a:lnTo>
                  <a:pt x="1209" y="228"/>
                </a:lnTo>
                <a:lnTo>
                  <a:pt x="1198" y="233"/>
                </a:lnTo>
                <a:lnTo>
                  <a:pt x="1188" y="228"/>
                </a:lnTo>
                <a:lnTo>
                  <a:pt x="1185" y="196"/>
                </a:lnTo>
                <a:lnTo>
                  <a:pt x="1182" y="196"/>
                </a:lnTo>
                <a:lnTo>
                  <a:pt x="1180" y="187"/>
                </a:lnTo>
                <a:lnTo>
                  <a:pt x="1204" y="172"/>
                </a:lnTo>
                <a:lnTo>
                  <a:pt x="1204" y="154"/>
                </a:lnTo>
                <a:lnTo>
                  <a:pt x="1209" y="138"/>
                </a:lnTo>
                <a:lnTo>
                  <a:pt x="1229" y="142"/>
                </a:lnTo>
                <a:lnTo>
                  <a:pt x="1259" y="138"/>
                </a:lnTo>
                <a:lnTo>
                  <a:pt x="1260" y="152"/>
                </a:lnTo>
                <a:lnTo>
                  <a:pt x="1252" y="179"/>
                </a:lnTo>
                <a:lnTo>
                  <a:pt x="1269" y="189"/>
                </a:lnTo>
                <a:lnTo>
                  <a:pt x="1269" y="208"/>
                </a:lnTo>
                <a:lnTo>
                  <a:pt x="1272" y="221"/>
                </a:lnTo>
                <a:lnTo>
                  <a:pt x="1275" y="245"/>
                </a:lnTo>
                <a:lnTo>
                  <a:pt x="1286" y="253"/>
                </a:lnTo>
                <a:lnTo>
                  <a:pt x="1293" y="269"/>
                </a:lnTo>
                <a:lnTo>
                  <a:pt x="1283" y="282"/>
                </a:lnTo>
                <a:lnTo>
                  <a:pt x="1280" y="296"/>
                </a:lnTo>
                <a:lnTo>
                  <a:pt x="1275" y="295"/>
                </a:lnTo>
                <a:lnTo>
                  <a:pt x="1257" y="304"/>
                </a:lnTo>
                <a:lnTo>
                  <a:pt x="1236" y="299"/>
                </a:lnTo>
                <a:lnTo>
                  <a:pt x="1249" y="311"/>
                </a:lnTo>
                <a:lnTo>
                  <a:pt x="1285" y="311"/>
                </a:lnTo>
                <a:lnTo>
                  <a:pt x="1291" y="300"/>
                </a:lnTo>
                <a:lnTo>
                  <a:pt x="1314" y="289"/>
                </a:lnTo>
                <a:lnTo>
                  <a:pt x="1309" y="282"/>
                </a:lnTo>
                <a:lnTo>
                  <a:pt x="1325" y="263"/>
                </a:lnTo>
                <a:lnTo>
                  <a:pt x="1314" y="262"/>
                </a:lnTo>
                <a:lnTo>
                  <a:pt x="1314" y="248"/>
                </a:lnTo>
                <a:lnTo>
                  <a:pt x="1338" y="245"/>
                </a:lnTo>
                <a:lnTo>
                  <a:pt x="1339" y="252"/>
                </a:lnTo>
                <a:lnTo>
                  <a:pt x="1349" y="258"/>
                </a:lnTo>
                <a:lnTo>
                  <a:pt x="1351" y="275"/>
                </a:lnTo>
                <a:lnTo>
                  <a:pt x="1386" y="282"/>
                </a:lnTo>
                <a:lnTo>
                  <a:pt x="1370" y="275"/>
                </a:lnTo>
                <a:lnTo>
                  <a:pt x="1363" y="267"/>
                </a:lnTo>
                <a:lnTo>
                  <a:pt x="1367" y="258"/>
                </a:lnTo>
                <a:lnTo>
                  <a:pt x="1352" y="240"/>
                </a:lnTo>
                <a:lnTo>
                  <a:pt x="1325" y="233"/>
                </a:lnTo>
                <a:lnTo>
                  <a:pt x="1314" y="238"/>
                </a:lnTo>
                <a:lnTo>
                  <a:pt x="1301" y="238"/>
                </a:lnTo>
                <a:lnTo>
                  <a:pt x="1291" y="218"/>
                </a:lnTo>
                <a:lnTo>
                  <a:pt x="1298" y="198"/>
                </a:lnTo>
                <a:lnTo>
                  <a:pt x="1275" y="181"/>
                </a:lnTo>
                <a:lnTo>
                  <a:pt x="1283" y="169"/>
                </a:lnTo>
                <a:lnTo>
                  <a:pt x="1296" y="164"/>
                </a:lnTo>
                <a:lnTo>
                  <a:pt x="1301" y="154"/>
                </a:lnTo>
                <a:lnTo>
                  <a:pt x="1296" y="144"/>
                </a:lnTo>
                <a:lnTo>
                  <a:pt x="1301" y="145"/>
                </a:lnTo>
                <a:lnTo>
                  <a:pt x="1309" y="181"/>
                </a:lnTo>
                <a:lnTo>
                  <a:pt x="1352" y="192"/>
                </a:lnTo>
                <a:lnTo>
                  <a:pt x="1328" y="181"/>
                </a:lnTo>
                <a:lnTo>
                  <a:pt x="1321" y="170"/>
                </a:lnTo>
                <a:lnTo>
                  <a:pt x="1328" y="169"/>
                </a:lnTo>
                <a:lnTo>
                  <a:pt x="1351" y="172"/>
                </a:lnTo>
                <a:lnTo>
                  <a:pt x="1349" y="154"/>
                </a:lnTo>
                <a:lnTo>
                  <a:pt x="1370" y="159"/>
                </a:lnTo>
                <a:lnTo>
                  <a:pt x="1398" y="172"/>
                </a:lnTo>
                <a:lnTo>
                  <a:pt x="1418" y="175"/>
                </a:lnTo>
                <a:lnTo>
                  <a:pt x="1416" y="206"/>
                </a:lnTo>
                <a:lnTo>
                  <a:pt x="1426" y="196"/>
                </a:lnTo>
                <a:lnTo>
                  <a:pt x="1426" y="214"/>
                </a:lnTo>
                <a:lnTo>
                  <a:pt x="1441" y="206"/>
                </a:lnTo>
                <a:lnTo>
                  <a:pt x="1431" y="184"/>
                </a:lnTo>
                <a:lnTo>
                  <a:pt x="1431" y="169"/>
                </a:lnTo>
                <a:lnTo>
                  <a:pt x="1391" y="157"/>
                </a:lnTo>
                <a:lnTo>
                  <a:pt x="1380" y="125"/>
                </a:lnTo>
                <a:lnTo>
                  <a:pt x="1437" y="115"/>
                </a:lnTo>
                <a:lnTo>
                  <a:pt x="1444" y="120"/>
                </a:lnTo>
                <a:lnTo>
                  <a:pt x="1457" y="116"/>
                </a:lnTo>
                <a:lnTo>
                  <a:pt x="1465" y="125"/>
                </a:lnTo>
                <a:lnTo>
                  <a:pt x="1473" y="116"/>
                </a:lnTo>
                <a:lnTo>
                  <a:pt x="1473" y="110"/>
                </a:lnTo>
                <a:lnTo>
                  <a:pt x="1450" y="103"/>
                </a:lnTo>
                <a:lnTo>
                  <a:pt x="1450" y="88"/>
                </a:lnTo>
                <a:lnTo>
                  <a:pt x="1467" y="83"/>
                </a:lnTo>
                <a:lnTo>
                  <a:pt x="1462" y="78"/>
                </a:lnTo>
                <a:lnTo>
                  <a:pt x="1482" y="78"/>
                </a:lnTo>
                <a:lnTo>
                  <a:pt x="1492" y="66"/>
                </a:lnTo>
                <a:lnTo>
                  <a:pt x="1495" y="73"/>
                </a:lnTo>
                <a:lnTo>
                  <a:pt x="1510" y="66"/>
                </a:lnTo>
                <a:lnTo>
                  <a:pt x="1555" y="61"/>
                </a:lnTo>
                <a:lnTo>
                  <a:pt x="1544" y="54"/>
                </a:lnTo>
                <a:lnTo>
                  <a:pt x="1544" y="52"/>
                </a:lnTo>
                <a:lnTo>
                  <a:pt x="1582" y="52"/>
                </a:lnTo>
                <a:lnTo>
                  <a:pt x="1580" y="61"/>
                </a:lnTo>
                <a:lnTo>
                  <a:pt x="1619" y="46"/>
                </a:lnTo>
                <a:lnTo>
                  <a:pt x="1630" y="53"/>
                </a:lnTo>
                <a:lnTo>
                  <a:pt x="1630" y="63"/>
                </a:lnTo>
                <a:lnTo>
                  <a:pt x="1639" y="49"/>
                </a:lnTo>
                <a:lnTo>
                  <a:pt x="1624" y="39"/>
                </a:lnTo>
                <a:lnTo>
                  <a:pt x="1642" y="39"/>
                </a:lnTo>
                <a:lnTo>
                  <a:pt x="1672" y="46"/>
                </a:lnTo>
                <a:lnTo>
                  <a:pt x="1654" y="26"/>
                </a:lnTo>
                <a:lnTo>
                  <a:pt x="1688" y="0"/>
                </a:lnTo>
                <a:lnTo>
                  <a:pt x="1712" y="2"/>
                </a:lnTo>
                <a:lnTo>
                  <a:pt x="1712" y="9"/>
                </a:lnTo>
                <a:lnTo>
                  <a:pt x="1696" y="26"/>
                </a:lnTo>
                <a:lnTo>
                  <a:pt x="1719" y="20"/>
                </a:lnTo>
                <a:lnTo>
                  <a:pt x="1741" y="26"/>
                </a:lnTo>
                <a:lnTo>
                  <a:pt x="1731" y="37"/>
                </a:lnTo>
                <a:lnTo>
                  <a:pt x="1756" y="34"/>
                </a:lnTo>
                <a:lnTo>
                  <a:pt x="1777" y="30"/>
                </a:lnTo>
                <a:lnTo>
                  <a:pt x="1794" y="30"/>
                </a:lnTo>
                <a:lnTo>
                  <a:pt x="1823" y="46"/>
                </a:lnTo>
                <a:lnTo>
                  <a:pt x="1829" y="39"/>
                </a:lnTo>
                <a:lnTo>
                  <a:pt x="1847" y="57"/>
                </a:lnTo>
                <a:lnTo>
                  <a:pt x="1838" y="61"/>
                </a:lnTo>
                <a:lnTo>
                  <a:pt x="1846" y="67"/>
                </a:lnTo>
                <a:lnTo>
                  <a:pt x="1839" y="81"/>
                </a:lnTo>
                <a:lnTo>
                  <a:pt x="1804" y="100"/>
                </a:lnTo>
                <a:lnTo>
                  <a:pt x="1785" y="115"/>
                </a:lnTo>
                <a:lnTo>
                  <a:pt x="1772" y="115"/>
                </a:lnTo>
                <a:lnTo>
                  <a:pt x="1759" y="135"/>
                </a:lnTo>
                <a:lnTo>
                  <a:pt x="1731" y="152"/>
                </a:lnTo>
                <a:lnTo>
                  <a:pt x="1764" y="138"/>
                </a:lnTo>
                <a:lnTo>
                  <a:pt x="1767" y="133"/>
                </a:lnTo>
                <a:lnTo>
                  <a:pt x="1791" y="132"/>
                </a:lnTo>
                <a:lnTo>
                  <a:pt x="1815" y="110"/>
                </a:lnTo>
                <a:lnTo>
                  <a:pt x="1829" y="115"/>
                </a:lnTo>
                <a:lnTo>
                  <a:pt x="1829" y="120"/>
                </a:lnTo>
                <a:lnTo>
                  <a:pt x="1857" y="120"/>
                </a:lnTo>
                <a:lnTo>
                  <a:pt x="1860" y="111"/>
                </a:lnTo>
                <a:lnTo>
                  <a:pt x="1868" y="125"/>
                </a:lnTo>
                <a:lnTo>
                  <a:pt x="1880" y="116"/>
                </a:lnTo>
                <a:lnTo>
                  <a:pt x="1918" y="116"/>
                </a:lnTo>
                <a:lnTo>
                  <a:pt x="1937" y="115"/>
                </a:lnTo>
                <a:lnTo>
                  <a:pt x="1942" y="116"/>
                </a:lnTo>
                <a:lnTo>
                  <a:pt x="1941" y="125"/>
                </a:lnTo>
                <a:lnTo>
                  <a:pt x="1960" y="135"/>
                </a:lnTo>
                <a:lnTo>
                  <a:pt x="1965" y="132"/>
                </a:lnTo>
                <a:lnTo>
                  <a:pt x="1992" y="130"/>
                </a:lnTo>
                <a:lnTo>
                  <a:pt x="2021" y="138"/>
                </a:lnTo>
                <a:lnTo>
                  <a:pt x="2011" y="130"/>
                </a:lnTo>
                <a:lnTo>
                  <a:pt x="2024" y="125"/>
                </a:lnTo>
                <a:lnTo>
                  <a:pt x="2018" y="116"/>
                </a:lnTo>
                <a:lnTo>
                  <a:pt x="2024" y="103"/>
                </a:lnTo>
                <a:lnTo>
                  <a:pt x="2045" y="111"/>
                </a:lnTo>
                <a:lnTo>
                  <a:pt x="2050" y="103"/>
                </a:lnTo>
                <a:lnTo>
                  <a:pt x="2058" y="108"/>
                </a:lnTo>
                <a:lnTo>
                  <a:pt x="2071" y="108"/>
                </a:lnTo>
                <a:lnTo>
                  <a:pt x="2098" y="125"/>
                </a:lnTo>
                <a:lnTo>
                  <a:pt x="2098" y="132"/>
                </a:lnTo>
                <a:lnTo>
                  <a:pt x="2088" y="132"/>
                </a:lnTo>
                <a:lnTo>
                  <a:pt x="2071" y="152"/>
                </a:lnTo>
                <a:lnTo>
                  <a:pt x="2075" y="160"/>
                </a:lnTo>
                <a:lnTo>
                  <a:pt x="2082" y="145"/>
                </a:lnTo>
                <a:lnTo>
                  <a:pt x="2106" y="167"/>
                </a:lnTo>
                <a:lnTo>
                  <a:pt x="2117" y="164"/>
                </a:lnTo>
                <a:lnTo>
                  <a:pt x="2116" y="172"/>
                </a:lnTo>
                <a:lnTo>
                  <a:pt x="2149" y="187"/>
                </a:lnTo>
                <a:lnTo>
                  <a:pt x="2154" y="194"/>
                </a:lnTo>
                <a:lnTo>
                  <a:pt x="2169" y="175"/>
                </a:lnTo>
                <a:lnTo>
                  <a:pt x="2162" y="159"/>
                </a:lnTo>
                <a:lnTo>
                  <a:pt x="2175" y="167"/>
                </a:lnTo>
                <a:lnTo>
                  <a:pt x="2182" y="169"/>
                </a:lnTo>
                <a:lnTo>
                  <a:pt x="2188" y="174"/>
                </a:lnTo>
                <a:lnTo>
                  <a:pt x="2206" y="174"/>
                </a:lnTo>
                <a:lnTo>
                  <a:pt x="2209" y="162"/>
                </a:lnTo>
                <a:lnTo>
                  <a:pt x="2246" y="175"/>
                </a:lnTo>
                <a:lnTo>
                  <a:pt x="2257" y="179"/>
                </a:lnTo>
                <a:lnTo>
                  <a:pt x="2252" y="169"/>
                </a:lnTo>
                <a:lnTo>
                  <a:pt x="2259" y="169"/>
                </a:lnTo>
                <a:lnTo>
                  <a:pt x="2270" y="174"/>
                </a:lnTo>
                <a:lnTo>
                  <a:pt x="2283" y="169"/>
                </a:lnTo>
                <a:lnTo>
                  <a:pt x="2275" y="159"/>
                </a:lnTo>
                <a:lnTo>
                  <a:pt x="2277" y="145"/>
                </a:lnTo>
                <a:lnTo>
                  <a:pt x="2267" y="152"/>
                </a:lnTo>
                <a:lnTo>
                  <a:pt x="2270" y="138"/>
                </a:lnTo>
                <a:lnTo>
                  <a:pt x="2286" y="138"/>
                </a:lnTo>
                <a:lnTo>
                  <a:pt x="2281" y="127"/>
                </a:lnTo>
                <a:lnTo>
                  <a:pt x="2294" y="135"/>
                </a:lnTo>
                <a:lnTo>
                  <a:pt x="2360" y="142"/>
                </a:lnTo>
                <a:lnTo>
                  <a:pt x="2333" y="154"/>
                </a:lnTo>
                <a:lnTo>
                  <a:pt x="2360" y="154"/>
                </a:lnTo>
                <a:lnTo>
                  <a:pt x="2350" y="164"/>
                </a:lnTo>
                <a:lnTo>
                  <a:pt x="2357" y="170"/>
                </a:lnTo>
                <a:lnTo>
                  <a:pt x="2378" y="152"/>
                </a:lnTo>
                <a:lnTo>
                  <a:pt x="2415" y="148"/>
                </a:lnTo>
                <a:lnTo>
                  <a:pt x="2426" y="160"/>
                </a:lnTo>
                <a:lnTo>
                  <a:pt x="2415" y="159"/>
                </a:lnTo>
                <a:lnTo>
                  <a:pt x="2413" y="167"/>
                </a:lnTo>
                <a:lnTo>
                  <a:pt x="2431" y="169"/>
                </a:lnTo>
                <a:lnTo>
                  <a:pt x="2434" y="174"/>
                </a:lnTo>
                <a:lnTo>
                  <a:pt x="2445" y="170"/>
                </a:lnTo>
                <a:lnTo>
                  <a:pt x="2463" y="175"/>
                </a:lnTo>
                <a:lnTo>
                  <a:pt x="2465" y="189"/>
                </a:lnTo>
                <a:lnTo>
                  <a:pt x="2488" y="196"/>
                </a:lnTo>
                <a:lnTo>
                  <a:pt x="2501" y="189"/>
                </a:lnTo>
                <a:lnTo>
                  <a:pt x="2508" y="192"/>
                </a:lnTo>
                <a:lnTo>
                  <a:pt x="2519" y="184"/>
                </a:lnTo>
                <a:lnTo>
                  <a:pt x="2532" y="187"/>
                </a:lnTo>
                <a:lnTo>
                  <a:pt x="2574" y="187"/>
                </a:lnTo>
                <a:lnTo>
                  <a:pt x="2596" y="196"/>
                </a:lnTo>
                <a:lnTo>
                  <a:pt x="2604" y="208"/>
                </a:lnTo>
                <a:lnTo>
                  <a:pt x="2604" y="221"/>
                </a:lnTo>
                <a:lnTo>
                  <a:pt x="2622" y="226"/>
                </a:lnTo>
                <a:lnTo>
                  <a:pt x="2626" y="233"/>
                </a:lnTo>
                <a:lnTo>
                  <a:pt x="2639" y="242"/>
                </a:lnTo>
                <a:lnTo>
                  <a:pt x="2641" y="231"/>
                </a:lnTo>
                <a:lnTo>
                  <a:pt x="2652" y="221"/>
                </a:lnTo>
                <a:lnTo>
                  <a:pt x="2669" y="216"/>
                </a:lnTo>
                <a:lnTo>
                  <a:pt x="2677" y="221"/>
                </a:lnTo>
                <a:lnTo>
                  <a:pt x="2731" y="226"/>
                </a:lnTo>
                <a:lnTo>
                  <a:pt x="2731" y="211"/>
                </a:lnTo>
                <a:lnTo>
                  <a:pt x="2754" y="218"/>
                </a:lnTo>
                <a:lnTo>
                  <a:pt x="2739" y="221"/>
                </a:lnTo>
                <a:lnTo>
                  <a:pt x="2739" y="228"/>
                </a:lnTo>
                <a:lnTo>
                  <a:pt x="2760" y="233"/>
                </a:lnTo>
                <a:lnTo>
                  <a:pt x="2764" y="240"/>
                </a:lnTo>
                <a:lnTo>
                  <a:pt x="2786" y="238"/>
                </a:lnTo>
                <a:lnTo>
                  <a:pt x="2796" y="236"/>
                </a:lnTo>
                <a:lnTo>
                  <a:pt x="2785" y="224"/>
                </a:lnTo>
                <a:lnTo>
                  <a:pt x="2773" y="224"/>
                </a:lnTo>
                <a:lnTo>
                  <a:pt x="2773" y="211"/>
                </a:lnTo>
                <a:lnTo>
                  <a:pt x="2820" y="218"/>
                </a:lnTo>
                <a:lnTo>
                  <a:pt x="2863" y="216"/>
                </a:lnTo>
                <a:lnTo>
                  <a:pt x="2944" y="242"/>
                </a:lnTo>
                <a:lnTo>
                  <a:pt x="2952" y="258"/>
                </a:lnTo>
                <a:lnTo>
                  <a:pt x="2988" y="260"/>
                </a:lnTo>
                <a:lnTo>
                  <a:pt x="2993" y="268"/>
                </a:lnTo>
                <a:lnTo>
                  <a:pt x="3018" y="268"/>
                </a:lnTo>
                <a:lnTo>
                  <a:pt x="3039" y="300"/>
                </a:lnTo>
                <a:lnTo>
                  <a:pt x="3040" y="311"/>
                </a:lnTo>
                <a:lnTo>
                  <a:pt x="3048" y="312"/>
                </a:lnTo>
                <a:lnTo>
                  <a:pt x="3048" y="296"/>
                </a:lnTo>
                <a:lnTo>
                  <a:pt x="3062" y="290"/>
                </a:lnTo>
                <a:lnTo>
                  <a:pt x="3069" y="296"/>
                </a:lnTo>
                <a:lnTo>
                  <a:pt x="3082" y="294"/>
                </a:lnTo>
                <a:lnTo>
                  <a:pt x="3106" y="309"/>
                </a:lnTo>
                <a:lnTo>
                  <a:pt x="3129" y="312"/>
                </a:lnTo>
                <a:lnTo>
                  <a:pt x="3124" y="319"/>
                </a:lnTo>
                <a:lnTo>
                  <a:pt x="3124" y="327"/>
                </a:lnTo>
                <a:lnTo>
                  <a:pt x="3114" y="333"/>
                </a:lnTo>
                <a:lnTo>
                  <a:pt x="3096" y="331"/>
                </a:lnTo>
                <a:lnTo>
                  <a:pt x="3103" y="339"/>
                </a:lnTo>
                <a:lnTo>
                  <a:pt x="3100" y="348"/>
                </a:lnTo>
                <a:lnTo>
                  <a:pt x="3109" y="354"/>
                </a:lnTo>
                <a:lnTo>
                  <a:pt x="3103" y="358"/>
                </a:lnTo>
                <a:lnTo>
                  <a:pt x="3088" y="360"/>
                </a:lnTo>
                <a:lnTo>
                  <a:pt x="3075" y="351"/>
                </a:lnTo>
                <a:lnTo>
                  <a:pt x="3061" y="351"/>
                </a:lnTo>
                <a:lnTo>
                  <a:pt x="3042" y="336"/>
                </a:lnTo>
                <a:lnTo>
                  <a:pt x="3018" y="331"/>
                </a:lnTo>
                <a:lnTo>
                  <a:pt x="3001" y="336"/>
                </a:lnTo>
                <a:lnTo>
                  <a:pt x="3001" y="324"/>
                </a:lnTo>
                <a:lnTo>
                  <a:pt x="2995" y="324"/>
                </a:lnTo>
                <a:lnTo>
                  <a:pt x="2993" y="306"/>
                </a:lnTo>
                <a:lnTo>
                  <a:pt x="2971" y="319"/>
                </a:lnTo>
                <a:lnTo>
                  <a:pt x="2980" y="331"/>
                </a:lnTo>
                <a:lnTo>
                  <a:pt x="2975" y="349"/>
                </a:lnTo>
                <a:lnTo>
                  <a:pt x="2958" y="354"/>
                </a:lnTo>
                <a:lnTo>
                  <a:pt x="2942" y="353"/>
                </a:lnTo>
                <a:lnTo>
                  <a:pt x="2952" y="360"/>
                </a:lnTo>
                <a:lnTo>
                  <a:pt x="2967" y="360"/>
                </a:lnTo>
                <a:lnTo>
                  <a:pt x="2977" y="376"/>
                </a:lnTo>
                <a:lnTo>
                  <a:pt x="2993" y="385"/>
                </a:lnTo>
                <a:lnTo>
                  <a:pt x="2992" y="390"/>
                </a:lnTo>
                <a:lnTo>
                  <a:pt x="2998" y="400"/>
                </a:lnTo>
                <a:lnTo>
                  <a:pt x="2998" y="410"/>
                </a:lnTo>
                <a:lnTo>
                  <a:pt x="2980" y="403"/>
                </a:lnTo>
                <a:lnTo>
                  <a:pt x="2955" y="403"/>
                </a:lnTo>
                <a:lnTo>
                  <a:pt x="2950" y="412"/>
                </a:lnTo>
                <a:lnTo>
                  <a:pt x="2924" y="424"/>
                </a:lnTo>
                <a:lnTo>
                  <a:pt x="2918" y="421"/>
                </a:lnTo>
                <a:lnTo>
                  <a:pt x="2902" y="439"/>
                </a:lnTo>
                <a:lnTo>
                  <a:pt x="2885" y="451"/>
                </a:lnTo>
                <a:lnTo>
                  <a:pt x="2884" y="459"/>
                </a:lnTo>
                <a:lnTo>
                  <a:pt x="2878" y="463"/>
                </a:lnTo>
                <a:lnTo>
                  <a:pt x="2868" y="448"/>
                </a:lnTo>
                <a:lnTo>
                  <a:pt x="2836" y="446"/>
                </a:lnTo>
                <a:lnTo>
                  <a:pt x="2823" y="469"/>
                </a:lnTo>
                <a:lnTo>
                  <a:pt x="2820" y="448"/>
                </a:lnTo>
                <a:lnTo>
                  <a:pt x="2803" y="458"/>
                </a:lnTo>
                <a:lnTo>
                  <a:pt x="2802" y="468"/>
                </a:lnTo>
                <a:lnTo>
                  <a:pt x="2794" y="463"/>
                </a:lnTo>
                <a:lnTo>
                  <a:pt x="2783" y="464"/>
                </a:lnTo>
                <a:lnTo>
                  <a:pt x="2777" y="474"/>
                </a:lnTo>
                <a:lnTo>
                  <a:pt x="2780" y="475"/>
                </a:lnTo>
                <a:lnTo>
                  <a:pt x="2780" y="484"/>
                </a:lnTo>
                <a:lnTo>
                  <a:pt x="2770" y="491"/>
                </a:lnTo>
                <a:lnTo>
                  <a:pt x="2773" y="511"/>
                </a:lnTo>
                <a:lnTo>
                  <a:pt x="2786" y="510"/>
                </a:lnTo>
                <a:lnTo>
                  <a:pt x="2791" y="512"/>
                </a:lnTo>
                <a:lnTo>
                  <a:pt x="2786" y="520"/>
                </a:lnTo>
                <a:lnTo>
                  <a:pt x="2789" y="537"/>
                </a:lnTo>
                <a:lnTo>
                  <a:pt x="2802" y="537"/>
                </a:lnTo>
                <a:lnTo>
                  <a:pt x="2805" y="552"/>
                </a:lnTo>
                <a:lnTo>
                  <a:pt x="2799" y="542"/>
                </a:lnTo>
                <a:lnTo>
                  <a:pt x="2789" y="554"/>
                </a:lnTo>
                <a:lnTo>
                  <a:pt x="2789" y="571"/>
                </a:lnTo>
                <a:lnTo>
                  <a:pt x="2799" y="576"/>
                </a:lnTo>
                <a:lnTo>
                  <a:pt x="2796" y="584"/>
                </a:lnTo>
                <a:lnTo>
                  <a:pt x="2785" y="584"/>
                </a:lnTo>
                <a:lnTo>
                  <a:pt x="2773" y="596"/>
                </a:lnTo>
                <a:lnTo>
                  <a:pt x="2777" y="616"/>
                </a:lnTo>
                <a:lnTo>
                  <a:pt x="2764" y="614"/>
                </a:lnTo>
                <a:lnTo>
                  <a:pt x="2755" y="641"/>
                </a:lnTo>
                <a:lnTo>
                  <a:pt x="2744" y="652"/>
                </a:lnTo>
                <a:lnTo>
                  <a:pt x="2743" y="660"/>
                </a:lnTo>
                <a:lnTo>
                  <a:pt x="2733" y="647"/>
                </a:lnTo>
                <a:lnTo>
                  <a:pt x="2731" y="631"/>
                </a:lnTo>
                <a:lnTo>
                  <a:pt x="2720" y="625"/>
                </a:lnTo>
                <a:lnTo>
                  <a:pt x="2686" y="555"/>
                </a:lnTo>
                <a:lnTo>
                  <a:pt x="2699" y="530"/>
                </a:lnTo>
                <a:lnTo>
                  <a:pt x="2693" y="515"/>
                </a:lnTo>
                <a:lnTo>
                  <a:pt x="2714" y="510"/>
                </a:lnTo>
                <a:lnTo>
                  <a:pt x="2733" y="484"/>
                </a:lnTo>
                <a:lnTo>
                  <a:pt x="2736" y="475"/>
                </a:lnTo>
                <a:lnTo>
                  <a:pt x="2749" y="459"/>
                </a:lnTo>
                <a:lnTo>
                  <a:pt x="2746" y="448"/>
                </a:lnTo>
                <a:lnTo>
                  <a:pt x="2770" y="431"/>
                </a:lnTo>
                <a:lnTo>
                  <a:pt x="2764" y="427"/>
                </a:lnTo>
                <a:lnTo>
                  <a:pt x="2770" y="414"/>
                </a:lnTo>
                <a:lnTo>
                  <a:pt x="2780" y="403"/>
                </a:lnTo>
                <a:lnTo>
                  <a:pt x="2767" y="400"/>
                </a:lnTo>
                <a:lnTo>
                  <a:pt x="2751" y="403"/>
                </a:lnTo>
                <a:lnTo>
                  <a:pt x="2749" y="424"/>
                </a:lnTo>
                <a:lnTo>
                  <a:pt x="2725" y="448"/>
                </a:lnTo>
                <a:lnTo>
                  <a:pt x="2725" y="439"/>
                </a:lnTo>
                <a:lnTo>
                  <a:pt x="2711" y="439"/>
                </a:lnTo>
                <a:lnTo>
                  <a:pt x="2711" y="419"/>
                </a:lnTo>
                <a:lnTo>
                  <a:pt x="2701" y="424"/>
                </a:lnTo>
                <a:lnTo>
                  <a:pt x="2693" y="417"/>
                </a:lnTo>
                <a:lnTo>
                  <a:pt x="2654" y="427"/>
                </a:lnTo>
                <a:lnTo>
                  <a:pt x="2648" y="446"/>
                </a:lnTo>
                <a:lnTo>
                  <a:pt x="2638" y="448"/>
                </a:lnTo>
                <a:lnTo>
                  <a:pt x="2635" y="469"/>
                </a:lnTo>
                <a:lnTo>
                  <a:pt x="2646" y="474"/>
                </a:lnTo>
                <a:lnTo>
                  <a:pt x="2646" y="478"/>
                </a:lnTo>
                <a:lnTo>
                  <a:pt x="2627" y="478"/>
                </a:lnTo>
                <a:lnTo>
                  <a:pt x="2621" y="485"/>
                </a:lnTo>
                <a:lnTo>
                  <a:pt x="2588" y="490"/>
                </a:lnTo>
                <a:lnTo>
                  <a:pt x="2596" y="478"/>
                </a:lnTo>
                <a:lnTo>
                  <a:pt x="2582" y="478"/>
                </a:lnTo>
                <a:lnTo>
                  <a:pt x="2548" y="468"/>
                </a:lnTo>
                <a:lnTo>
                  <a:pt x="2547" y="483"/>
                </a:lnTo>
                <a:lnTo>
                  <a:pt x="2511" y="475"/>
                </a:lnTo>
                <a:lnTo>
                  <a:pt x="2506" y="484"/>
                </a:lnTo>
                <a:lnTo>
                  <a:pt x="2495" y="478"/>
                </a:lnTo>
                <a:lnTo>
                  <a:pt x="2452" y="478"/>
                </a:lnTo>
                <a:lnTo>
                  <a:pt x="2426" y="501"/>
                </a:lnTo>
                <a:lnTo>
                  <a:pt x="2426" y="510"/>
                </a:lnTo>
                <a:lnTo>
                  <a:pt x="2397" y="539"/>
                </a:lnTo>
                <a:lnTo>
                  <a:pt x="2397" y="547"/>
                </a:lnTo>
                <a:lnTo>
                  <a:pt x="2360" y="576"/>
                </a:lnTo>
                <a:lnTo>
                  <a:pt x="2368" y="584"/>
                </a:lnTo>
                <a:lnTo>
                  <a:pt x="2381" y="584"/>
                </a:lnTo>
                <a:lnTo>
                  <a:pt x="2384" y="599"/>
                </a:lnTo>
                <a:lnTo>
                  <a:pt x="2398" y="599"/>
                </a:lnTo>
                <a:lnTo>
                  <a:pt x="2398" y="604"/>
                </a:lnTo>
                <a:lnTo>
                  <a:pt x="2441" y="593"/>
                </a:lnTo>
                <a:lnTo>
                  <a:pt x="2471" y="619"/>
                </a:lnTo>
                <a:lnTo>
                  <a:pt x="2465" y="621"/>
                </a:lnTo>
                <a:lnTo>
                  <a:pt x="2477" y="641"/>
                </a:lnTo>
                <a:lnTo>
                  <a:pt x="2471" y="654"/>
                </a:lnTo>
                <a:lnTo>
                  <a:pt x="2480" y="716"/>
                </a:lnTo>
                <a:lnTo>
                  <a:pt x="2458" y="748"/>
                </a:lnTo>
                <a:lnTo>
                  <a:pt x="2458" y="758"/>
                </a:lnTo>
                <a:lnTo>
                  <a:pt x="2416" y="822"/>
                </a:lnTo>
                <a:lnTo>
                  <a:pt x="2392" y="832"/>
                </a:lnTo>
                <a:lnTo>
                  <a:pt x="2373" y="825"/>
                </a:lnTo>
                <a:lnTo>
                  <a:pt x="2360" y="839"/>
                </a:lnTo>
                <a:lnTo>
                  <a:pt x="2350" y="839"/>
                </a:lnTo>
                <a:lnTo>
                  <a:pt x="2347" y="856"/>
                </a:lnTo>
                <a:lnTo>
                  <a:pt x="2349" y="873"/>
                </a:lnTo>
                <a:lnTo>
                  <a:pt x="2333" y="888"/>
                </a:lnTo>
                <a:lnTo>
                  <a:pt x="2320" y="890"/>
                </a:lnTo>
                <a:lnTo>
                  <a:pt x="2313" y="905"/>
                </a:lnTo>
                <a:lnTo>
                  <a:pt x="2336" y="915"/>
                </a:lnTo>
                <a:lnTo>
                  <a:pt x="2341" y="932"/>
                </a:lnTo>
                <a:lnTo>
                  <a:pt x="2357" y="949"/>
                </a:lnTo>
                <a:lnTo>
                  <a:pt x="2360" y="984"/>
                </a:lnTo>
                <a:lnTo>
                  <a:pt x="2349" y="986"/>
                </a:lnTo>
                <a:lnTo>
                  <a:pt x="2349" y="989"/>
                </a:lnTo>
                <a:lnTo>
                  <a:pt x="2339" y="996"/>
                </a:lnTo>
                <a:lnTo>
                  <a:pt x="2333" y="994"/>
                </a:lnTo>
                <a:lnTo>
                  <a:pt x="2323" y="999"/>
                </a:lnTo>
                <a:lnTo>
                  <a:pt x="2320" y="971"/>
                </a:lnTo>
                <a:lnTo>
                  <a:pt x="2307" y="954"/>
                </a:lnTo>
                <a:lnTo>
                  <a:pt x="2318" y="942"/>
                </a:lnTo>
                <a:lnTo>
                  <a:pt x="2294" y="933"/>
                </a:lnTo>
                <a:lnTo>
                  <a:pt x="2291" y="937"/>
                </a:lnTo>
                <a:lnTo>
                  <a:pt x="2280" y="924"/>
                </a:lnTo>
                <a:lnTo>
                  <a:pt x="2288" y="895"/>
                </a:lnTo>
                <a:lnTo>
                  <a:pt x="2252" y="893"/>
                </a:lnTo>
                <a:lnTo>
                  <a:pt x="2214" y="915"/>
                </a:lnTo>
                <a:lnTo>
                  <a:pt x="2220" y="900"/>
                </a:lnTo>
                <a:lnTo>
                  <a:pt x="2216" y="900"/>
                </a:lnTo>
                <a:lnTo>
                  <a:pt x="2230" y="876"/>
                </a:lnTo>
                <a:lnTo>
                  <a:pt x="2214" y="869"/>
                </a:lnTo>
                <a:lnTo>
                  <a:pt x="2199" y="870"/>
                </a:lnTo>
                <a:lnTo>
                  <a:pt x="2193" y="888"/>
                </a:lnTo>
                <a:lnTo>
                  <a:pt x="2185" y="890"/>
                </a:lnTo>
                <a:lnTo>
                  <a:pt x="2182" y="908"/>
                </a:lnTo>
                <a:lnTo>
                  <a:pt x="2156" y="905"/>
                </a:lnTo>
                <a:lnTo>
                  <a:pt x="2154" y="917"/>
                </a:lnTo>
                <a:lnTo>
                  <a:pt x="2167" y="935"/>
                </a:lnTo>
                <a:lnTo>
                  <a:pt x="2175" y="932"/>
                </a:lnTo>
                <a:lnTo>
                  <a:pt x="2175" y="940"/>
                </a:lnTo>
                <a:lnTo>
                  <a:pt x="2191" y="942"/>
                </a:lnTo>
                <a:lnTo>
                  <a:pt x="2199" y="930"/>
                </a:lnTo>
                <a:lnTo>
                  <a:pt x="2236" y="935"/>
                </a:lnTo>
                <a:lnTo>
                  <a:pt x="2236" y="947"/>
                </a:lnTo>
                <a:lnTo>
                  <a:pt x="2216" y="954"/>
                </a:lnTo>
                <a:lnTo>
                  <a:pt x="2216" y="962"/>
                </a:lnTo>
                <a:lnTo>
                  <a:pt x="2199" y="972"/>
                </a:lnTo>
                <a:lnTo>
                  <a:pt x="2193" y="994"/>
                </a:lnTo>
                <a:lnTo>
                  <a:pt x="2214" y="1004"/>
                </a:lnTo>
                <a:lnTo>
                  <a:pt x="2225" y="1032"/>
                </a:lnTo>
                <a:lnTo>
                  <a:pt x="2249" y="1057"/>
                </a:lnTo>
                <a:lnTo>
                  <a:pt x="2225" y="1045"/>
                </a:lnTo>
                <a:lnTo>
                  <a:pt x="2251" y="1067"/>
                </a:lnTo>
                <a:lnTo>
                  <a:pt x="2233" y="1077"/>
                </a:lnTo>
                <a:lnTo>
                  <a:pt x="2259" y="1085"/>
                </a:lnTo>
                <a:lnTo>
                  <a:pt x="2252" y="1118"/>
                </a:lnTo>
                <a:lnTo>
                  <a:pt x="2243" y="1114"/>
                </a:lnTo>
                <a:lnTo>
                  <a:pt x="2234" y="1136"/>
                </a:lnTo>
                <a:lnTo>
                  <a:pt x="2220" y="1140"/>
                </a:lnTo>
                <a:lnTo>
                  <a:pt x="2230" y="1148"/>
                </a:lnTo>
                <a:lnTo>
                  <a:pt x="2220" y="1156"/>
                </a:lnTo>
                <a:lnTo>
                  <a:pt x="2228" y="1163"/>
                </a:lnTo>
                <a:lnTo>
                  <a:pt x="2216" y="1168"/>
                </a:lnTo>
                <a:lnTo>
                  <a:pt x="2211" y="1182"/>
                </a:lnTo>
                <a:lnTo>
                  <a:pt x="2199" y="1184"/>
                </a:lnTo>
                <a:lnTo>
                  <a:pt x="2199" y="1194"/>
                </a:lnTo>
                <a:lnTo>
                  <a:pt x="2190" y="1204"/>
                </a:lnTo>
                <a:lnTo>
                  <a:pt x="2178" y="1204"/>
                </a:lnTo>
                <a:lnTo>
                  <a:pt x="2178" y="1217"/>
                </a:lnTo>
                <a:lnTo>
                  <a:pt x="2137" y="1226"/>
                </a:lnTo>
                <a:lnTo>
                  <a:pt x="2126" y="1219"/>
                </a:lnTo>
                <a:lnTo>
                  <a:pt x="2126" y="1227"/>
                </a:lnTo>
                <a:lnTo>
                  <a:pt x="2075" y="1246"/>
                </a:lnTo>
                <a:lnTo>
                  <a:pt x="2079" y="1256"/>
                </a:lnTo>
                <a:lnTo>
                  <a:pt x="2071" y="1256"/>
                </a:lnTo>
                <a:lnTo>
                  <a:pt x="2067" y="1239"/>
                </a:lnTo>
                <a:lnTo>
                  <a:pt x="2044" y="1232"/>
                </a:lnTo>
                <a:lnTo>
                  <a:pt x="2031" y="1247"/>
                </a:lnTo>
                <a:lnTo>
                  <a:pt x="2019" y="1247"/>
                </a:lnTo>
                <a:lnTo>
                  <a:pt x="2014" y="1261"/>
                </a:lnTo>
                <a:lnTo>
                  <a:pt x="2005" y="1270"/>
                </a:lnTo>
                <a:lnTo>
                  <a:pt x="2001" y="1291"/>
                </a:lnTo>
                <a:lnTo>
                  <a:pt x="2018" y="1302"/>
                </a:lnTo>
                <a:lnTo>
                  <a:pt x="2011" y="1310"/>
                </a:lnTo>
                <a:lnTo>
                  <a:pt x="2048" y="1327"/>
                </a:lnTo>
                <a:lnTo>
                  <a:pt x="2048" y="1337"/>
                </a:lnTo>
                <a:lnTo>
                  <a:pt x="2061" y="1347"/>
                </a:lnTo>
                <a:lnTo>
                  <a:pt x="2072" y="1391"/>
                </a:lnTo>
                <a:lnTo>
                  <a:pt x="2064" y="1398"/>
                </a:lnTo>
                <a:lnTo>
                  <a:pt x="2069" y="1411"/>
                </a:lnTo>
                <a:lnTo>
                  <a:pt x="2044" y="1435"/>
                </a:lnTo>
                <a:lnTo>
                  <a:pt x="2031" y="1433"/>
                </a:lnTo>
                <a:lnTo>
                  <a:pt x="2027" y="1445"/>
                </a:lnTo>
                <a:lnTo>
                  <a:pt x="1998" y="1467"/>
                </a:lnTo>
                <a:lnTo>
                  <a:pt x="2001" y="1449"/>
                </a:lnTo>
                <a:lnTo>
                  <a:pt x="2005" y="1440"/>
                </a:lnTo>
                <a:lnTo>
                  <a:pt x="1980" y="1433"/>
                </a:lnTo>
                <a:lnTo>
                  <a:pt x="1977" y="1425"/>
                </a:lnTo>
                <a:lnTo>
                  <a:pt x="1968" y="1430"/>
                </a:lnTo>
                <a:lnTo>
                  <a:pt x="1965" y="1410"/>
                </a:lnTo>
                <a:lnTo>
                  <a:pt x="1941" y="1395"/>
                </a:lnTo>
                <a:lnTo>
                  <a:pt x="1924" y="1398"/>
                </a:lnTo>
                <a:lnTo>
                  <a:pt x="1924" y="1381"/>
                </a:lnTo>
                <a:lnTo>
                  <a:pt x="1913" y="1381"/>
                </a:lnTo>
                <a:lnTo>
                  <a:pt x="1913" y="1403"/>
                </a:lnTo>
                <a:lnTo>
                  <a:pt x="1900" y="1454"/>
                </a:lnTo>
                <a:lnTo>
                  <a:pt x="1910" y="1457"/>
                </a:lnTo>
                <a:lnTo>
                  <a:pt x="1913" y="1489"/>
                </a:lnTo>
                <a:lnTo>
                  <a:pt x="1934" y="1492"/>
                </a:lnTo>
                <a:lnTo>
                  <a:pt x="1968" y="1525"/>
                </a:lnTo>
                <a:lnTo>
                  <a:pt x="1971" y="1533"/>
                </a:lnTo>
                <a:lnTo>
                  <a:pt x="1971" y="1561"/>
                </a:lnTo>
                <a:lnTo>
                  <a:pt x="1990" y="1585"/>
                </a:lnTo>
                <a:lnTo>
                  <a:pt x="1985" y="1588"/>
                </a:lnTo>
                <a:lnTo>
                  <a:pt x="1968" y="1585"/>
                </a:lnTo>
                <a:lnTo>
                  <a:pt x="1947" y="1573"/>
                </a:lnTo>
                <a:lnTo>
                  <a:pt x="1941" y="1573"/>
                </a:lnTo>
                <a:lnTo>
                  <a:pt x="1949" y="1563"/>
                </a:lnTo>
                <a:lnTo>
                  <a:pt x="1934" y="1553"/>
                </a:lnTo>
                <a:lnTo>
                  <a:pt x="1934" y="1541"/>
                </a:lnTo>
                <a:lnTo>
                  <a:pt x="1924" y="1511"/>
                </a:lnTo>
                <a:lnTo>
                  <a:pt x="1913" y="1504"/>
                </a:lnTo>
                <a:lnTo>
                  <a:pt x="1891" y="1472"/>
                </a:lnTo>
                <a:lnTo>
                  <a:pt x="1886" y="1482"/>
                </a:lnTo>
                <a:lnTo>
                  <a:pt x="1891" y="1453"/>
                </a:lnTo>
                <a:lnTo>
                  <a:pt x="1888" y="1433"/>
                </a:lnTo>
                <a:lnTo>
                  <a:pt x="1891" y="1398"/>
                </a:lnTo>
                <a:lnTo>
                  <a:pt x="1878" y="1381"/>
                </a:lnTo>
                <a:lnTo>
                  <a:pt x="1873" y="1330"/>
                </a:lnTo>
                <a:lnTo>
                  <a:pt x="1854" y="1318"/>
                </a:lnTo>
                <a:lnTo>
                  <a:pt x="1829" y="1337"/>
                </a:lnTo>
                <a:lnTo>
                  <a:pt x="1813" y="1336"/>
                </a:lnTo>
                <a:lnTo>
                  <a:pt x="1807" y="1332"/>
                </a:lnTo>
                <a:lnTo>
                  <a:pt x="1807" y="1312"/>
                </a:lnTo>
                <a:lnTo>
                  <a:pt x="1790" y="1261"/>
                </a:lnTo>
                <a:lnTo>
                  <a:pt x="1780" y="1264"/>
                </a:lnTo>
                <a:lnTo>
                  <a:pt x="1764" y="1243"/>
                </a:lnTo>
                <a:lnTo>
                  <a:pt x="1756" y="1214"/>
                </a:lnTo>
                <a:lnTo>
                  <a:pt x="1746" y="1214"/>
                </a:lnTo>
                <a:lnTo>
                  <a:pt x="1727" y="1204"/>
                </a:lnTo>
                <a:lnTo>
                  <a:pt x="1735" y="1224"/>
                </a:lnTo>
                <a:lnTo>
                  <a:pt x="1730" y="1232"/>
                </a:lnTo>
                <a:lnTo>
                  <a:pt x="1721" y="1227"/>
                </a:lnTo>
                <a:lnTo>
                  <a:pt x="1708" y="1239"/>
                </a:lnTo>
                <a:lnTo>
                  <a:pt x="1703" y="1232"/>
                </a:lnTo>
                <a:lnTo>
                  <a:pt x="1691" y="1232"/>
                </a:lnTo>
                <a:lnTo>
                  <a:pt x="1672" y="1247"/>
                </a:lnTo>
                <a:lnTo>
                  <a:pt x="1675" y="1253"/>
                </a:lnTo>
                <a:lnTo>
                  <a:pt x="1664" y="1268"/>
                </a:lnTo>
                <a:lnTo>
                  <a:pt x="1642" y="1280"/>
                </a:lnTo>
                <a:lnTo>
                  <a:pt x="1622" y="1302"/>
                </a:lnTo>
                <a:lnTo>
                  <a:pt x="1595" y="1315"/>
                </a:lnTo>
                <a:lnTo>
                  <a:pt x="1598" y="1327"/>
                </a:lnTo>
                <a:lnTo>
                  <a:pt x="1577" y="1332"/>
                </a:lnTo>
                <a:lnTo>
                  <a:pt x="1574" y="1342"/>
                </a:lnTo>
                <a:lnTo>
                  <a:pt x="1564" y="1339"/>
                </a:lnTo>
                <a:lnTo>
                  <a:pt x="1558" y="1346"/>
                </a:lnTo>
                <a:lnTo>
                  <a:pt x="1557" y="1379"/>
                </a:lnTo>
                <a:lnTo>
                  <a:pt x="1561" y="1381"/>
                </a:lnTo>
                <a:lnTo>
                  <a:pt x="1552" y="1416"/>
                </a:lnTo>
                <a:lnTo>
                  <a:pt x="1555" y="1438"/>
                </a:lnTo>
                <a:lnTo>
                  <a:pt x="1544" y="1435"/>
                </a:lnTo>
                <a:lnTo>
                  <a:pt x="1537" y="1449"/>
                </a:lnTo>
                <a:lnTo>
                  <a:pt x="1548" y="1457"/>
                </a:lnTo>
                <a:lnTo>
                  <a:pt x="1532" y="1457"/>
                </a:lnTo>
                <a:lnTo>
                  <a:pt x="1518" y="1476"/>
                </a:lnTo>
                <a:lnTo>
                  <a:pt x="1506" y="1470"/>
                </a:lnTo>
                <a:lnTo>
                  <a:pt x="1492" y="1420"/>
                </a:lnTo>
                <a:lnTo>
                  <a:pt x="1473" y="1405"/>
                </a:lnTo>
                <a:lnTo>
                  <a:pt x="1468" y="1378"/>
                </a:lnTo>
                <a:lnTo>
                  <a:pt x="1462" y="1363"/>
                </a:lnTo>
                <a:lnTo>
                  <a:pt x="1447" y="1346"/>
                </a:lnTo>
                <a:lnTo>
                  <a:pt x="1441" y="1322"/>
                </a:lnTo>
                <a:lnTo>
                  <a:pt x="1431" y="1280"/>
                </a:lnTo>
                <a:lnTo>
                  <a:pt x="1426" y="1266"/>
                </a:lnTo>
                <a:lnTo>
                  <a:pt x="1433" y="1253"/>
                </a:lnTo>
                <a:lnTo>
                  <a:pt x="1424" y="1247"/>
                </a:lnTo>
                <a:lnTo>
                  <a:pt x="1424" y="1226"/>
                </a:lnTo>
                <a:lnTo>
                  <a:pt x="1418" y="1226"/>
                </a:lnTo>
                <a:lnTo>
                  <a:pt x="1416" y="1246"/>
                </a:lnTo>
                <a:lnTo>
                  <a:pt x="1393" y="1253"/>
                </a:lnTo>
                <a:lnTo>
                  <a:pt x="1359" y="1227"/>
                </a:lnTo>
                <a:lnTo>
                  <a:pt x="1383" y="1220"/>
                </a:lnTo>
                <a:lnTo>
                  <a:pt x="1388" y="1211"/>
                </a:lnTo>
                <a:lnTo>
                  <a:pt x="1367" y="1217"/>
                </a:lnTo>
                <a:lnTo>
                  <a:pt x="1342" y="1200"/>
                </a:lnTo>
                <a:lnTo>
                  <a:pt x="1334" y="1200"/>
                </a:lnTo>
                <a:lnTo>
                  <a:pt x="1321" y="1182"/>
                </a:lnTo>
                <a:lnTo>
                  <a:pt x="1314" y="1182"/>
                </a:lnTo>
                <a:lnTo>
                  <a:pt x="1309" y="1167"/>
                </a:lnTo>
                <a:lnTo>
                  <a:pt x="1280" y="1167"/>
                </a:lnTo>
                <a:lnTo>
                  <a:pt x="1277" y="1173"/>
                </a:lnTo>
                <a:lnTo>
                  <a:pt x="1269" y="1168"/>
                </a:lnTo>
                <a:lnTo>
                  <a:pt x="1260" y="1173"/>
                </a:lnTo>
                <a:lnTo>
                  <a:pt x="1241" y="1173"/>
                </a:lnTo>
                <a:lnTo>
                  <a:pt x="1236" y="1175"/>
                </a:lnTo>
                <a:lnTo>
                  <a:pt x="1229" y="1173"/>
                </a:lnTo>
                <a:lnTo>
                  <a:pt x="1188" y="1172"/>
                </a:lnTo>
                <a:lnTo>
                  <a:pt x="1187" y="1172"/>
                </a:lnTo>
                <a:lnTo>
                  <a:pt x="1180" y="1168"/>
                </a:lnTo>
                <a:lnTo>
                  <a:pt x="1161" y="1163"/>
                </a:lnTo>
                <a:lnTo>
                  <a:pt x="1145" y="1140"/>
                </a:lnTo>
                <a:lnTo>
                  <a:pt x="1135" y="1139"/>
                </a:lnTo>
                <a:lnTo>
                  <a:pt x="1111" y="1148"/>
                </a:lnTo>
                <a:lnTo>
                  <a:pt x="1087" y="1141"/>
                </a:lnTo>
                <a:lnTo>
                  <a:pt x="1084" y="1136"/>
                </a:lnTo>
                <a:lnTo>
                  <a:pt x="1074" y="1136"/>
                </a:lnTo>
                <a:lnTo>
                  <a:pt x="1079" y="1130"/>
                </a:lnTo>
                <a:lnTo>
                  <a:pt x="1055" y="1124"/>
                </a:lnTo>
                <a:lnTo>
                  <a:pt x="1040" y="1103"/>
                </a:lnTo>
                <a:lnTo>
                  <a:pt x="1045" y="1103"/>
                </a:lnTo>
                <a:lnTo>
                  <a:pt x="1027" y="1082"/>
                </a:lnTo>
                <a:lnTo>
                  <a:pt x="1011" y="1082"/>
                </a:lnTo>
                <a:lnTo>
                  <a:pt x="997" y="1084"/>
                </a:lnTo>
                <a:lnTo>
                  <a:pt x="981" y="1075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8" name=""/>
          <p:cNvSpPr/>
          <p:nvPr/>
        </p:nvSpPr>
        <p:spPr>
          <a:xfrm>
            <a:off x="8383680" y="2270160"/>
            <a:ext cx="127080" cy="284040"/>
          </a:xfrm>
          <a:custGeom>
            <a:avLst/>
            <a:gdLst/>
            <a:ahLst/>
            <a:rect l="l" t="t" r="r" b="b"/>
            <a:pathLst>
              <a:path w="79" h="179">
                <a:moveTo>
                  <a:pt x="51" y="178"/>
                </a:moveTo>
                <a:lnTo>
                  <a:pt x="41" y="168"/>
                </a:lnTo>
                <a:lnTo>
                  <a:pt x="45" y="163"/>
                </a:lnTo>
                <a:lnTo>
                  <a:pt x="41" y="149"/>
                </a:lnTo>
                <a:lnTo>
                  <a:pt x="41" y="136"/>
                </a:lnTo>
                <a:lnTo>
                  <a:pt x="32" y="127"/>
                </a:lnTo>
                <a:lnTo>
                  <a:pt x="32" y="115"/>
                </a:lnTo>
                <a:lnTo>
                  <a:pt x="25" y="85"/>
                </a:lnTo>
                <a:lnTo>
                  <a:pt x="22" y="66"/>
                </a:lnTo>
                <a:lnTo>
                  <a:pt x="11" y="56"/>
                </a:lnTo>
                <a:lnTo>
                  <a:pt x="1" y="26"/>
                </a:lnTo>
                <a:lnTo>
                  <a:pt x="11" y="22"/>
                </a:lnTo>
                <a:lnTo>
                  <a:pt x="7" y="11"/>
                </a:lnTo>
                <a:lnTo>
                  <a:pt x="0" y="2"/>
                </a:lnTo>
                <a:lnTo>
                  <a:pt x="3" y="0"/>
                </a:lnTo>
                <a:lnTo>
                  <a:pt x="12" y="11"/>
                </a:lnTo>
                <a:lnTo>
                  <a:pt x="29" y="36"/>
                </a:lnTo>
                <a:lnTo>
                  <a:pt x="29" y="51"/>
                </a:lnTo>
                <a:lnTo>
                  <a:pt x="35" y="58"/>
                </a:lnTo>
                <a:lnTo>
                  <a:pt x="50" y="88"/>
                </a:lnTo>
                <a:lnTo>
                  <a:pt x="78" y="124"/>
                </a:lnTo>
                <a:lnTo>
                  <a:pt x="61" y="106"/>
                </a:lnTo>
                <a:lnTo>
                  <a:pt x="50" y="109"/>
                </a:lnTo>
                <a:lnTo>
                  <a:pt x="50" y="119"/>
                </a:lnTo>
                <a:lnTo>
                  <a:pt x="48" y="137"/>
                </a:lnTo>
                <a:lnTo>
                  <a:pt x="56" y="146"/>
                </a:lnTo>
                <a:lnTo>
                  <a:pt x="58" y="158"/>
                </a:lnTo>
                <a:lnTo>
                  <a:pt x="66" y="158"/>
                </a:lnTo>
                <a:lnTo>
                  <a:pt x="69" y="173"/>
                </a:lnTo>
                <a:lnTo>
                  <a:pt x="64" y="164"/>
                </a:lnTo>
                <a:lnTo>
                  <a:pt x="56" y="166"/>
                </a:lnTo>
                <a:lnTo>
                  <a:pt x="51" y="178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9" name=""/>
          <p:cNvSpPr/>
          <p:nvPr/>
        </p:nvSpPr>
        <p:spPr>
          <a:xfrm>
            <a:off x="8667720" y="25462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5" y="4"/>
                </a:lnTo>
                <a:lnTo>
                  <a:pt x="18" y="0"/>
                </a:lnTo>
                <a:lnTo>
                  <a:pt x="9" y="13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0" name=""/>
          <p:cNvSpPr/>
          <p:nvPr/>
        </p:nvSpPr>
        <p:spPr>
          <a:xfrm>
            <a:off x="8712360" y="250992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18" y="0"/>
                </a:lnTo>
                <a:lnTo>
                  <a:pt x="18" y="2"/>
                </a:lnTo>
                <a:lnTo>
                  <a:pt x="3" y="16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1" name=""/>
          <p:cNvSpPr/>
          <p:nvPr/>
        </p:nvSpPr>
        <p:spPr>
          <a:xfrm>
            <a:off x="8383680" y="2270160"/>
            <a:ext cx="127080" cy="284040"/>
          </a:xfrm>
          <a:custGeom>
            <a:avLst/>
            <a:gdLst/>
            <a:ahLst/>
            <a:rect l="l" t="t" r="r" b="b"/>
            <a:pathLst>
              <a:path w="79" h="179">
                <a:moveTo>
                  <a:pt x="51" y="178"/>
                </a:moveTo>
                <a:lnTo>
                  <a:pt x="41" y="168"/>
                </a:lnTo>
                <a:lnTo>
                  <a:pt x="45" y="163"/>
                </a:lnTo>
                <a:lnTo>
                  <a:pt x="41" y="149"/>
                </a:lnTo>
                <a:lnTo>
                  <a:pt x="41" y="136"/>
                </a:lnTo>
                <a:lnTo>
                  <a:pt x="32" y="127"/>
                </a:lnTo>
                <a:lnTo>
                  <a:pt x="32" y="115"/>
                </a:lnTo>
                <a:lnTo>
                  <a:pt x="25" y="85"/>
                </a:lnTo>
                <a:lnTo>
                  <a:pt x="22" y="66"/>
                </a:lnTo>
                <a:lnTo>
                  <a:pt x="11" y="56"/>
                </a:lnTo>
                <a:lnTo>
                  <a:pt x="1" y="26"/>
                </a:lnTo>
                <a:lnTo>
                  <a:pt x="11" y="22"/>
                </a:lnTo>
                <a:lnTo>
                  <a:pt x="7" y="11"/>
                </a:lnTo>
                <a:lnTo>
                  <a:pt x="0" y="2"/>
                </a:lnTo>
                <a:lnTo>
                  <a:pt x="3" y="0"/>
                </a:lnTo>
                <a:lnTo>
                  <a:pt x="12" y="11"/>
                </a:lnTo>
                <a:lnTo>
                  <a:pt x="29" y="36"/>
                </a:lnTo>
                <a:lnTo>
                  <a:pt x="29" y="51"/>
                </a:lnTo>
                <a:lnTo>
                  <a:pt x="35" y="58"/>
                </a:lnTo>
                <a:lnTo>
                  <a:pt x="50" y="88"/>
                </a:lnTo>
                <a:lnTo>
                  <a:pt x="78" y="124"/>
                </a:lnTo>
                <a:lnTo>
                  <a:pt x="61" y="106"/>
                </a:lnTo>
                <a:lnTo>
                  <a:pt x="50" y="109"/>
                </a:lnTo>
                <a:lnTo>
                  <a:pt x="50" y="119"/>
                </a:lnTo>
                <a:lnTo>
                  <a:pt x="48" y="137"/>
                </a:lnTo>
                <a:lnTo>
                  <a:pt x="56" y="146"/>
                </a:lnTo>
                <a:lnTo>
                  <a:pt x="58" y="158"/>
                </a:lnTo>
                <a:lnTo>
                  <a:pt x="66" y="158"/>
                </a:lnTo>
                <a:lnTo>
                  <a:pt x="69" y="173"/>
                </a:lnTo>
                <a:lnTo>
                  <a:pt x="64" y="164"/>
                </a:lnTo>
                <a:lnTo>
                  <a:pt x="56" y="166"/>
                </a:lnTo>
                <a:lnTo>
                  <a:pt x="51" y="178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2" name=""/>
          <p:cNvSpPr/>
          <p:nvPr/>
        </p:nvSpPr>
        <p:spPr>
          <a:xfrm>
            <a:off x="8667720" y="25462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5" y="4"/>
                </a:lnTo>
                <a:lnTo>
                  <a:pt x="18" y="0"/>
                </a:lnTo>
                <a:lnTo>
                  <a:pt x="9" y="13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3" name=""/>
          <p:cNvSpPr/>
          <p:nvPr/>
        </p:nvSpPr>
        <p:spPr>
          <a:xfrm>
            <a:off x="8712360" y="250992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18" y="0"/>
                </a:lnTo>
                <a:lnTo>
                  <a:pt x="18" y="2"/>
                </a:lnTo>
                <a:lnTo>
                  <a:pt x="3" y="16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94" name=""/>
          <p:cNvGrpSpPr/>
          <p:nvPr/>
        </p:nvGrpSpPr>
        <p:grpSpPr>
          <a:xfrm>
            <a:off x="433440" y="1095480"/>
            <a:ext cx="2863800" cy="2608200"/>
            <a:chOff x="433440" y="1095480"/>
            <a:chExt cx="2863800" cy="2608200"/>
          </a:xfrm>
        </p:grpSpPr>
        <p:sp>
          <p:nvSpPr>
            <p:cNvPr id="2395" name=""/>
            <p:cNvSpPr/>
            <p:nvPr/>
          </p:nvSpPr>
          <p:spPr>
            <a:xfrm>
              <a:off x="433440" y="1604880"/>
              <a:ext cx="2805120" cy="2098800"/>
            </a:xfrm>
            <a:custGeom>
              <a:avLst/>
              <a:gdLst/>
              <a:ahLst/>
              <a:rect l="l" t="t" r="r" b="b"/>
              <a:pathLst>
                <a:path w="1767" h="1322">
                  <a:moveTo>
                    <a:pt x="1136" y="905"/>
                  </a:moveTo>
                  <a:lnTo>
                    <a:pt x="1131" y="913"/>
                  </a:lnTo>
                  <a:lnTo>
                    <a:pt x="1141" y="913"/>
                  </a:lnTo>
                  <a:lnTo>
                    <a:pt x="1141" y="925"/>
                  </a:lnTo>
                  <a:lnTo>
                    <a:pt x="1149" y="930"/>
                  </a:lnTo>
                  <a:lnTo>
                    <a:pt x="1147" y="935"/>
                  </a:lnTo>
                  <a:lnTo>
                    <a:pt x="1136" y="930"/>
                  </a:lnTo>
                  <a:lnTo>
                    <a:pt x="1117" y="931"/>
                  </a:lnTo>
                  <a:lnTo>
                    <a:pt x="1101" y="922"/>
                  </a:lnTo>
                  <a:lnTo>
                    <a:pt x="1082" y="922"/>
                  </a:lnTo>
                  <a:lnTo>
                    <a:pt x="1067" y="920"/>
                  </a:lnTo>
                  <a:lnTo>
                    <a:pt x="1051" y="925"/>
                  </a:lnTo>
                  <a:lnTo>
                    <a:pt x="1044" y="934"/>
                  </a:lnTo>
                  <a:lnTo>
                    <a:pt x="1035" y="940"/>
                  </a:lnTo>
                  <a:lnTo>
                    <a:pt x="1014" y="947"/>
                  </a:lnTo>
                  <a:lnTo>
                    <a:pt x="1003" y="959"/>
                  </a:lnTo>
                  <a:lnTo>
                    <a:pt x="1000" y="971"/>
                  </a:lnTo>
                  <a:lnTo>
                    <a:pt x="1000" y="986"/>
                  </a:lnTo>
                  <a:lnTo>
                    <a:pt x="990" y="1004"/>
                  </a:lnTo>
                  <a:lnTo>
                    <a:pt x="987" y="1023"/>
                  </a:lnTo>
                  <a:lnTo>
                    <a:pt x="987" y="1045"/>
                  </a:lnTo>
                  <a:lnTo>
                    <a:pt x="993" y="1066"/>
                  </a:lnTo>
                  <a:lnTo>
                    <a:pt x="990" y="1077"/>
                  </a:lnTo>
                  <a:lnTo>
                    <a:pt x="1012" y="1112"/>
                  </a:lnTo>
                  <a:lnTo>
                    <a:pt x="1029" y="1120"/>
                  </a:lnTo>
                  <a:lnTo>
                    <a:pt x="1035" y="1123"/>
                  </a:lnTo>
                  <a:lnTo>
                    <a:pt x="1080" y="1117"/>
                  </a:lnTo>
                  <a:lnTo>
                    <a:pt x="1086" y="1123"/>
                  </a:lnTo>
                  <a:lnTo>
                    <a:pt x="1093" y="1123"/>
                  </a:lnTo>
                  <a:lnTo>
                    <a:pt x="1093" y="1116"/>
                  </a:lnTo>
                  <a:lnTo>
                    <a:pt x="1099" y="1116"/>
                  </a:lnTo>
                  <a:lnTo>
                    <a:pt x="1112" y="1096"/>
                  </a:lnTo>
                  <a:lnTo>
                    <a:pt x="1116" y="1080"/>
                  </a:lnTo>
                  <a:lnTo>
                    <a:pt x="1119" y="1075"/>
                  </a:lnTo>
                  <a:lnTo>
                    <a:pt x="1154" y="1066"/>
                  </a:lnTo>
                  <a:lnTo>
                    <a:pt x="1178" y="1073"/>
                  </a:lnTo>
                  <a:lnTo>
                    <a:pt x="1178" y="1085"/>
                  </a:lnTo>
                  <a:lnTo>
                    <a:pt x="1167" y="1087"/>
                  </a:lnTo>
                  <a:lnTo>
                    <a:pt x="1162" y="1109"/>
                  </a:lnTo>
                  <a:lnTo>
                    <a:pt x="1165" y="1112"/>
                  </a:lnTo>
                  <a:lnTo>
                    <a:pt x="1154" y="1133"/>
                  </a:lnTo>
                  <a:lnTo>
                    <a:pt x="1149" y="1121"/>
                  </a:lnTo>
                  <a:lnTo>
                    <a:pt x="1147" y="1144"/>
                  </a:lnTo>
                  <a:lnTo>
                    <a:pt x="1147" y="1158"/>
                  </a:lnTo>
                  <a:lnTo>
                    <a:pt x="1138" y="1166"/>
                  </a:lnTo>
                  <a:lnTo>
                    <a:pt x="1141" y="1174"/>
                  </a:lnTo>
                  <a:lnTo>
                    <a:pt x="1149" y="1170"/>
                  </a:lnTo>
                  <a:lnTo>
                    <a:pt x="1159" y="1173"/>
                  </a:lnTo>
                  <a:lnTo>
                    <a:pt x="1178" y="1170"/>
                  </a:lnTo>
                  <a:lnTo>
                    <a:pt x="1211" y="1170"/>
                  </a:lnTo>
                  <a:lnTo>
                    <a:pt x="1216" y="1178"/>
                  </a:lnTo>
                  <a:lnTo>
                    <a:pt x="1216" y="1181"/>
                  </a:lnTo>
                  <a:lnTo>
                    <a:pt x="1232" y="1181"/>
                  </a:lnTo>
                  <a:lnTo>
                    <a:pt x="1232" y="1194"/>
                  </a:lnTo>
                  <a:lnTo>
                    <a:pt x="1224" y="1212"/>
                  </a:lnTo>
                  <a:lnTo>
                    <a:pt x="1224" y="1224"/>
                  </a:lnTo>
                  <a:lnTo>
                    <a:pt x="1218" y="1239"/>
                  </a:lnTo>
                  <a:lnTo>
                    <a:pt x="1216" y="1258"/>
                  </a:lnTo>
                  <a:lnTo>
                    <a:pt x="1232" y="1281"/>
                  </a:lnTo>
                  <a:lnTo>
                    <a:pt x="1242" y="1281"/>
                  </a:lnTo>
                  <a:lnTo>
                    <a:pt x="1245" y="1289"/>
                  </a:lnTo>
                  <a:lnTo>
                    <a:pt x="1267" y="1291"/>
                  </a:lnTo>
                  <a:lnTo>
                    <a:pt x="1290" y="1281"/>
                  </a:lnTo>
                  <a:lnTo>
                    <a:pt x="1314" y="1288"/>
                  </a:lnTo>
                  <a:lnTo>
                    <a:pt x="1326" y="1298"/>
                  </a:lnTo>
                  <a:lnTo>
                    <a:pt x="1319" y="1302"/>
                  </a:lnTo>
                  <a:lnTo>
                    <a:pt x="1313" y="1301"/>
                  </a:lnTo>
                  <a:lnTo>
                    <a:pt x="1297" y="1293"/>
                  </a:lnTo>
                  <a:lnTo>
                    <a:pt x="1285" y="1302"/>
                  </a:lnTo>
                  <a:lnTo>
                    <a:pt x="1278" y="1310"/>
                  </a:lnTo>
                  <a:lnTo>
                    <a:pt x="1278" y="1316"/>
                  </a:lnTo>
                  <a:lnTo>
                    <a:pt x="1273" y="1321"/>
                  </a:lnTo>
                  <a:lnTo>
                    <a:pt x="1267" y="1316"/>
                  </a:lnTo>
                  <a:lnTo>
                    <a:pt x="1254" y="1310"/>
                  </a:lnTo>
                  <a:lnTo>
                    <a:pt x="1232" y="1310"/>
                  </a:lnTo>
                  <a:lnTo>
                    <a:pt x="1224" y="1302"/>
                  </a:lnTo>
                  <a:lnTo>
                    <a:pt x="1223" y="1293"/>
                  </a:lnTo>
                  <a:lnTo>
                    <a:pt x="1199" y="1281"/>
                  </a:lnTo>
                  <a:lnTo>
                    <a:pt x="1196" y="1284"/>
                  </a:lnTo>
                  <a:lnTo>
                    <a:pt x="1183" y="1281"/>
                  </a:lnTo>
                  <a:lnTo>
                    <a:pt x="1183" y="1257"/>
                  </a:lnTo>
                  <a:lnTo>
                    <a:pt x="1155" y="1230"/>
                  </a:lnTo>
                  <a:lnTo>
                    <a:pt x="1159" y="1224"/>
                  </a:lnTo>
                  <a:lnTo>
                    <a:pt x="1155" y="1221"/>
                  </a:lnTo>
                  <a:lnTo>
                    <a:pt x="1151" y="1224"/>
                  </a:lnTo>
                  <a:lnTo>
                    <a:pt x="1138" y="1217"/>
                  </a:lnTo>
                  <a:lnTo>
                    <a:pt x="1109" y="1208"/>
                  </a:lnTo>
                  <a:lnTo>
                    <a:pt x="1099" y="1208"/>
                  </a:lnTo>
                  <a:lnTo>
                    <a:pt x="1088" y="1203"/>
                  </a:lnTo>
                  <a:lnTo>
                    <a:pt x="1073" y="1194"/>
                  </a:lnTo>
                  <a:lnTo>
                    <a:pt x="1044" y="1170"/>
                  </a:lnTo>
                  <a:lnTo>
                    <a:pt x="1035" y="1170"/>
                  </a:lnTo>
                  <a:lnTo>
                    <a:pt x="1029" y="1160"/>
                  </a:lnTo>
                  <a:lnTo>
                    <a:pt x="1014" y="1166"/>
                  </a:lnTo>
                  <a:lnTo>
                    <a:pt x="1000" y="1174"/>
                  </a:lnTo>
                  <a:lnTo>
                    <a:pt x="977" y="1166"/>
                  </a:lnTo>
                  <a:lnTo>
                    <a:pt x="966" y="1158"/>
                  </a:lnTo>
                  <a:lnTo>
                    <a:pt x="943" y="1153"/>
                  </a:lnTo>
                  <a:lnTo>
                    <a:pt x="918" y="1139"/>
                  </a:lnTo>
                  <a:lnTo>
                    <a:pt x="913" y="1136"/>
                  </a:lnTo>
                  <a:lnTo>
                    <a:pt x="887" y="1127"/>
                  </a:lnTo>
                  <a:lnTo>
                    <a:pt x="873" y="1112"/>
                  </a:lnTo>
                  <a:lnTo>
                    <a:pt x="860" y="1109"/>
                  </a:lnTo>
                  <a:lnTo>
                    <a:pt x="850" y="1100"/>
                  </a:lnTo>
                  <a:lnTo>
                    <a:pt x="845" y="1087"/>
                  </a:lnTo>
                  <a:lnTo>
                    <a:pt x="855" y="1085"/>
                  </a:lnTo>
                  <a:lnTo>
                    <a:pt x="855" y="1067"/>
                  </a:lnTo>
                  <a:lnTo>
                    <a:pt x="850" y="1050"/>
                  </a:lnTo>
                  <a:lnTo>
                    <a:pt x="826" y="1019"/>
                  </a:lnTo>
                  <a:lnTo>
                    <a:pt x="816" y="1013"/>
                  </a:lnTo>
                  <a:lnTo>
                    <a:pt x="815" y="1002"/>
                  </a:lnTo>
                  <a:lnTo>
                    <a:pt x="813" y="1002"/>
                  </a:lnTo>
                  <a:lnTo>
                    <a:pt x="797" y="995"/>
                  </a:lnTo>
                  <a:lnTo>
                    <a:pt x="796" y="995"/>
                  </a:lnTo>
                  <a:lnTo>
                    <a:pt x="796" y="977"/>
                  </a:lnTo>
                  <a:lnTo>
                    <a:pt x="781" y="965"/>
                  </a:lnTo>
                  <a:lnTo>
                    <a:pt x="781" y="954"/>
                  </a:lnTo>
                  <a:lnTo>
                    <a:pt x="775" y="951"/>
                  </a:lnTo>
                  <a:lnTo>
                    <a:pt x="771" y="954"/>
                  </a:lnTo>
                  <a:lnTo>
                    <a:pt x="755" y="940"/>
                  </a:lnTo>
                  <a:lnTo>
                    <a:pt x="755" y="922"/>
                  </a:lnTo>
                  <a:lnTo>
                    <a:pt x="749" y="917"/>
                  </a:lnTo>
                  <a:lnTo>
                    <a:pt x="737" y="900"/>
                  </a:lnTo>
                  <a:lnTo>
                    <a:pt x="742" y="894"/>
                  </a:lnTo>
                  <a:lnTo>
                    <a:pt x="736" y="890"/>
                  </a:lnTo>
                  <a:lnTo>
                    <a:pt x="720" y="886"/>
                  </a:lnTo>
                  <a:lnTo>
                    <a:pt x="715" y="890"/>
                  </a:lnTo>
                  <a:lnTo>
                    <a:pt x="715" y="915"/>
                  </a:lnTo>
                  <a:lnTo>
                    <a:pt x="723" y="922"/>
                  </a:lnTo>
                  <a:lnTo>
                    <a:pt x="724" y="931"/>
                  </a:lnTo>
                  <a:lnTo>
                    <a:pt x="734" y="940"/>
                  </a:lnTo>
                  <a:lnTo>
                    <a:pt x="734" y="950"/>
                  </a:lnTo>
                  <a:lnTo>
                    <a:pt x="747" y="965"/>
                  </a:lnTo>
                  <a:lnTo>
                    <a:pt x="747" y="972"/>
                  </a:lnTo>
                  <a:lnTo>
                    <a:pt x="752" y="971"/>
                  </a:lnTo>
                  <a:lnTo>
                    <a:pt x="762" y="981"/>
                  </a:lnTo>
                  <a:lnTo>
                    <a:pt x="762" y="992"/>
                  </a:lnTo>
                  <a:lnTo>
                    <a:pt x="770" y="1008"/>
                  </a:lnTo>
                  <a:lnTo>
                    <a:pt x="770" y="1016"/>
                  </a:lnTo>
                  <a:lnTo>
                    <a:pt x="775" y="1016"/>
                  </a:lnTo>
                  <a:lnTo>
                    <a:pt x="781" y="1038"/>
                  </a:lnTo>
                  <a:lnTo>
                    <a:pt x="776" y="1045"/>
                  </a:lnTo>
                  <a:lnTo>
                    <a:pt x="770" y="1032"/>
                  </a:lnTo>
                  <a:lnTo>
                    <a:pt x="737" y="1004"/>
                  </a:lnTo>
                  <a:lnTo>
                    <a:pt x="745" y="1002"/>
                  </a:lnTo>
                  <a:lnTo>
                    <a:pt x="741" y="986"/>
                  </a:lnTo>
                  <a:lnTo>
                    <a:pt x="728" y="974"/>
                  </a:lnTo>
                  <a:lnTo>
                    <a:pt x="723" y="977"/>
                  </a:lnTo>
                  <a:lnTo>
                    <a:pt x="699" y="954"/>
                  </a:lnTo>
                  <a:lnTo>
                    <a:pt x="712" y="951"/>
                  </a:lnTo>
                  <a:lnTo>
                    <a:pt x="715" y="940"/>
                  </a:lnTo>
                  <a:lnTo>
                    <a:pt x="706" y="930"/>
                  </a:lnTo>
                  <a:lnTo>
                    <a:pt x="688" y="917"/>
                  </a:lnTo>
                  <a:lnTo>
                    <a:pt x="693" y="910"/>
                  </a:lnTo>
                  <a:lnTo>
                    <a:pt x="685" y="884"/>
                  </a:lnTo>
                  <a:lnTo>
                    <a:pt x="685" y="883"/>
                  </a:lnTo>
                  <a:lnTo>
                    <a:pt x="680" y="871"/>
                  </a:lnTo>
                  <a:lnTo>
                    <a:pt x="672" y="850"/>
                  </a:lnTo>
                  <a:lnTo>
                    <a:pt x="664" y="846"/>
                  </a:lnTo>
                  <a:lnTo>
                    <a:pt x="662" y="840"/>
                  </a:lnTo>
                  <a:lnTo>
                    <a:pt x="655" y="837"/>
                  </a:lnTo>
                  <a:lnTo>
                    <a:pt x="635" y="830"/>
                  </a:lnTo>
                  <a:lnTo>
                    <a:pt x="624" y="832"/>
                  </a:lnTo>
                  <a:lnTo>
                    <a:pt x="624" y="816"/>
                  </a:lnTo>
                  <a:lnTo>
                    <a:pt x="611" y="802"/>
                  </a:lnTo>
                  <a:lnTo>
                    <a:pt x="604" y="787"/>
                  </a:lnTo>
                  <a:lnTo>
                    <a:pt x="611" y="786"/>
                  </a:lnTo>
                  <a:lnTo>
                    <a:pt x="604" y="780"/>
                  </a:lnTo>
                  <a:lnTo>
                    <a:pt x="598" y="773"/>
                  </a:lnTo>
                  <a:lnTo>
                    <a:pt x="598" y="766"/>
                  </a:lnTo>
                  <a:lnTo>
                    <a:pt x="604" y="766"/>
                  </a:lnTo>
                  <a:lnTo>
                    <a:pt x="604" y="756"/>
                  </a:lnTo>
                  <a:lnTo>
                    <a:pt x="598" y="759"/>
                  </a:lnTo>
                  <a:lnTo>
                    <a:pt x="583" y="743"/>
                  </a:lnTo>
                  <a:lnTo>
                    <a:pt x="583" y="724"/>
                  </a:lnTo>
                  <a:lnTo>
                    <a:pt x="578" y="714"/>
                  </a:lnTo>
                  <a:lnTo>
                    <a:pt x="582" y="707"/>
                  </a:lnTo>
                  <a:lnTo>
                    <a:pt x="585" y="707"/>
                  </a:lnTo>
                  <a:lnTo>
                    <a:pt x="590" y="687"/>
                  </a:lnTo>
                  <a:lnTo>
                    <a:pt x="590" y="668"/>
                  </a:lnTo>
                  <a:lnTo>
                    <a:pt x="598" y="652"/>
                  </a:lnTo>
                  <a:lnTo>
                    <a:pt x="607" y="631"/>
                  </a:lnTo>
                  <a:lnTo>
                    <a:pt x="614" y="610"/>
                  </a:lnTo>
                  <a:lnTo>
                    <a:pt x="617" y="588"/>
                  </a:lnTo>
                  <a:lnTo>
                    <a:pt x="617" y="567"/>
                  </a:lnTo>
                  <a:lnTo>
                    <a:pt x="614" y="562"/>
                  </a:lnTo>
                  <a:lnTo>
                    <a:pt x="617" y="552"/>
                  </a:lnTo>
                  <a:lnTo>
                    <a:pt x="629" y="559"/>
                  </a:lnTo>
                  <a:lnTo>
                    <a:pt x="641" y="559"/>
                  </a:lnTo>
                  <a:lnTo>
                    <a:pt x="641" y="571"/>
                  </a:lnTo>
                  <a:lnTo>
                    <a:pt x="647" y="567"/>
                  </a:lnTo>
                  <a:lnTo>
                    <a:pt x="651" y="550"/>
                  </a:lnTo>
                  <a:lnTo>
                    <a:pt x="655" y="547"/>
                  </a:lnTo>
                  <a:lnTo>
                    <a:pt x="644" y="532"/>
                  </a:lnTo>
                  <a:lnTo>
                    <a:pt x="638" y="524"/>
                  </a:lnTo>
                  <a:lnTo>
                    <a:pt x="630" y="524"/>
                  </a:lnTo>
                  <a:lnTo>
                    <a:pt x="630" y="513"/>
                  </a:lnTo>
                  <a:lnTo>
                    <a:pt x="614" y="502"/>
                  </a:lnTo>
                  <a:lnTo>
                    <a:pt x="611" y="507"/>
                  </a:lnTo>
                  <a:lnTo>
                    <a:pt x="607" y="497"/>
                  </a:lnTo>
                  <a:lnTo>
                    <a:pt x="598" y="497"/>
                  </a:lnTo>
                  <a:lnTo>
                    <a:pt x="591" y="493"/>
                  </a:lnTo>
                  <a:lnTo>
                    <a:pt x="590" y="479"/>
                  </a:lnTo>
                  <a:lnTo>
                    <a:pt x="606" y="471"/>
                  </a:lnTo>
                  <a:lnTo>
                    <a:pt x="604" y="464"/>
                  </a:lnTo>
                  <a:lnTo>
                    <a:pt x="590" y="470"/>
                  </a:lnTo>
                  <a:lnTo>
                    <a:pt x="585" y="464"/>
                  </a:lnTo>
                  <a:lnTo>
                    <a:pt x="590" y="456"/>
                  </a:lnTo>
                  <a:lnTo>
                    <a:pt x="585" y="456"/>
                  </a:lnTo>
                  <a:lnTo>
                    <a:pt x="582" y="447"/>
                  </a:lnTo>
                  <a:lnTo>
                    <a:pt x="585" y="432"/>
                  </a:lnTo>
                  <a:lnTo>
                    <a:pt x="573" y="436"/>
                  </a:lnTo>
                  <a:lnTo>
                    <a:pt x="567" y="432"/>
                  </a:lnTo>
                  <a:lnTo>
                    <a:pt x="564" y="425"/>
                  </a:lnTo>
                  <a:lnTo>
                    <a:pt x="569" y="416"/>
                  </a:lnTo>
                  <a:lnTo>
                    <a:pt x="570" y="404"/>
                  </a:lnTo>
                  <a:lnTo>
                    <a:pt x="564" y="409"/>
                  </a:lnTo>
                  <a:lnTo>
                    <a:pt x="562" y="395"/>
                  </a:lnTo>
                  <a:lnTo>
                    <a:pt x="556" y="387"/>
                  </a:lnTo>
                  <a:lnTo>
                    <a:pt x="548" y="400"/>
                  </a:lnTo>
                  <a:lnTo>
                    <a:pt x="543" y="395"/>
                  </a:lnTo>
                  <a:lnTo>
                    <a:pt x="548" y="387"/>
                  </a:lnTo>
                  <a:lnTo>
                    <a:pt x="545" y="377"/>
                  </a:lnTo>
                  <a:lnTo>
                    <a:pt x="534" y="368"/>
                  </a:lnTo>
                  <a:lnTo>
                    <a:pt x="532" y="351"/>
                  </a:lnTo>
                  <a:lnTo>
                    <a:pt x="527" y="345"/>
                  </a:lnTo>
                  <a:lnTo>
                    <a:pt x="524" y="358"/>
                  </a:lnTo>
                  <a:lnTo>
                    <a:pt x="509" y="365"/>
                  </a:lnTo>
                  <a:lnTo>
                    <a:pt x="514" y="355"/>
                  </a:lnTo>
                  <a:lnTo>
                    <a:pt x="514" y="343"/>
                  </a:lnTo>
                  <a:lnTo>
                    <a:pt x="503" y="336"/>
                  </a:lnTo>
                  <a:lnTo>
                    <a:pt x="490" y="325"/>
                  </a:lnTo>
                  <a:lnTo>
                    <a:pt x="491" y="335"/>
                  </a:lnTo>
                  <a:lnTo>
                    <a:pt x="485" y="336"/>
                  </a:lnTo>
                  <a:lnTo>
                    <a:pt x="474" y="335"/>
                  </a:lnTo>
                  <a:lnTo>
                    <a:pt x="466" y="323"/>
                  </a:lnTo>
                  <a:lnTo>
                    <a:pt x="455" y="316"/>
                  </a:lnTo>
                  <a:lnTo>
                    <a:pt x="440" y="314"/>
                  </a:lnTo>
                  <a:lnTo>
                    <a:pt x="450" y="298"/>
                  </a:lnTo>
                  <a:lnTo>
                    <a:pt x="437" y="304"/>
                  </a:lnTo>
                  <a:lnTo>
                    <a:pt x="422" y="298"/>
                  </a:lnTo>
                  <a:lnTo>
                    <a:pt x="405" y="297"/>
                  </a:lnTo>
                  <a:lnTo>
                    <a:pt x="383" y="297"/>
                  </a:lnTo>
                  <a:lnTo>
                    <a:pt x="373" y="292"/>
                  </a:lnTo>
                  <a:lnTo>
                    <a:pt x="376" y="281"/>
                  </a:lnTo>
                  <a:lnTo>
                    <a:pt x="366" y="282"/>
                  </a:lnTo>
                  <a:lnTo>
                    <a:pt x="360" y="282"/>
                  </a:lnTo>
                  <a:lnTo>
                    <a:pt x="363" y="279"/>
                  </a:lnTo>
                  <a:lnTo>
                    <a:pt x="347" y="277"/>
                  </a:lnTo>
                  <a:lnTo>
                    <a:pt x="353" y="271"/>
                  </a:lnTo>
                  <a:lnTo>
                    <a:pt x="350" y="270"/>
                  </a:lnTo>
                  <a:lnTo>
                    <a:pt x="334" y="272"/>
                  </a:lnTo>
                  <a:lnTo>
                    <a:pt x="329" y="271"/>
                  </a:lnTo>
                  <a:lnTo>
                    <a:pt x="317" y="272"/>
                  </a:lnTo>
                  <a:lnTo>
                    <a:pt x="326" y="281"/>
                  </a:lnTo>
                  <a:lnTo>
                    <a:pt x="312" y="297"/>
                  </a:lnTo>
                  <a:lnTo>
                    <a:pt x="296" y="298"/>
                  </a:lnTo>
                  <a:lnTo>
                    <a:pt x="293" y="307"/>
                  </a:lnTo>
                  <a:lnTo>
                    <a:pt x="286" y="307"/>
                  </a:lnTo>
                  <a:lnTo>
                    <a:pt x="280" y="311"/>
                  </a:lnTo>
                  <a:lnTo>
                    <a:pt x="271" y="316"/>
                  </a:lnTo>
                  <a:lnTo>
                    <a:pt x="265" y="323"/>
                  </a:lnTo>
                  <a:lnTo>
                    <a:pt x="254" y="323"/>
                  </a:lnTo>
                  <a:lnTo>
                    <a:pt x="249" y="319"/>
                  </a:lnTo>
                  <a:lnTo>
                    <a:pt x="249" y="316"/>
                  </a:lnTo>
                  <a:lnTo>
                    <a:pt x="262" y="314"/>
                  </a:lnTo>
                  <a:lnTo>
                    <a:pt x="271" y="304"/>
                  </a:lnTo>
                  <a:lnTo>
                    <a:pt x="259" y="304"/>
                  </a:lnTo>
                  <a:lnTo>
                    <a:pt x="259" y="299"/>
                  </a:lnTo>
                  <a:lnTo>
                    <a:pt x="273" y="285"/>
                  </a:lnTo>
                  <a:lnTo>
                    <a:pt x="273" y="281"/>
                  </a:lnTo>
                  <a:lnTo>
                    <a:pt x="289" y="272"/>
                  </a:lnTo>
                  <a:lnTo>
                    <a:pt x="302" y="275"/>
                  </a:lnTo>
                  <a:lnTo>
                    <a:pt x="302" y="270"/>
                  </a:lnTo>
                  <a:lnTo>
                    <a:pt x="289" y="267"/>
                  </a:lnTo>
                  <a:lnTo>
                    <a:pt x="271" y="272"/>
                  </a:lnTo>
                  <a:lnTo>
                    <a:pt x="252" y="291"/>
                  </a:lnTo>
                  <a:lnTo>
                    <a:pt x="250" y="298"/>
                  </a:lnTo>
                  <a:lnTo>
                    <a:pt x="235" y="307"/>
                  </a:lnTo>
                  <a:lnTo>
                    <a:pt x="225" y="307"/>
                  </a:lnTo>
                  <a:lnTo>
                    <a:pt x="217" y="319"/>
                  </a:lnTo>
                  <a:lnTo>
                    <a:pt x="225" y="329"/>
                  </a:lnTo>
                  <a:lnTo>
                    <a:pt x="212" y="328"/>
                  </a:lnTo>
                  <a:lnTo>
                    <a:pt x="202" y="339"/>
                  </a:lnTo>
                  <a:lnTo>
                    <a:pt x="196" y="339"/>
                  </a:lnTo>
                  <a:lnTo>
                    <a:pt x="159" y="358"/>
                  </a:lnTo>
                  <a:lnTo>
                    <a:pt x="156" y="365"/>
                  </a:lnTo>
                  <a:lnTo>
                    <a:pt x="142" y="370"/>
                  </a:lnTo>
                  <a:lnTo>
                    <a:pt x="120" y="378"/>
                  </a:lnTo>
                  <a:lnTo>
                    <a:pt x="120" y="382"/>
                  </a:lnTo>
                  <a:lnTo>
                    <a:pt x="98" y="392"/>
                  </a:lnTo>
                  <a:lnTo>
                    <a:pt x="93" y="392"/>
                  </a:lnTo>
                  <a:lnTo>
                    <a:pt x="85" y="395"/>
                  </a:lnTo>
                  <a:lnTo>
                    <a:pt x="64" y="398"/>
                  </a:lnTo>
                  <a:lnTo>
                    <a:pt x="51" y="407"/>
                  </a:lnTo>
                  <a:lnTo>
                    <a:pt x="42" y="407"/>
                  </a:lnTo>
                  <a:lnTo>
                    <a:pt x="24" y="415"/>
                  </a:lnTo>
                  <a:lnTo>
                    <a:pt x="13" y="415"/>
                  </a:lnTo>
                  <a:lnTo>
                    <a:pt x="4" y="422"/>
                  </a:lnTo>
                  <a:lnTo>
                    <a:pt x="0" y="419"/>
                  </a:lnTo>
                  <a:lnTo>
                    <a:pt x="3" y="414"/>
                  </a:lnTo>
                  <a:lnTo>
                    <a:pt x="13" y="407"/>
                  </a:lnTo>
                  <a:lnTo>
                    <a:pt x="24" y="407"/>
                  </a:lnTo>
                  <a:lnTo>
                    <a:pt x="48" y="392"/>
                  </a:lnTo>
                  <a:lnTo>
                    <a:pt x="68" y="388"/>
                  </a:lnTo>
                  <a:lnTo>
                    <a:pt x="82" y="388"/>
                  </a:lnTo>
                  <a:lnTo>
                    <a:pt x="86" y="380"/>
                  </a:lnTo>
                  <a:lnTo>
                    <a:pt x="104" y="368"/>
                  </a:lnTo>
                  <a:lnTo>
                    <a:pt x="111" y="368"/>
                  </a:lnTo>
                  <a:lnTo>
                    <a:pt x="132" y="355"/>
                  </a:lnTo>
                  <a:lnTo>
                    <a:pt x="143" y="335"/>
                  </a:lnTo>
                  <a:lnTo>
                    <a:pt x="156" y="323"/>
                  </a:lnTo>
                  <a:lnTo>
                    <a:pt x="143" y="328"/>
                  </a:lnTo>
                  <a:lnTo>
                    <a:pt x="135" y="325"/>
                  </a:lnTo>
                  <a:lnTo>
                    <a:pt x="135" y="316"/>
                  </a:lnTo>
                  <a:lnTo>
                    <a:pt x="127" y="323"/>
                  </a:lnTo>
                  <a:lnTo>
                    <a:pt x="125" y="334"/>
                  </a:lnTo>
                  <a:lnTo>
                    <a:pt x="119" y="323"/>
                  </a:lnTo>
                  <a:lnTo>
                    <a:pt x="108" y="316"/>
                  </a:lnTo>
                  <a:lnTo>
                    <a:pt x="98" y="325"/>
                  </a:lnTo>
                  <a:lnTo>
                    <a:pt x="83" y="329"/>
                  </a:lnTo>
                  <a:lnTo>
                    <a:pt x="82" y="328"/>
                  </a:lnTo>
                  <a:lnTo>
                    <a:pt x="86" y="319"/>
                  </a:lnTo>
                  <a:lnTo>
                    <a:pt x="83" y="307"/>
                  </a:lnTo>
                  <a:lnTo>
                    <a:pt x="86" y="304"/>
                  </a:lnTo>
                  <a:lnTo>
                    <a:pt x="86" y="291"/>
                  </a:lnTo>
                  <a:lnTo>
                    <a:pt x="69" y="299"/>
                  </a:lnTo>
                  <a:lnTo>
                    <a:pt x="61" y="299"/>
                  </a:lnTo>
                  <a:lnTo>
                    <a:pt x="61" y="294"/>
                  </a:lnTo>
                  <a:lnTo>
                    <a:pt x="47" y="281"/>
                  </a:lnTo>
                  <a:lnTo>
                    <a:pt x="53" y="272"/>
                  </a:lnTo>
                  <a:lnTo>
                    <a:pt x="69" y="277"/>
                  </a:lnTo>
                  <a:lnTo>
                    <a:pt x="74" y="271"/>
                  </a:lnTo>
                  <a:lnTo>
                    <a:pt x="61" y="271"/>
                  </a:lnTo>
                  <a:lnTo>
                    <a:pt x="58" y="267"/>
                  </a:lnTo>
                  <a:lnTo>
                    <a:pt x="48" y="264"/>
                  </a:lnTo>
                  <a:lnTo>
                    <a:pt x="47" y="255"/>
                  </a:lnTo>
                  <a:lnTo>
                    <a:pt x="47" y="247"/>
                  </a:lnTo>
                  <a:lnTo>
                    <a:pt x="55" y="245"/>
                  </a:lnTo>
                  <a:lnTo>
                    <a:pt x="74" y="231"/>
                  </a:lnTo>
                  <a:lnTo>
                    <a:pt x="83" y="218"/>
                  </a:lnTo>
                  <a:lnTo>
                    <a:pt x="95" y="218"/>
                  </a:lnTo>
                  <a:lnTo>
                    <a:pt x="103" y="221"/>
                  </a:lnTo>
                  <a:lnTo>
                    <a:pt x="120" y="210"/>
                  </a:lnTo>
                  <a:lnTo>
                    <a:pt x="135" y="210"/>
                  </a:lnTo>
                  <a:lnTo>
                    <a:pt x="143" y="194"/>
                  </a:lnTo>
                  <a:lnTo>
                    <a:pt x="135" y="193"/>
                  </a:lnTo>
                  <a:lnTo>
                    <a:pt x="151" y="189"/>
                  </a:lnTo>
                  <a:lnTo>
                    <a:pt x="151" y="180"/>
                  </a:lnTo>
                  <a:lnTo>
                    <a:pt x="142" y="180"/>
                  </a:lnTo>
                  <a:lnTo>
                    <a:pt x="129" y="189"/>
                  </a:lnTo>
                  <a:lnTo>
                    <a:pt x="119" y="191"/>
                  </a:lnTo>
                  <a:lnTo>
                    <a:pt x="101" y="186"/>
                  </a:lnTo>
                  <a:lnTo>
                    <a:pt x="86" y="189"/>
                  </a:lnTo>
                  <a:lnTo>
                    <a:pt x="74" y="183"/>
                  </a:lnTo>
                  <a:lnTo>
                    <a:pt x="71" y="176"/>
                  </a:lnTo>
                  <a:lnTo>
                    <a:pt x="77" y="171"/>
                  </a:lnTo>
                  <a:lnTo>
                    <a:pt x="64" y="164"/>
                  </a:lnTo>
                  <a:lnTo>
                    <a:pt x="64" y="160"/>
                  </a:lnTo>
                  <a:lnTo>
                    <a:pt x="95" y="146"/>
                  </a:lnTo>
                  <a:lnTo>
                    <a:pt x="103" y="150"/>
                  </a:lnTo>
                  <a:lnTo>
                    <a:pt x="103" y="144"/>
                  </a:lnTo>
                  <a:lnTo>
                    <a:pt x="127" y="135"/>
                  </a:lnTo>
                  <a:lnTo>
                    <a:pt x="127" y="146"/>
                  </a:lnTo>
                  <a:lnTo>
                    <a:pt x="138" y="144"/>
                  </a:lnTo>
                  <a:lnTo>
                    <a:pt x="151" y="146"/>
                  </a:lnTo>
                  <a:lnTo>
                    <a:pt x="159" y="140"/>
                  </a:lnTo>
                  <a:lnTo>
                    <a:pt x="154" y="136"/>
                  </a:lnTo>
                  <a:lnTo>
                    <a:pt x="156" y="127"/>
                  </a:lnTo>
                  <a:lnTo>
                    <a:pt x="142" y="127"/>
                  </a:lnTo>
                  <a:lnTo>
                    <a:pt x="142" y="119"/>
                  </a:lnTo>
                  <a:lnTo>
                    <a:pt x="135" y="108"/>
                  </a:lnTo>
                  <a:lnTo>
                    <a:pt x="111" y="93"/>
                  </a:lnTo>
                  <a:lnTo>
                    <a:pt x="119" y="85"/>
                  </a:lnTo>
                  <a:lnTo>
                    <a:pt x="125" y="78"/>
                  </a:lnTo>
                  <a:lnTo>
                    <a:pt x="151" y="76"/>
                  </a:lnTo>
                  <a:lnTo>
                    <a:pt x="175" y="66"/>
                  </a:lnTo>
                  <a:lnTo>
                    <a:pt x="178" y="56"/>
                  </a:lnTo>
                  <a:lnTo>
                    <a:pt x="194" y="48"/>
                  </a:lnTo>
                  <a:lnTo>
                    <a:pt x="196" y="42"/>
                  </a:lnTo>
                  <a:lnTo>
                    <a:pt x="206" y="42"/>
                  </a:lnTo>
                  <a:lnTo>
                    <a:pt x="235" y="31"/>
                  </a:lnTo>
                  <a:lnTo>
                    <a:pt x="241" y="39"/>
                  </a:lnTo>
                  <a:lnTo>
                    <a:pt x="242" y="28"/>
                  </a:lnTo>
                  <a:lnTo>
                    <a:pt x="249" y="25"/>
                  </a:lnTo>
                  <a:lnTo>
                    <a:pt x="249" y="29"/>
                  </a:lnTo>
                  <a:lnTo>
                    <a:pt x="265" y="25"/>
                  </a:lnTo>
                  <a:lnTo>
                    <a:pt x="280" y="25"/>
                  </a:lnTo>
                  <a:lnTo>
                    <a:pt x="293" y="14"/>
                  </a:lnTo>
                  <a:lnTo>
                    <a:pt x="307" y="21"/>
                  </a:lnTo>
                  <a:lnTo>
                    <a:pt x="302" y="34"/>
                  </a:lnTo>
                  <a:lnTo>
                    <a:pt x="320" y="21"/>
                  </a:lnTo>
                  <a:lnTo>
                    <a:pt x="320" y="29"/>
                  </a:lnTo>
                  <a:lnTo>
                    <a:pt x="314" y="36"/>
                  </a:lnTo>
                  <a:lnTo>
                    <a:pt x="312" y="42"/>
                  </a:lnTo>
                  <a:lnTo>
                    <a:pt x="332" y="28"/>
                  </a:lnTo>
                  <a:lnTo>
                    <a:pt x="347" y="25"/>
                  </a:lnTo>
                  <a:lnTo>
                    <a:pt x="358" y="29"/>
                  </a:lnTo>
                  <a:lnTo>
                    <a:pt x="353" y="36"/>
                  </a:lnTo>
                  <a:lnTo>
                    <a:pt x="366" y="36"/>
                  </a:lnTo>
                  <a:lnTo>
                    <a:pt x="366" y="48"/>
                  </a:lnTo>
                  <a:lnTo>
                    <a:pt x="376" y="42"/>
                  </a:lnTo>
                  <a:lnTo>
                    <a:pt x="397" y="36"/>
                  </a:lnTo>
                  <a:lnTo>
                    <a:pt x="400" y="42"/>
                  </a:lnTo>
                  <a:lnTo>
                    <a:pt x="411" y="36"/>
                  </a:lnTo>
                  <a:lnTo>
                    <a:pt x="422" y="48"/>
                  </a:lnTo>
                  <a:lnTo>
                    <a:pt x="453" y="48"/>
                  </a:lnTo>
                  <a:lnTo>
                    <a:pt x="455" y="51"/>
                  </a:lnTo>
                  <a:lnTo>
                    <a:pt x="473" y="48"/>
                  </a:lnTo>
                  <a:lnTo>
                    <a:pt x="491" y="49"/>
                  </a:lnTo>
                  <a:lnTo>
                    <a:pt x="511" y="59"/>
                  </a:lnTo>
                  <a:lnTo>
                    <a:pt x="524" y="61"/>
                  </a:lnTo>
                  <a:lnTo>
                    <a:pt x="534" y="59"/>
                  </a:lnTo>
                  <a:lnTo>
                    <a:pt x="548" y="69"/>
                  </a:lnTo>
                  <a:lnTo>
                    <a:pt x="573" y="76"/>
                  </a:lnTo>
                  <a:lnTo>
                    <a:pt x="604" y="76"/>
                  </a:lnTo>
                  <a:lnTo>
                    <a:pt x="629" y="63"/>
                  </a:lnTo>
                  <a:lnTo>
                    <a:pt x="641" y="65"/>
                  </a:lnTo>
                  <a:lnTo>
                    <a:pt x="647" y="55"/>
                  </a:lnTo>
                  <a:lnTo>
                    <a:pt x="657" y="55"/>
                  </a:lnTo>
                  <a:lnTo>
                    <a:pt x="685" y="45"/>
                  </a:lnTo>
                  <a:lnTo>
                    <a:pt x="698" y="45"/>
                  </a:lnTo>
                  <a:lnTo>
                    <a:pt x="699" y="48"/>
                  </a:lnTo>
                  <a:lnTo>
                    <a:pt x="688" y="54"/>
                  </a:lnTo>
                  <a:lnTo>
                    <a:pt x="668" y="69"/>
                  </a:lnTo>
                  <a:lnTo>
                    <a:pt x="704" y="54"/>
                  </a:lnTo>
                  <a:lnTo>
                    <a:pt x="704" y="55"/>
                  </a:lnTo>
                  <a:lnTo>
                    <a:pt x="728" y="42"/>
                  </a:lnTo>
                  <a:lnTo>
                    <a:pt x="723" y="36"/>
                  </a:lnTo>
                  <a:lnTo>
                    <a:pt x="723" y="34"/>
                  </a:lnTo>
                  <a:lnTo>
                    <a:pt x="736" y="42"/>
                  </a:lnTo>
                  <a:lnTo>
                    <a:pt x="736" y="51"/>
                  </a:lnTo>
                  <a:lnTo>
                    <a:pt x="745" y="66"/>
                  </a:lnTo>
                  <a:lnTo>
                    <a:pt x="755" y="69"/>
                  </a:lnTo>
                  <a:lnTo>
                    <a:pt x="755" y="59"/>
                  </a:lnTo>
                  <a:lnTo>
                    <a:pt x="763" y="59"/>
                  </a:lnTo>
                  <a:lnTo>
                    <a:pt x="775" y="42"/>
                  </a:lnTo>
                  <a:lnTo>
                    <a:pt x="781" y="42"/>
                  </a:lnTo>
                  <a:lnTo>
                    <a:pt x="770" y="66"/>
                  </a:lnTo>
                  <a:lnTo>
                    <a:pt x="783" y="65"/>
                  </a:lnTo>
                  <a:lnTo>
                    <a:pt x="794" y="54"/>
                  </a:lnTo>
                  <a:lnTo>
                    <a:pt x="821" y="54"/>
                  </a:lnTo>
                  <a:lnTo>
                    <a:pt x="829" y="66"/>
                  </a:lnTo>
                  <a:lnTo>
                    <a:pt x="853" y="66"/>
                  </a:lnTo>
                  <a:lnTo>
                    <a:pt x="860" y="72"/>
                  </a:lnTo>
                  <a:lnTo>
                    <a:pt x="887" y="78"/>
                  </a:lnTo>
                  <a:lnTo>
                    <a:pt x="888" y="75"/>
                  </a:lnTo>
                  <a:lnTo>
                    <a:pt x="906" y="76"/>
                  </a:lnTo>
                  <a:lnTo>
                    <a:pt x="919" y="90"/>
                  </a:lnTo>
                  <a:lnTo>
                    <a:pt x="919" y="92"/>
                  </a:lnTo>
                  <a:lnTo>
                    <a:pt x="906" y="93"/>
                  </a:lnTo>
                  <a:lnTo>
                    <a:pt x="903" y="103"/>
                  </a:lnTo>
                  <a:lnTo>
                    <a:pt x="913" y="108"/>
                  </a:lnTo>
                  <a:lnTo>
                    <a:pt x="940" y="108"/>
                  </a:lnTo>
                  <a:lnTo>
                    <a:pt x="958" y="109"/>
                  </a:lnTo>
                  <a:lnTo>
                    <a:pt x="985" y="100"/>
                  </a:lnTo>
                  <a:lnTo>
                    <a:pt x="985" y="108"/>
                  </a:lnTo>
                  <a:lnTo>
                    <a:pt x="993" y="108"/>
                  </a:lnTo>
                  <a:lnTo>
                    <a:pt x="993" y="113"/>
                  </a:lnTo>
                  <a:lnTo>
                    <a:pt x="1003" y="112"/>
                  </a:lnTo>
                  <a:lnTo>
                    <a:pt x="1003" y="122"/>
                  </a:lnTo>
                  <a:lnTo>
                    <a:pt x="1000" y="125"/>
                  </a:lnTo>
                  <a:lnTo>
                    <a:pt x="1001" y="135"/>
                  </a:lnTo>
                  <a:lnTo>
                    <a:pt x="1017" y="127"/>
                  </a:lnTo>
                  <a:lnTo>
                    <a:pt x="1017" y="108"/>
                  </a:lnTo>
                  <a:lnTo>
                    <a:pt x="1025" y="95"/>
                  </a:lnTo>
                  <a:lnTo>
                    <a:pt x="1038" y="98"/>
                  </a:lnTo>
                  <a:lnTo>
                    <a:pt x="1046" y="90"/>
                  </a:lnTo>
                  <a:lnTo>
                    <a:pt x="1024" y="92"/>
                  </a:lnTo>
                  <a:lnTo>
                    <a:pt x="1017" y="95"/>
                  </a:lnTo>
                  <a:lnTo>
                    <a:pt x="1008" y="95"/>
                  </a:lnTo>
                  <a:lnTo>
                    <a:pt x="1012" y="85"/>
                  </a:lnTo>
                  <a:lnTo>
                    <a:pt x="1035" y="85"/>
                  </a:lnTo>
                  <a:lnTo>
                    <a:pt x="1052" y="78"/>
                  </a:lnTo>
                  <a:lnTo>
                    <a:pt x="1060" y="81"/>
                  </a:lnTo>
                  <a:lnTo>
                    <a:pt x="1057" y="92"/>
                  </a:lnTo>
                  <a:lnTo>
                    <a:pt x="1069" y="103"/>
                  </a:lnTo>
                  <a:lnTo>
                    <a:pt x="1085" y="95"/>
                  </a:lnTo>
                  <a:lnTo>
                    <a:pt x="1091" y="106"/>
                  </a:lnTo>
                  <a:lnTo>
                    <a:pt x="1109" y="108"/>
                  </a:lnTo>
                  <a:lnTo>
                    <a:pt x="1126" y="106"/>
                  </a:lnTo>
                  <a:lnTo>
                    <a:pt x="1147" y="109"/>
                  </a:lnTo>
                  <a:lnTo>
                    <a:pt x="1160" y="92"/>
                  </a:lnTo>
                  <a:lnTo>
                    <a:pt x="1178" y="93"/>
                  </a:lnTo>
                  <a:lnTo>
                    <a:pt x="1185" y="100"/>
                  </a:lnTo>
                  <a:lnTo>
                    <a:pt x="1197" y="100"/>
                  </a:lnTo>
                  <a:lnTo>
                    <a:pt x="1196" y="108"/>
                  </a:lnTo>
                  <a:lnTo>
                    <a:pt x="1189" y="113"/>
                  </a:lnTo>
                  <a:lnTo>
                    <a:pt x="1189" y="123"/>
                  </a:lnTo>
                  <a:lnTo>
                    <a:pt x="1205" y="125"/>
                  </a:lnTo>
                  <a:lnTo>
                    <a:pt x="1205" y="112"/>
                  </a:lnTo>
                  <a:lnTo>
                    <a:pt x="1202" y="108"/>
                  </a:lnTo>
                  <a:lnTo>
                    <a:pt x="1208" y="100"/>
                  </a:lnTo>
                  <a:lnTo>
                    <a:pt x="1218" y="100"/>
                  </a:lnTo>
                  <a:lnTo>
                    <a:pt x="1242" y="85"/>
                  </a:lnTo>
                  <a:lnTo>
                    <a:pt x="1241" y="78"/>
                  </a:lnTo>
                  <a:lnTo>
                    <a:pt x="1229" y="85"/>
                  </a:lnTo>
                  <a:lnTo>
                    <a:pt x="1229" y="78"/>
                  </a:lnTo>
                  <a:lnTo>
                    <a:pt x="1239" y="69"/>
                  </a:lnTo>
                  <a:lnTo>
                    <a:pt x="1232" y="56"/>
                  </a:lnTo>
                  <a:lnTo>
                    <a:pt x="1226" y="61"/>
                  </a:lnTo>
                  <a:lnTo>
                    <a:pt x="1211" y="55"/>
                  </a:lnTo>
                  <a:lnTo>
                    <a:pt x="1208" y="49"/>
                  </a:lnTo>
                  <a:lnTo>
                    <a:pt x="1208" y="36"/>
                  </a:lnTo>
                  <a:lnTo>
                    <a:pt x="1218" y="31"/>
                  </a:lnTo>
                  <a:lnTo>
                    <a:pt x="1216" y="24"/>
                  </a:lnTo>
                  <a:lnTo>
                    <a:pt x="1220" y="12"/>
                  </a:lnTo>
                  <a:lnTo>
                    <a:pt x="1226" y="12"/>
                  </a:lnTo>
                  <a:lnTo>
                    <a:pt x="1229" y="5"/>
                  </a:lnTo>
                  <a:lnTo>
                    <a:pt x="1236" y="0"/>
                  </a:lnTo>
                  <a:lnTo>
                    <a:pt x="1245" y="0"/>
                  </a:lnTo>
                  <a:lnTo>
                    <a:pt x="1247" y="5"/>
                  </a:lnTo>
                  <a:lnTo>
                    <a:pt x="1258" y="7"/>
                  </a:lnTo>
                  <a:lnTo>
                    <a:pt x="1270" y="21"/>
                  </a:lnTo>
                  <a:lnTo>
                    <a:pt x="1267" y="28"/>
                  </a:lnTo>
                  <a:lnTo>
                    <a:pt x="1276" y="45"/>
                  </a:lnTo>
                  <a:lnTo>
                    <a:pt x="1267" y="54"/>
                  </a:lnTo>
                  <a:lnTo>
                    <a:pt x="1270" y="54"/>
                  </a:lnTo>
                  <a:lnTo>
                    <a:pt x="1267" y="56"/>
                  </a:lnTo>
                  <a:lnTo>
                    <a:pt x="1273" y="61"/>
                  </a:lnTo>
                  <a:lnTo>
                    <a:pt x="1275" y="59"/>
                  </a:lnTo>
                  <a:lnTo>
                    <a:pt x="1285" y="63"/>
                  </a:lnTo>
                  <a:lnTo>
                    <a:pt x="1281" y="71"/>
                  </a:lnTo>
                  <a:lnTo>
                    <a:pt x="1283" y="93"/>
                  </a:lnTo>
                  <a:lnTo>
                    <a:pt x="1302" y="75"/>
                  </a:lnTo>
                  <a:lnTo>
                    <a:pt x="1310" y="66"/>
                  </a:lnTo>
                  <a:lnTo>
                    <a:pt x="1321" y="81"/>
                  </a:lnTo>
                  <a:lnTo>
                    <a:pt x="1321" y="92"/>
                  </a:lnTo>
                  <a:lnTo>
                    <a:pt x="1319" y="92"/>
                  </a:lnTo>
                  <a:lnTo>
                    <a:pt x="1316" y="106"/>
                  </a:lnTo>
                  <a:lnTo>
                    <a:pt x="1326" y="119"/>
                  </a:lnTo>
                  <a:lnTo>
                    <a:pt x="1347" y="115"/>
                  </a:lnTo>
                  <a:lnTo>
                    <a:pt x="1347" y="106"/>
                  </a:lnTo>
                  <a:lnTo>
                    <a:pt x="1366" y="81"/>
                  </a:lnTo>
                  <a:lnTo>
                    <a:pt x="1375" y="81"/>
                  </a:lnTo>
                  <a:lnTo>
                    <a:pt x="1371" y="71"/>
                  </a:lnTo>
                  <a:lnTo>
                    <a:pt x="1377" y="56"/>
                  </a:lnTo>
                  <a:lnTo>
                    <a:pt x="1396" y="61"/>
                  </a:lnTo>
                  <a:lnTo>
                    <a:pt x="1409" y="59"/>
                  </a:lnTo>
                  <a:lnTo>
                    <a:pt x="1416" y="66"/>
                  </a:lnTo>
                  <a:lnTo>
                    <a:pt x="1427" y="71"/>
                  </a:lnTo>
                  <a:lnTo>
                    <a:pt x="1421" y="78"/>
                  </a:lnTo>
                  <a:lnTo>
                    <a:pt x="1427" y="82"/>
                  </a:lnTo>
                  <a:lnTo>
                    <a:pt x="1427" y="88"/>
                  </a:lnTo>
                  <a:lnTo>
                    <a:pt x="1411" y="93"/>
                  </a:lnTo>
                  <a:lnTo>
                    <a:pt x="1411" y="103"/>
                  </a:lnTo>
                  <a:lnTo>
                    <a:pt x="1416" y="112"/>
                  </a:lnTo>
                  <a:lnTo>
                    <a:pt x="1411" y="127"/>
                  </a:lnTo>
                  <a:lnTo>
                    <a:pt x="1383" y="139"/>
                  </a:lnTo>
                  <a:lnTo>
                    <a:pt x="1374" y="136"/>
                  </a:lnTo>
                  <a:lnTo>
                    <a:pt x="1374" y="144"/>
                  </a:lnTo>
                  <a:lnTo>
                    <a:pt x="1366" y="146"/>
                  </a:lnTo>
                  <a:lnTo>
                    <a:pt x="1348" y="139"/>
                  </a:lnTo>
                  <a:lnTo>
                    <a:pt x="1331" y="140"/>
                  </a:lnTo>
                  <a:lnTo>
                    <a:pt x="1334" y="150"/>
                  </a:lnTo>
                  <a:lnTo>
                    <a:pt x="1319" y="166"/>
                  </a:lnTo>
                  <a:lnTo>
                    <a:pt x="1306" y="166"/>
                  </a:lnTo>
                  <a:lnTo>
                    <a:pt x="1281" y="156"/>
                  </a:lnTo>
                  <a:lnTo>
                    <a:pt x="1283" y="164"/>
                  </a:lnTo>
                  <a:lnTo>
                    <a:pt x="1295" y="171"/>
                  </a:lnTo>
                  <a:lnTo>
                    <a:pt x="1319" y="167"/>
                  </a:lnTo>
                  <a:lnTo>
                    <a:pt x="1314" y="180"/>
                  </a:lnTo>
                  <a:lnTo>
                    <a:pt x="1297" y="199"/>
                  </a:lnTo>
                  <a:lnTo>
                    <a:pt x="1283" y="200"/>
                  </a:lnTo>
                  <a:lnTo>
                    <a:pt x="1275" y="198"/>
                  </a:lnTo>
                  <a:lnTo>
                    <a:pt x="1275" y="204"/>
                  </a:lnTo>
                  <a:lnTo>
                    <a:pt x="1260" y="213"/>
                  </a:lnTo>
                  <a:lnTo>
                    <a:pt x="1247" y="210"/>
                  </a:lnTo>
                  <a:lnTo>
                    <a:pt x="1249" y="216"/>
                  </a:lnTo>
                  <a:lnTo>
                    <a:pt x="1249" y="225"/>
                  </a:lnTo>
                  <a:lnTo>
                    <a:pt x="1245" y="230"/>
                  </a:lnTo>
                  <a:lnTo>
                    <a:pt x="1229" y="228"/>
                  </a:lnTo>
                  <a:lnTo>
                    <a:pt x="1229" y="235"/>
                  </a:lnTo>
                  <a:lnTo>
                    <a:pt x="1216" y="240"/>
                  </a:lnTo>
                  <a:lnTo>
                    <a:pt x="1193" y="262"/>
                  </a:lnTo>
                  <a:lnTo>
                    <a:pt x="1175" y="285"/>
                  </a:lnTo>
                  <a:lnTo>
                    <a:pt x="1168" y="307"/>
                  </a:lnTo>
                  <a:lnTo>
                    <a:pt x="1168" y="311"/>
                  </a:lnTo>
                  <a:lnTo>
                    <a:pt x="1160" y="316"/>
                  </a:lnTo>
                  <a:lnTo>
                    <a:pt x="1165" y="325"/>
                  </a:lnTo>
                  <a:lnTo>
                    <a:pt x="1178" y="323"/>
                  </a:lnTo>
                  <a:lnTo>
                    <a:pt x="1183" y="323"/>
                  </a:lnTo>
                  <a:lnTo>
                    <a:pt x="1189" y="336"/>
                  </a:lnTo>
                  <a:lnTo>
                    <a:pt x="1193" y="358"/>
                  </a:lnTo>
                  <a:lnTo>
                    <a:pt x="1193" y="365"/>
                  </a:lnTo>
                  <a:lnTo>
                    <a:pt x="1211" y="358"/>
                  </a:lnTo>
                  <a:lnTo>
                    <a:pt x="1223" y="358"/>
                  </a:lnTo>
                  <a:lnTo>
                    <a:pt x="1229" y="362"/>
                  </a:lnTo>
                  <a:lnTo>
                    <a:pt x="1241" y="368"/>
                  </a:lnTo>
                  <a:lnTo>
                    <a:pt x="1249" y="380"/>
                  </a:lnTo>
                  <a:lnTo>
                    <a:pt x="1289" y="395"/>
                  </a:lnTo>
                  <a:lnTo>
                    <a:pt x="1295" y="400"/>
                  </a:lnTo>
                  <a:lnTo>
                    <a:pt x="1327" y="404"/>
                  </a:lnTo>
                  <a:lnTo>
                    <a:pt x="1337" y="407"/>
                  </a:lnTo>
                  <a:lnTo>
                    <a:pt x="1340" y="414"/>
                  </a:lnTo>
                  <a:lnTo>
                    <a:pt x="1340" y="436"/>
                  </a:lnTo>
                  <a:lnTo>
                    <a:pt x="1334" y="452"/>
                  </a:lnTo>
                  <a:lnTo>
                    <a:pt x="1358" y="481"/>
                  </a:lnTo>
                  <a:lnTo>
                    <a:pt x="1358" y="488"/>
                  </a:lnTo>
                  <a:lnTo>
                    <a:pt x="1366" y="497"/>
                  </a:lnTo>
                  <a:lnTo>
                    <a:pt x="1371" y="483"/>
                  </a:lnTo>
                  <a:lnTo>
                    <a:pt x="1380" y="488"/>
                  </a:lnTo>
                  <a:lnTo>
                    <a:pt x="1396" y="458"/>
                  </a:lnTo>
                  <a:lnTo>
                    <a:pt x="1396" y="427"/>
                  </a:lnTo>
                  <a:lnTo>
                    <a:pt x="1390" y="422"/>
                  </a:lnTo>
                  <a:lnTo>
                    <a:pt x="1421" y="407"/>
                  </a:lnTo>
                  <a:lnTo>
                    <a:pt x="1439" y="388"/>
                  </a:lnTo>
                  <a:lnTo>
                    <a:pt x="1446" y="366"/>
                  </a:lnTo>
                  <a:lnTo>
                    <a:pt x="1442" y="346"/>
                  </a:lnTo>
                  <a:lnTo>
                    <a:pt x="1429" y="335"/>
                  </a:lnTo>
                  <a:lnTo>
                    <a:pt x="1427" y="329"/>
                  </a:lnTo>
                  <a:lnTo>
                    <a:pt x="1429" y="316"/>
                  </a:lnTo>
                  <a:lnTo>
                    <a:pt x="1449" y="299"/>
                  </a:lnTo>
                  <a:lnTo>
                    <a:pt x="1448" y="294"/>
                  </a:lnTo>
                  <a:lnTo>
                    <a:pt x="1448" y="282"/>
                  </a:lnTo>
                  <a:lnTo>
                    <a:pt x="1439" y="279"/>
                  </a:lnTo>
                  <a:lnTo>
                    <a:pt x="1453" y="262"/>
                  </a:lnTo>
                  <a:lnTo>
                    <a:pt x="1446" y="252"/>
                  </a:lnTo>
                  <a:lnTo>
                    <a:pt x="1448" y="250"/>
                  </a:lnTo>
                  <a:lnTo>
                    <a:pt x="1457" y="237"/>
                  </a:lnTo>
                  <a:lnTo>
                    <a:pt x="1470" y="237"/>
                  </a:lnTo>
                  <a:lnTo>
                    <a:pt x="1490" y="241"/>
                  </a:lnTo>
                  <a:lnTo>
                    <a:pt x="1504" y="245"/>
                  </a:lnTo>
                  <a:lnTo>
                    <a:pt x="1522" y="237"/>
                  </a:lnTo>
                  <a:lnTo>
                    <a:pt x="1534" y="252"/>
                  </a:lnTo>
                  <a:lnTo>
                    <a:pt x="1551" y="262"/>
                  </a:lnTo>
                  <a:lnTo>
                    <a:pt x="1541" y="264"/>
                  </a:lnTo>
                  <a:lnTo>
                    <a:pt x="1544" y="271"/>
                  </a:lnTo>
                  <a:lnTo>
                    <a:pt x="1568" y="272"/>
                  </a:lnTo>
                  <a:lnTo>
                    <a:pt x="1581" y="275"/>
                  </a:lnTo>
                  <a:lnTo>
                    <a:pt x="1578" y="285"/>
                  </a:lnTo>
                  <a:lnTo>
                    <a:pt x="1572" y="298"/>
                  </a:lnTo>
                  <a:lnTo>
                    <a:pt x="1572" y="307"/>
                  </a:lnTo>
                  <a:lnTo>
                    <a:pt x="1575" y="311"/>
                  </a:lnTo>
                  <a:lnTo>
                    <a:pt x="1572" y="323"/>
                  </a:lnTo>
                  <a:lnTo>
                    <a:pt x="1586" y="325"/>
                  </a:lnTo>
                  <a:lnTo>
                    <a:pt x="1596" y="336"/>
                  </a:lnTo>
                  <a:lnTo>
                    <a:pt x="1621" y="319"/>
                  </a:lnTo>
                  <a:lnTo>
                    <a:pt x="1631" y="314"/>
                  </a:lnTo>
                  <a:lnTo>
                    <a:pt x="1641" y="289"/>
                  </a:lnTo>
                  <a:lnTo>
                    <a:pt x="1649" y="282"/>
                  </a:lnTo>
                  <a:lnTo>
                    <a:pt x="1654" y="297"/>
                  </a:lnTo>
                  <a:lnTo>
                    <a:pt x="1673" y="323"/>
                  </a:lnTo>
                  <a:lnTo>
                    <a:pt x="1667" y="329"/>
                  </a:lnTo>
                  <a:lnTo>
                    <a:pt x="1678" y="329"/>
                  </a:lnTo>
                  <a:lnTo>
                    <a:pt x="1680" y="345"/>
                  </a:lnTo>
                  <a:lnTo>
                    <a:pt x="1673" y="351"/>
                  </a:lnTo>
                  <a:lnTo>
                    <a:pt x="1689" y="358"/>
                  </a:lnTo>
                  <a:lnTo>
                    <a:pt x="1689" y="362"/>
                  </a:lnTo>
                  <a:lnTo>
                    <a:pt x="1687" y="362"/>
                  </a:lnTo>
                  <a:lnTo>
                    <a:pt x="1680" y="373"/>
                  </a:lnTo>
                  <a:lnTo>
                    <a:pt x="1689" y="388"/>
                  </a:lnTo>
                  <a:lnTo>
                    <a:pt x="1695" y="389"/>
                  </a:lnTo>
                  <a:lnTo>
                    <a:pt x="1695" y="400"/>
                  </a:lnTo>
                  <a:lnTo>
                    <a:pt x="1710" y="400"/>
                  </a:lnTo>
                  <a:lnTo>
                    <a:pt x="1711" y="407"/>
                  </a:lnTo>
                  <a:lnTo>
                    <a:pt x="1726" y="407"/>
                  </a:lnTo>
                  <a:lnTo>
                    <a:pt x="1726" y="414"/>
                  </a:lnTo>
                  <a:lnTo>
                    <a:pt x="1736" y="412"/>
                  </a:lnTo>
                  <a:lnTo>
                    <a:pt x="1739" y="422"/>
                  </a:lnTo>
                  <a:lnTo>
                    <a:pt x="1726" y="422"/>
                  </a:lnTo>
                  <a:lnTo>
                    <a:pt x="1719" y="431"/>
                  </a:lnTo>
                  <a:lnTo>
                    <a:pt x="1705" y="431"/>
                  </a:lnTo>
                  <a:lnTo>
                    <a:pt x="1698" y="446"/>
                  </a:lnTo>
                  <a:lnTo>
                    <a:pt x="1711" y="437"/>
                  </a:lnTo>
                  <a:lnTo>
                    <a:pt x="1736" y="427"/>
                  </a:lnTo>
                  <a:lnTo>
                    <a:pt x="1741" y="427"/>
                  </a:lnTo>
                  <a:lnTo>
                    <a:pt x="1741" y="437"/>
                  </a:lnTo>
                  <a:lnTo>
                    <a:pt x="1757" y="434"/>
                  </a:lnTo>
                  <a:lnTo>
                    <a:pt x="1766" y="446"/>
                  </a:lnTo>
                  <a:lnTo>
                    <a:pt x="1763" y="461"/>
                  </a:lnTo>
                  <a:lnTo>
                    <a:pt x="1763" y="471"/>
                  </a:lnTo>
                  <a:lnTo>
                    <a:pt x="1747" y="488"/>
                  </a:lnTo>
                  <a:lnTo>
                    <a:pt x="1736" y="488"/>
                  </a:lnTo>
                  <a:lnTo>
                    <a:pt x="1721" y="488"/>
                  </a:lnTo>
                  <a:lnTo>
                    <a:pt x="1715" y="497"/>
                  </a:lnTo>
                  <a:lnTo>
                    <a:pt x="1698" y="510"/>
                  </a:lnTo>
                  <a:lnTo>
                    <a:pt x="1670" y="515"/>
                  </a:lnTo>
                  <a:lnTo>
                    <a:pt x="1655" y="507"/>
                  </a:lnTo>
                  <a:lnTo>
                    <a:pt x="1641" y="513"/>
                  </a:lnTo>
                  <a:lnTo>
                    <a:pt x="1613" y="510"/>
                  </a:lnTo>
                  <a:lnTo>
                    <a:pt x="1585" y="515"/>
                  </a:lnTo>
                  <a:lnTo>
                    <a:pt x="1575" y="529"/>
                  </a:lnTo>
                  <a:lnTo>
                    <a:pt x="1559" y="529"/>
                  </a:lnTo>
                  <a:lnTo>
                    <a:pt x="1557" y="534"/>
                  </a:lnTo>
                  <a:lnTo>
                    <a:pt x="1539" y="544"/>
                  </a:lnTo>
                  <a:lnTo>
                    <a:pt x="1531" y="552"/>
                  </a:lnTo>
                  <a:lnTo>
                    <a:pt x="1501" y="584"/>
                  </a:lnTo>
                  <a:lnTo>
                    <a:pt x="1538" y="556"/>
                  </a:lnTo>
                  <a:lnTo>
                    <a:pt x="1588" y="530"/>
                  </a:lnTo>
                  <a:lnTo>
                    <a:pt x="1607" y="530"/>
                  </a:lnTo>
                  <a:lnTo>
                    <a:pt x="1613" y="537"/>
                  </a:lnTo>
                  <a:lnTo>
                    <a:pt x="1615" y="545"/>
                  </a:lnTo>
                  <a:lnTo>
                    <a:pt x="1607" y="559"/>
                  </a:lnTo>
                  <a:lnTo>
                    <a:pt x="1586" y="559"/>
                  </a:lnTo>
                  <a:lnTo>
                    <a:pt x="1588" y="562"/>
                  </a:lnTo>
                  <a:lnTo>
                    <a:pt x="1607" y="562"/>
                  </a:lnTo>
                  <a:lnTo>
                    <a:pt x="1596" y="579"/>
                  </a:lnTo>
                  <a:lnTo>
                    <a:pt x="1603" y="579"/>
                  </a:lnTo>
                  <a:lnTo>
                    <a:pt x="1604" y="589"/>
                  </a:lnTo>
                  <a:lnTo>
                    <a:pt x="1621" y="601"/>
                  </a:lnTo>
                  <a:lnTo>
                    <a:pt x="1636" y="604"/>
                  </a:lnTo>
                  <a:lnTo>
                    <a:pt x="1655" y="608"/>
                  </a:lnTo>
                  <a:lnTo>
                    <a:pt x="1659" y="615"/>
                  </a:lnTo>
                  <a:lnTo>
                    <a:pt x="1652" y="618"/>
                  </a:lnTo>
                  <a:lnTo>
                    <a:pt x="1647" y="623"/>
                  </a:lnTo>
                  <a:lnTo>
                    <a:pt x="1615" y="631"/>
                  </a:lnTo>
                  <a:lnTo>
                    <a:pt x="1607" y="631"/>
                  </a:lnTo>
                  <a:lnTo>
                    <a:pt x="1603" y="635"/>
                  </a:lnTo>
                  <a:lnTo>
                    <a:pt x="1585" y="651"/>
                  </a:lnTo>
                  <a:lnTo>
                    <a:pt x="1575" y="647"/>
                  </a:lnTo>
                  <a:lnTo>
                    <a:pt x="1575" y="630"/>
                  </a:lnTo>
                  <a:lnTo>
                    <a:pt x="1604" y="620"/>
                  </a:lnTo>
                  <a:lnTo>
                    <a:pt x="1621" y="620"/>
                  </a:lnTo>
                  <a:lnTo>
                    <a:pt x="1604" y="610"/>
                  </a:lnTo>
                  <a:lnTo>
                    <a:pt x="1586" y="620"/>
                  </a:lnTo>
                  <a:lnTo>
                    <a:pt x="1568" y="623"/>
                  </a:lnTo>
                  <a:lnTo>
                    <a:pt x="1562" y="620"/>
                  </a:lnTo>
                  <a:lnTo>
                    <a:pt x="1562" y="628"/>
                  </a:lnTo>
                  <a:lnTo>
                    <a:pt x="1551" y="637"/>
                  </a:lnTo>
                  <a:lnTo>
                    <a:pt x="1531" y="637"/>
                  </a:lnTo>
                  <a:lnTo>
                    <a:pt x="1519" y="650"/>
                  </a:lnTo>
                  <a:lnTo>
                    <a:pt x="1508" y="650"/>
                  </a:lnTo>
                  <a:lnTo>
                    <a:pt x="1491" y="674"/>
                  </a:lnTo>
                  <a:lnTo>
                    <a:pt x="1495" y="687"/>
                  </a:lnTo>
                  <a:lnTo>
                    <a:pt x="1498" y="687"/>
                  </a:lnTo>
                  <a:lnTo>
                    <a:pt x="1504" y="678"/>
                  </a:lnTo>
                  <a:lnTo>
                    <a:pt x="1504" y="687"/>
                  </a:lnTo>
                  <a:lnTo>
                    <a:pt x="1488" y="692"/>
                  </a:lnTo>
                  <a:lnTo>
                    <a:pt x="1478" y="689"/>
                  </a:lnTo>
                  <a:lnTo>
                    <a:pt x="1474" y="697"/>
                  </a:lnTo>
                  <a:lnTo>
                    <a:pt x="1464" y="694"/>
                  </a:lnTo>
                  <a:lnTo>
                    <a:pt x="1448" y="695"/>
                  </a:lnTo>
                  <a:lnTo>
                    <a:pt x="1442" y="701"/>
                  </a:lnTo>
                  <a:lnTo>
                    <a:pt x="1457" y="701"/>
                  </a:lnTo>
                  <a:lnTo>
                    <a:pt x="1457" y="702"/>
                  </a:lnTo>
                  <a:lnTo>
                    <a:pt x="1439" y="707"/>
                  </a:lnTo>
                  <a:lnTo>
                    <a:pt x="1430" y="707"/>
                  </a:lnTo>
                  <a:lnTo>
                    <a:pt x="1429" y="716"/>
                  </a:lnTo>
                  <a:lnTo>
                    <a:pt x="1429" y="722"/>
                  </a:lnTo>
                  <a:lnTo>
                    <a:pt x="1424" y="726"/>
                  </a:lnTo>
                  <a:lnTo>
                    <a:pt x="1416" y="741"/>
                  </a:lnTo>
                  <a:lnTo>
                    <a:pt x="1405" y="732"/>
                  </a:lnTo>
                  <a:lnTo>
                    <a:pt x="1409" y="746"/>
                  </a:lnTo>
                  <a:lnTo>
                    <a:pt x="1405" y="762"/>
                  </a:lnTo>
                  <a:lnTo>
                    <a:pt x="1390" y="780"/>
                  </a:lnTo>
                  <a:lnTo>
                    <a:pt x="1396" y="762"/>
                  </a:lnTo>
                  <a:lnTo>
                    <a:pt x="1390" y="759"/>
                  </a:lnTo>
                  <a:lnTo>
                    <a:pt x="1393" y="746"/>
                  </a:lnTo>
                  <a:lnTo>
                    <a:pt x="1387" y="759"/>
                  </a:lnTo>
                  <a:lnTo>
                    <a:pt x="1383" y="775"/>
                  </a:lnTo>
                  <a:lnTo>
                    <a:pt x="1382" y="786"/>
                  </a:lnTo>
                  <a:lnTo>
                    <a:pt x="1390" y="786"/>
                  </a:lnTo>
                  <a:lnTo>
                    <a:pt x="1390" y="802"/>
                  </a:lnTo>
                  <a:lnTo>
                    <a:pt x="1380" y="805"/>
                  </a:lnTo>
                  <a:lnTo>
                    <a:pt x="1387" y="805"/>
                  </a:lnTo>
                  <a:lnTo>
                    <a:pt x="1387" y="813"/>
                  </a:lnTo>
                  <a:lnTo>
                    <a:pt x="1375" y="814"/>
                  </a:lnTo>
                  <a:lnTo>
                    <a:pt x="1375" y="820"/>
                  </a:lnTo>
                  <a:lnTo>
                    <a:pt x="1383" y="819"/>
                  </a:lnTo>
                  <a:lnTo>
                    <a:pt x="1382" y="823"/>
                  </a:lnTo>
                  <a:lnTo>
                    <a:pt x="1374" y="826"/>
                  </a:lnTo>
                  <a:lnTo>
                    <a:pt x="1358" y="832"/>
                  </a:lnTo>
                  <a:lnTo>
                    <a:pt x="1350" y="841"/>
                  </a:lnTo>
                  <a:lnTo>
                    <a:pt x="1340" y="841"/>
                  </a:lnTo>
                  <a:lnTo>
                    <a:pt x="1332" y="846"/>
                  </a:lnTo>
                  <a:lnTo>
                    <a:pt x="1326" y="856"/>
                  </a:lnTo>
                  <a:lnTo>
                    <a:pt x="1300" y="871"/>
                  </a:lnTo>
                  <a:lnTo>
                    <a:pt x="1290" y="890"/>
                  </a:lnTo>
                  <a:lnTo>
                    <a:pt x="1283" y="905"/>
                  </a:lnTo>
                  <a:lnTo>
                    <a:pt x="1283" y="922"/>
                  </a:lnTo>
                  <a:lnTo>
                    <a:pt x="1285" y="930"/>
                  </a:lnTo>
                  <a:lnTo>
                    <a:pt x="1292" y="935"/>
                  </a:lnTo>
                  <a:lnTo>
                    <a:pt x="1292" y="951"/>
                  </a:lnTo>
                  <a:lnTo>
                    <a:pt x="1300" y="962"/>
                  </a:lnTo>
                  <a:lnTo>
                    <a:pt x="1302" y="974"/>
                  </a:lnTo>
                  <a:lnTo>
                    <a:pt x="1302" y="986"/>
                  </a:lnTo>
                  <a:lnTo>
                    <a:pt x="1292" y="1009"/>
                  </a:lnTo>
                  <a:lnTo>
                    <a:pt x="1278" y="1009"/>
                  </a:lnTo>
                  <a:lnTo>
                    <a:pt x="1283" y="1008"/>
                  </a:lnTo>
                  <a:lnTo>
                    <a:pt x="1281" y="1004"/>
                  </a:lnTo>
                  <a:lnTo>
                    <a:pt x="1270" y="998"/>
                  </a:lnTo>
                  <a:lnTo>
                    <a:pt x="1260" y="978"/>
                  </a:lnTo>
                  <a:lnTo>
                    <a:pt x="1258" y="958"/>
                  </a:lnTo>
                  <a:lnTo>
                    <a:pt x="1260" y="944"/>
                  </a:lnTo>
                  <a:lnTo>
                    <a:pt x="1258" y="935"/>
                  </a:lnTo>
                  <a:lnTo>
                    <a:pt x="1252" y="935"/>
                  </a:lnTo>
                  <a:lnTo>
                    <a:pt x="1239" y="920"/>
                  </a:lnTo>
                  <a:lnTo>
                    <a:pt x="1229" y="922"/>
                  </a:lnTo>
                  <a:lnTo>
                    <a:pt x="1218" y="922"/>
                  </a:lnTo>
                  <a:lnTo>
                    <a:pt x="1216" y="913"/>
                  </a:lnTo>
                  <a:lnTo>
                    <a:pt x="1189" y="908"/>
                  </a:lnTo>
                  <a:lnTo>
                    <a:pt x="1178" y="910"/>
                  </a:lnTo>
                  <a:lnTo>
                    <a:pt x="1180" y="900"/>
                  </a:lnTo>
                  <a:lnTo>
                    <a:pt x="1165" y="908"/>
                  </a:lnTo>
                  <a:lnTo>
                    <a:pt x="1144" y="910"/>
                  </a:lnTo>
                  <a:lnTo>
                    <a:pt x="1136" y="905"/>
                  </a:lnTo>
                </a:path>
              </a:pathLst>
            </a:custGeom>
            <a:solidFill>
              <a:srgbClr val="66ff33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6" name=""/>
            <p:cNvSpPr/>
            <p:nvPr/>
          </p:nvSpPr>
          <p:spPr>
            <a:xfrm>
              <a:off x="1681200" y="1495440"/>
              <a:ext cx="258840" cy="146160"/>
            </a:xfrm>
            <a:custGeom>
              <a:avLst/>
              <a:gdLst/>
              <a:ahLst/>
              <a:rect l="l" t="t" r="r" b="b"/>
              <a:pathLst>
                <a:path w="163" h="92">
                  <a:moveTo>
                    <a:pt x="49" y="81"/>
                  </a:moveTo>
                  <a:lnTo>
                    <a:pt x="26" y="91"/>
                  </a:lnTo>
                  <a:lnTo>
                    <a:pt x="18" y="72"/>
                  </a:lnTo>
                  <a:lnTo>
                    <a:pt x="0" y="69"/>
                  </a:lnTo>
                  <a:lnTo>
                    <a:pt x="28" y="46"/>
                  </a:lnTo>
                  <a:lnTo>
                    <a:pt x="26" y="40"/>
                  </a:lnTo>
                  <a:lnTo>
                    <a:pt x="49" y="22"/>
                  </a:lnTo>
                  <a:lnTo>
                    <a:pt x="39" y="10"/>
                  </a:lnTo>
                  <a:lnTo>
                    <a:pt x="73" y="7"/>
                  </a:lnTo>
                  <a:lnTo>
                    <a:pt x="87" y="0"/>
                  </a:lnTo>
                  <a:lnTo>
                    <a:pt x="106" y="8"/>
                  </a:lnTo>
                  <a:lnTo>
                    <a:pt x="108" y="17"/>
                  </a:lnTo>
                  <a:lnTo>
                    <a:pt x="129" y="5"/>
                  </a:lnTo>
                  <a:lnTo>
                    <a:pt x="137" y="8"/>
                  </a:lnTo>
                  <a:lnTo>
                    <a:pt x="147" y="17"/>
                  </a:lnTo>
                  <a:lnTo>
                    <a:pt x="162" y="23"/>
                  </a:lnTo>
                  <a:lnTo>
                    <a:pt x="135" y="29"/>
                  </a:lnTo>
                  <a:lnTo>
                    <a:pt x="95" y="47"/>
                  </a:lnTo>
                  <a:lnTo>
                    <a:pt x="92" y="54"/>
                  </a:lnTo>
                  <a:lnTo>
                    <a:pt x="74" y="59"/>
                  </a:lnTo>
                  <a:lnTo>
                    <a:pt x="58" y="81"/>
                  </a:lnTo>
                  <a:lnTo>
                    <a:pt x="49" y="81"/>
                  </a:lnTo>
                </a:path>
              </a:pathLst>
            </a:custGeom>
            <a:solidFill>
              <a:srgbClr val="66ff33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7" name=""/>
            <p:cNvSpPr/>
            <p:nvPr/>
          </p:nvSpPr>
          <p:spPr>
            <a:xfrm>
              <a:off x="1828800" y="1544760"/>
              <a:ext cx="406440" cy="196920"/>
            </a:xfrm>
            <a:custGeom>
              <a:avLst/>
              <a:gdLst/>
              <a:ahLst/>
              <a:rect l="l" t="t" r="r" b="b"/>
              <a:pathLst>
                <a:path w="256" h="124">
                  <a:moveTo>
                    <a:pt x="108" y="78"/>
                  </a:moveTo>
                  <a:lnTo>
                    <a:pt x="64" y="64"/>
                  </a:lnTo>
                  <a:lnTo>
                    <a:pt x="48" y="73"/>
                  </a:lnTo>
                  <a:lnTo>
                    <a:pt x="16" y="69"/>
                  </a:lnTo>
                  <a:lnTo>
                    <a:pt x="8" y="62"/>
                  </a:lnTo>
                  <a:lnTo>
                    <a:pt x="48" y="45"/>
                  </a:lnTo>
                  <a:lnTo>
                    <a:pt x="16" y="51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1" y="22"/>
                  </a:lnTo>
                  <a:lnTo>
                    <a:pt x="50" y="5"/>
                  </a:lnTo>
                  <a:lnTo>
                    <a:pt x="82" y="0"/>
                  </a:lnTo>
                  <a:lnTo>
                    <a:pt x="82" y="11"/>
                  </a:lnTo>
                  <a:lnTo>
                    <a:pt x="73" y="17"/>
                  </a:lnTo>
                  <a:lnTo>
                    <a:pt x="93" y="17"/>
                  </a:lnTo>
                  <a:lnTo>
                    <a:pt x="101" y="5"/>
                  </a:lnTo>
                  <a:lnTo>
                    <a:pt x="122" y="15"/>
                  </a:lnTo>
                  <a:lnTo>
                    <a:pt x="114" y="27"/>
                  </a:lnTo>
                  <a:lnTo>
                    <a:pt x="121" y="27"/>
                  </a:lnTo>
                  <a:lnTo>
                    <a:pt x="129" y="18"/>
                  </a:lnTo>
                  <a:lnTo>
                    <a:pt x="146" y="17"/>
                  </a:lnTo>
                  <a:lnTo>
                    <a:pt x="142" y="8"/>
                  </a:lnTo>
                  <a:lnTo>
                    <a:pt x="148" y="2"/>
                  </a:lnTo>
                  <a:lnTo>
                    <a:pt x="159" y="11"/>
                  </a:lnTo>
                  <a:lnTo>
                    <a:pt x="166" y="29"/>
                  </a:lnTo>
                  <a:lnTo>
                    <a:pt x="170" y="44"/>
                  </a:lnTo>
                  <a:lnTo>
                    <a:pt x="183" y="38"/>
                  </a:lnTo>
                  <a:lnTo>
                    <a:pt x="177" y="18"/>
                  </a:lnTo>
                  <a:lnTo>
                    <a:pt x="183" y="0"/>
                  </a:lnTo>
                  <a:lnTo>
                    <a:pt x="191" y="2"/>
                  </a:lnTo>
                  <a:lnTo>
                    <a:pt x="198" y="0"/>
                  </a:lnTo>
                  <a:lnTo>
                    <a:pt x="207" y="11"/>
                  </a:lnTo>
                  <a:lnTo>
                    <a:pt x="212" y="38"/>
                  </a:lnTo>
                  <a:lnTo>
                    <a:pt x="215" y="48"/>
                  </a:lnTo>
                  <a:lnTo>
                    <a:pt x="212" y="54"/>
                  </a:lnTo>
                  <a:lnTo>
                    <a:pt x="227" y="73"/>
                  </a:lnTo>
                  <a:lnTo>
                    <a:pt x="237" y="69"/>
                  </a:lnTo>
                  <a:lnTo>
                    <a:pt x="245" y="81"/>
                  </a:lnTo>
                  <a:lnTo>
                    <a:pt x="255" y="84"/>
                  </a:lnTo>
                  <a:lnTo>
                    <a:pt x="255" y="91"/>
                  </a:lnTo>
                  <a:lnTo>
                    <a:pt x="237" y="88"/>
                  </a:lnTo>
                  <a:lnTo>
                    <a:pt x="222" y="94"/>
                  </a:lnTo>
                  <a:lnTo>
                    <a:pt x="222" y="108"/>
                  </a:lnTo>
                  <a:lnTo>
                    <a:pt x="230" y="106"/>
                  </a:lnTo>
                  <a:lnTo>
                    <a:pt x="230" y="115"/>
                  </a:lnTo>
                  <a:lnTo>
                    <a:pt x="215" y="118"/>
                  </a:lnTo>
                  <a:lnTo>
                    <a:pt x="190" y="116"/>
                  </a:lnTo>
                  <a:lnTo>
                    <a:pt x="190" y="111"/>
                  </a:lnTo>
                  <a:lnTo>
                    <a:pt x="177" y="108"/>
                  </a:lnTo>
                  <a:lnTo>
                    <a:pt x="170" y="96"/>
                  </a:lnTo>
                  <a:lnTo>
                    <a:pt x="146" y="108"/>
                  </a:lnTo>
                  <a:lnTo>
                    <a:pt x="104" y="123"/>
                  </a:lnTo>
                  <a:lnTo>
                    <a:pt x="64" y="123"/>
                  </a:lnTo>
                  <a:lnTo>
                    <a:pt x="64" y="108"/>
                  </a:lnTo>
                  <a:lnTo>
                    <a:pt x="37" y="105"/>
                  </a:lnTo>
                  <a:lnTo>
                    <a:pt x="14" y="101"/>
                  </a:lnTo>
                  <a:lnTo>
                    <a:pt x="11" y="88"/>
                  </a:lnTo>
                  <a:lnTo>
                    <a:pt x="50" y="79"/>
                  </a:lnTo>
                  <a:lnTo>
                    <a:pt x="108" y="78"/>
                  </a:lnTo>
                </a:path>
              </a:pathLst>
            </a:custGeom>
            <a:solidFill>
              <a:srgbClr val="66ff33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8" name=""/>
            <p:cNvSpPr/>
            <p:nvPr/>
          </p:nvSpPr>
          <p:spPr>
            <a:xfrm>
              <a:off x="2247840" y="1522440"/>
              <a:ext cx="127080" cy="101520"/>
            </a:xfrm>
            <a:custGeom>
              <a:avLst/>
              <a:gdLst/>
              <a:ahLst/>
              <a:rect l="l" t="t" r="r" b="b"/>
              <a:pathLst>
                <a:path w="80" h="64">
                  <a:moveTo>
                    <a:pt x="0" y="36"/>
                  </a:moveTo>
                  <a:lnTo>
                    <a:pt x="7" y="26"/>
                  </a:lnTo>
                  <a:lnTo>
                    <a:pt x="10" y="26"/>
                  </a:lnTo>
                  <a:lnTo>
                    <a:pt x="13" y="31"/>
                  </a:lnTo>
                  <a:lnTo>
                    <a:pt x="31" y="31"/>
                  </a:lnTo>
                  <a:lnTo>
                    <a:pt x="34" y="9"/>
                  </a:lnTo>
                  <a:lnTo>
                    <a:pt x="23" y="9"/>
                  </a:lnTo>
                  <a:lnTo>
                    <a:pt x="39" y="0"/>
                  </a:lnTo>
                  <a:lnTo>
                    <a:pt x="45" y="9"/>
                  </a:lnTo>
                  <a:lnTo>
                    <a:pt x="73" y="1"/>
                  </a:lnTo>
                  <a:lnTo>
                    <a:pt x="73" y="9"/>
                  </a:lnTo>
                  <a:lnTo>
                    <a:pt x="52" y="26"/>
                  </a:lnTo>
                  <a:lnTo>
                    <a:pt x="63" y="26"/>
                  </a:lnTo>
                  <a:lnTo>
                    <a:pt x="66" y="36"/>
                  </a:lnTo>
                  <a:lnTo>
                    <a:pt x="79" y="36"/>
                  </a:lnTo>
                  <a:lnTo>
                    <a:pt x="71" y="44"/>
                  </a:lnTo>
                  <a:lnTo>
                    <a:pt x="71" y="53"/>
                  </a:lnTo>
                  <a:lnTo>
                    <a:pt x="63" y="59"/>
                  </a:lnTo>
                  <a:lnTo>
                    <a:pt x="49" y="53"/>
                  </a:lnTo>
                  <a:lnTo>
                    <a:pt x="42" y="63"/>
                  </a:lnTo>
                  <a:lnTo>
                    <a:pt x="39" y="63"/>
                  </a:lnTo>
                  <a:lnTo>
                    <a:pt x="23" y="46"/>
                  </a:lnTo>
                  <a:lnTo>
                    <a:pt x="10" y="41"/>
                  </a:lnTo>
                  <a:lnTo>
                    <a:pt x="0" y="36"/>
                  </a:lnTo>
                </a:path>
              </a:pathLst>
            </a:custGeom>
            <a:solidFill>
              <a:srgbClr val="66ff33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9" name=""/>
            <p:cNvSpPr/>
            <p:nvPr/>
          </p:nvSpPr>
          <p:spPr>
            <a:xfrm>
              <a:off x="2498760" y="1184400"/>
              <a:ext cx="222480" cy="155520"/>
            </a:xfrm>
            <a:custGeom>
              <a:avLst/>
              <a:gdLst/>
              <a:ahLst/>
              <a:rect l="l" t="t" r="r" b="b"/>
              <a:pathLst>
                <a:path w="140" h="98">
                  <a:moveTo>
                    <a:pt x="57" y="56"/>
                  </a:moveTo>
                  <a:lnTo>
                    <a:pt x="42" y="51"/>
                  </a:lnTo>
                  <a:lnTo>
                    <a:pt x="26" y="55"/>
                  </a:lnTo>
                  <a:lnTo>
                    <a:pt x="10" y="55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6" y="34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23" y="16"/>
                  </a:lnTo>
                  <a:lnTo>
                    <a:pt x="26" y="9"/>
                  </a:lnTo>
                  <a:lnTo>
                    <a:pt x="47" y="9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71" y="2"/>
                  </a:lnTo>
                  <a:lnTo>
                    <a:pt x="78" y="24"/>
                  </a:lnTo>
                  <a:lnTo>
                    <a:pt x="97" y="28"/>
                  </a:lnTo>
                  <a:lnTo>
                    <a:pt x="108" y="43"/>
                  </a:lnTo>
                  <a:lnTo>
                    <a:pt x="110" y="34"/>
                  </a:lnTo>
                  <a:lnTo>
                    <a:pt x="120" y="34"/>
                  </a:lnTo>
                  <a:lnTo>
                    <a:pt x="120" y="48"/>
                  </a:lnTo>
                  <a:lnTo>
                    <a:pt x="139" y="55"/>
                  </a:lnTo>
                  <a:lnTo>
                    <a:pt x="139" y="60"/>
                  </a:lnTo>
                  <a:lnTo>
                    <a:pt x="121" y="63"/>
                  </a:lnTo>
                  <a:lnTo>
                    <a:pt x="102" y="75"/>
                  </a:lnTo>
                  <a:lnTo>
                    <a:pt x="97" y="72"/>
                  </a:lnTo>
                  <a:lnTo>
                    <a:pt x="92" y="82"/>
                  </a:lnTo>
                  <a:lnTo>
                    <a:pt x="81" y="90"/>
                  </a:lnTo>
                  <a:lnTo>
                    <a:pt x="73" y="85"/>
                  </a:lnTo>
                  <a:lnTo>
                    <a:pt x="73" y="92"/>
                  </a:lnTo>
                  <a:lnTo>
                    <a:pt x="57" y="90"/>
                  </a:lnTo>
                  <a:lnTo>
                    <a:pt x="55" y="97"/>
                  </a:lnTo>
                  <a:lnTo>
                    <a:pt x="32" y="88"/>
                  </a:lnTo>
                  <a:lnTo>
                    <a:pt x="37" y="82"/>
                  </a:lnTo>
                  <a:lnTo>
                    <a:pt x="31" y="82"/>
                  </a:lnTo>
                  <a:lnTo>
                    <a:pt x="23" y="72"/>
                  </a:lnTo>
                  <a:lnTo>
                    <a:pt x="19" y="63"/>
                  </a:lnTo>
                  <a:lnTo>
                    <a:pt x="36" y="60"/>
                  </a:lnTo>
                  <a:lnTo>
                    <a:pt x="57" y="56"/>
                  </a:lnTo>
                </a:path>
              </a:pathLst>
            </a:custGeom>
            <a:solidFill>
              <a:srgbClr val="66ff33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0" name=""/>
            <p:cNvSpPr/>
            <p:nvPr/>
          </p:nvSpPr>
          <p:spPr>
            <a:xfrm>
              <a:off x="2536920" y="1524240"/>
              <a:ext cx="620640" cy="477720"/>
            </a:xfrm>
            <a:custGeom>
              <a:avLst/>
              <a:gdLst/>
              <a:ahLst/>
              <a:rect l="l" t="t" r="r" b="b"/>
              <a:pathLst>
                <a:path w="391" h="301">
                  <a:moveTo>
                    <a:pt x="37" y="80"/>
                  </a:moveTo>
                  <a:lnTo>
                    <a:pt x="29" y="71"/>
                  </a:lnTo>
                  <a:lnTo>
                    <a:pt x="0" y="65"/>
                  </a:lnTo>
                  <a:lnTo>
                    <a:pt x="7" y="44"/>
                  </a:lnTo>
                  <a:lnTo>
                    <a:pt x="29" y="16"/>
                  </a:lnTo>
                  <a:lnTo>
                    <a:pt x="57" y="1"/>
                  </a:lnTo>
                  <a:lnTo>
                    <a:pt x="78" y="0"/>
                  </a:lnTo>
                  <a:lnTo>
                    <a:pt x="62" y="14"/>
                  </a:lnTo>
                  <a:lnTo>
                    <a:pt x="50" y="36"/>
                  </a:lnTo>
                  <a:lnTo>
                    <a:pt x="44" y="53"/>
                  </a:lnTo>
                  <a:lnTo>
                    <a:pt x="73" y="68"/>
                  </a:lnTo>
                  <a:lnTo>
                    <a:pt x="73" y="65"/>
                  </a:lnTo>
                  <a:lnTo>
                    <a:pt x="67" y="53"/>
                  </a:lnTo>
                  <a:lnTo>
                    <a:pt x="78" y="43"/>
                  </a:lnTo>
                  <a:lnTo>
                    <a:pt x="75" y="36"/>
                  </a:lnTo>
                  <a:lnTo>
                    <a:pt x="84" y="19"/>
                  </a:lnTo>
                  <a:lnTo>
                    <a:pt x="111" y="9"/>
                  </a:lnTo>
                  <a:lnTo>
                    <a:pt x="134" y="4"/>
                  </a:lnTo>
                  <a:lnTo>
                    <a:pt x="139" y="31"/>
                  </a:lnTo>
                  <a:lnTo>
                    <a:pt x="131" y="53"/>
                  </a:lnTo>
                  <a:lnTo>
                    <a:pt x="149" y="43"/>
                  </a:lnTo>
                  <a:lnTo>
                    <a:pt x="162" y="43"/>
                  </a:lnTo>
                  <a:lnTo>
                    <a:pt x="168" y="46"/>
                  </a:lnTo>
                  <a:lnTo>
                    <a:pt x="183" y="36"/>
                  </a:lnTo>
                  <a:lnTo>
                    <a:pt x="219" y="41"/>
                  </a:lnTo>
                  <a:lnTo>
                    <a:pt x="219" y="46"/>
                  </a:lnTo>
                  <a:lnTo>
                    <a:pt x="229" y="51"/>
                  </a:lnTo>
                  <a:lnTo>
                    <a:pt x="226" y="65"/>
                  </a:lnTo>
                  <a:lnTo>
                    <a:pt x="239" y="63"/>
                  </a:lnTo>
                  <a:lnTo>
                    <a:pt x="253" y="68"/>
                  </a:lnTo>
                  <a:lnTo>
                    <a:pt x="261" y="56"/>
                  </a:lnTo>
                  <a:lnTo>
                    <a:pt x="271" y="65"/>
                  </a:lnTo>
                  <a:lnTo>
                    <a:pt x="268" y="71"/>
                  </a:lnTo>
                  <a:lnTo>
                    <a:pt x="261" y="68"/>
                  </a:lnTo>
                  <a:lnTo>
                    <a:pt x="253" y="88"/>
                  </a:lnTo>
                  <a:lnTo>
                    <a:pt x="281" y="73"/>
                  </a:lnTo>
                  <a:lnTo>
                    <a:pt x="278" y="88"/>
                  </a:lnTo>
                  <a:lnTo>
                    <a:pt x="296" y="83"/>
                  </a:lnTo>
                  <a:lnTo>
                    <a:pt x="303" y="88"/>
                  </a:lnTo>
                  <a:lnTo>
                    <a:pt x="300" y="105"/>
                  </a:lnTo>
                  <a:lnTo>
                    <a:pt x="321" y="100"/>
                  </a:lnTo>
                  <a:lnTo>
                    <a:pt x="324" y="108"/>
                  </a:lnTo>
                  <a:lnTo>
                    <a:pt x="313" y="114"/>
                  </a:lnTo>
                  <a:lnTo>
                    <a:pt x="329" y="119"/>
                  </a:lnTo>
                  <a:lnTo>
                    <a:pt x="329" y="120"/>
                  </a:lnTo>
                  <a:lnTo>
                    <a:pt x="303" y="130"/>
                  </a:lnTo>
                  <a:lnTo>
                    <a:pt x="309" y="141"/>
                  </a:lnTo>
                  <a:lnTo>
                    <a:pt x="322" y="144"/>
                  </a:lnTo>
                  <a:lnTo>
                    <a:pt x="321" y="151"/>
                  </a:lnTo>
                  <a:lnTo>
                    <a:pt x="327" y="154"/>
                  </a:lnTo>
                  <a:lnTo>
                    <a:pt x="345" y="152"/>
                  </a:lnTo>
                  <a:lnTo>
                    <a:pt x="361" y="172"/>
                  </a:lnTo>
                  <a:lnTo>
                    <a:pt x="371" y="172"/>
                  </a:lnTo>
                  <a:lnTo>
                    <a:pt x="368" y="183"/>
                  </a:lnTo>
                  <a:lnTo>
                    <a:pt x="387" y="181"/>
                  </a:lnTo>
                  <a:lnTo>
                    <a:pt x="390" y="188"/>
                  </a:lnTo>
                  <a:lnTo>
                    <a:pt x="390" y="193"/>
                  </a:lnTo>
                  <a:lnTo>
                    <a:pt x="377" y="193"/>
                  </a:lnTo>
                  <a:lnTo>
                    <a:pt x="376" y="196"/>
                  </a:lnTo>
                  <a:lnTo>
                    <a:pt x="377" y="201"/>
                  </a:lnTo>
                  <a:lnTo>
                    <a:pt x="369" y="213"/>
                  </a:lnTo>
                  <a:lnTo>
                    <a:pt x="361" y="209"/>
                  </a:lnTo>
                  <a:lnTo>
                    <a:pt x="355" y="223"/>
                  </a:lnTo>
                  <a:lnTo>
                    <a:pt x="342" y="223"/>
                  </a:lnTo>
                  <a:lnTo>
                    <a:pt x="342" y="201"/>
                  </a:lnTo>
                  <a:lnTo>
                    <a:pt x="330" y="201"/>
                  </a:lnTo>
                  <a:lnTo>
                    <a:pt x="319" y="188"/>
                  </a:lnTo>
                  <a:lnTo>
                    <a:pt x="313" y="190"/>
                  </a:lnTo>
                  <a:lnTo>
                    <a:pt x="300" y="190"/>
                  </a:lnTo>
                  <a:lnTo>
                    <a:pt x="303" y="201"/>
                  </a:lnTo>
                  <a:lnTo>
                    <a:pt x="290" y="196"/>
                  </a:lnTo>
                  <a:lnTo>
                    <a:pt x="293" y="208"/>
                  </a:lnTo>
                  <a:lnTo>
                    <a:pt x="304" y="228"/>
                  </a:lnTo>
                  <a:lnTo>
                    <a:pt x="327" y="236"/>
                  </a:lnTo>
                  <a:lnTo>
                    <a:pt x="327" y="247"/>
                  </a:lnTo>
                  <a:lnTo>
                    <a:pt x="335" y="263"/>
                  </a:lnTo>
                  <a:lnTo>
                    <a:pt x="327" y="259"/>
                  </a:lnTo>
                  <a:lnTo>
                    <a:pt x="327" y="272"/>
                  </a:lnTo>
                  <a:lnTo>
                    <a:pt x="330" y="280"/>
                  </a:lnTo>
                  <a:lnTo>
                    <a:pt x="327" y="284"/>
                  </a:lnTo>
                  <a:lnTo>
                    <a:pt x="316" y="277"/>
                  </a:lnTo>
                  <a:lnTo>
                    <a:pt x="303" y="274"/>
                  </a:lnTo>
                  <a:lnTo>
                    <a:pt x="290" y="262"/>
                  </a:lnTo>
                  <a:lnTo>
                    <a:pt x="268" y="259"/>
                  </a:lnTo>
                  <a:lnTo>
                    <a:pt x="278" y="274"/>
                  </a:lnTo>
                  <a:lnTo>
                    <a:pt x="303" y="290"/>
                  </a:lnTo>
                  <a:lnTo>
                    <a:pt x="303" y="300"/>
                  </a:lnTo>
                  <a:lnTo>
                    <a:pt x="265" y="290"/>
                  </a:lnTo>
                  <a:lnTo>
                    <a:pt x="256" y="279"/>
                  </a:lnTo>
                  <a:lnTo>
                    <a:pt x="229" y="272"/>
                  </a:lnTo>
                  <a:lnTo>
                    <a:pt x="231" y="265"/>
                  </a:lnTo>
                  <a:lnTo>
                    <a:pt x="214" y="257"/>
                  </a:lnTo>
                  <a:lnTo>
                    <a:pt x="198" y="238"/>
                  </a:lnTo>
                  <a:lnTo>
                    <a:pt x="183" y="245"/>
                  </a:lnTo>
                  <a:lnTo>
                    <a:pt x="171" y="237"/>
                  </a:lnTo>
                  <a:lnTo>
                    <a:pt x="158" y="245"/>
                  </a:lnTo>
                  <a:lnTo>
                    <a:pt x="139" y="245"/>
                  </a:lnTo>
                  <a:lnTo>
                    <a:pt x="134" y="237"/>
                  </a:lnTo>
                  <a:lnTo>
                    <a:pt x="147" y="228"/>
                  </a:lnTo>
                  <a:lnTo>
                    <a:pt x="152" y="220"/>
                  </a:lnTo>
                  <a:lnTo>
                    <a:pt x="179" y="220"/>
                  </a:lnTo>
                  <a:lnTo>
                    <a:pt x="179" y="223"/>
                  </a:lnTo>
                  <a:lnTo>
                    <a:pt x="214" y="213"/>
                  </a:lnTo>
                  <a:lnTo>
                    <a:pt x="206" y="205"/>
                  </a:lnTo>
                  <a:lnTo>
                    <a:pt x="208" y="201"/>
                  </a:lnTo>
                  <a:lnTo>
                    <a:pt x="232" y="181"/>
                  </a:lnTo>
                  <a:lnTo>
                    <a:pt x="243" y="169"/>
                  </a:lnTo>
                  <a:lnTo>
                    <a:pt x="235" y="147"/>
                  </a:lnTo>
                  <a:lnTo>
                    <a:pt x="224" y="144"/>
                  </a:lnTo>
                  <a:lnTo>
                    <a:pt x="206" y="130"/>
                  </a:lnTo>
                  <a:lnTo>
                    <a:pt x="189" y="137"/>
                  </a:lnTo>
                  <a:lnTo>
                    <a:pt x="187" y="132"/>
                  </a:lnTo>
                  <a:lnTo>
                    <a:pt x="205" y="122"/>
                  </a:lnTo>
                  <a:lnTo>
                    <a:pt x="183" y="114"/>
                  </a:lnTo>
                  <a:lnTo>
                    <a:pt x="168" y="108"/>
                  </a:lnTo>
                  <a:lnTo>
                    <a:pt x="171" y="98"/>
                  </a:lnTo>
                  <a:lnTo>
                    <a:pt x="145" y="88"/>
                  </a:lnTo>
                  <a:lnTo>
                    <a:pt x="142" y="92"/>
                  </a:lnTo>
                  <a:lnTo>
                    <a:pt x="152" y="100"/>
                  </a:lnTo>
                  <a:lnTo>
                    <a:pt x="149" y="102"/>
                  </a:lnTo>
                  <a:lnTo>
                    <a:pt x="123" y="100"/>
                  </a:lnTo>
                  <a:lnTo>
                    <a:pt x="111" y="110"/>
                  </a:lnTo>
                  <a:lnTo>
                    <a:pt x="106" y="102"/>
                  </a:lnTo>
                  <a:lnTo>
                    <a:pt x="91" y="102"/>
                  </a:lnTo>
                  <a:lnTo>
                    <a:pt x="81" y="100"/>
                  </a:lnTo>
                  <a:lnTo>
                    <a:pt x="75" y="102"/>
                  </a:lnTo>
                  <a:lnTo>
                    <a:pt x="65" y="100"/>
                  </a:lnTo>
                  <a:lnTo>
                    <a:pt x="49" y="100"/>
                  </a:lnTo>
                  <a:lnTo>
                    <a:pt x="34" y="95"/>
                  </a:lnTo>
                  <a:lnTo>
                    <a:pt x="18" y="95"/>
                  </a:lnTo>
                  <a:lnTo>
                    <a:pt x="12" y="90"/>
                  </a:lnTo>
                  <a:lnTo>
                    <a:pt x="5" y="73"/>
                  </a:lnTo>
                  <a:lnTo>
                    <a:pt x="23" y="73"/>
                  </a:lnTo>
                  <a:lnTo>
                    <a:pt x="37" y="80"/>
                  </a:lnTo>
                </a:path>
              </a:pathLst>
            </a:custGeom>
            <a:solidFill>
              <a:srgbClr val="66ff33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1" name=""/>
            <p:cNvSpPr/>
            <p:nvPr/>
          </p:nvSpPr>
          <p:spPr>
            <a:xfrm>
              <a:off x="2600280" y="1095480"/>
              <a:ext cx="696960" cy="331920"/>
            </a:xfrm>
            <a:custGeom>
              <a:avLst/>
              <a:gdLst/>
              <a:ahLst/>
              <a:rect l="l" t="t" r="r" b="b"/>
              <a:pathLst>
                <a:path w="439" h="209">
                  <a:moveTo>
                    <a:pt x="128" y="198"/>
                  </a:moveTo>
                  <a:lnTo>
                    <a:pt x="100" y="200"/>
                  </a:lnTo>
                  <a:lnTo>
                    <a:pt x="98" y="203"/>
                  </a:lnTo>
                  <a:lnTo>
                    <a:pt x="60" y="203"/>
                  </a:lnTo>
                  <a:lnTo>
                    <a:pt x="57" y="208"/>
                  </a:lnTo>
                  <a:lnTo>
                    <a:pt x="29" y="201"/>
                  </a:lnTo>
                  <a:lnTo>
                    <a:pt x="15" y="201"/>
                  </a:lnTo>
                  <a:lnTo>
                    <a:pt x="2" y="200"/>
                  </a:lnTo>
                  <a:lnTo>
                    <a:pt x="0" y="191"/>
                  </a:lnTo>
                  <a:lnTo>
                    <a:pt x="15" y="181"/>
                  </a:lnTo>
                  <a:lnTo>
                    <a:pt x="39" y="181"/>
                  </a:lnTo>
                  <a:lnTo>
                    <a:pt x="39" y="178"/>
                  </a:lnTo>
                  <a:lnTo>
                    <a:pt x="33" y="171"/>
                  </a:lnTo>
                  <a:lnTo>
                    <a:pt x="31" y="166"/>
                  </a:lnTo>
                  <a:lnTo>
                    <a:pt x="42" y="156"/>
                  </a:lnTo>
                  <a:lnTo>
                    <a:pt x="49" y="161"/>
                  </a:lnTo>
                  <a:lnTo>
                    <a:pt x="54" y="174"/>
                  </a:lnTo>
                  <a:lnTo>
                    <a:pt x="72" y="180"/>
                  </a:lnTo>
                  <a:lnTo>
                    <a:pt x="89" y="171"/>
                  </a:lnTo>
                  <a:lnTo>
                    <a:pt x="72" y="164"/>
                  </a:lnTo>
                  <a:lnTo>
                    <a:pt x="72" y="151"/>
                  </a:lnTo>
                  <a:lnTo>
                    <a:pt x="49" y="149"/>
                  </a:lnTo>
                  <a:lnTo>
                    <a:pt x="55" y="136"/>
                  </a:lnTo>
                  <a:lnTo>
                    <a:pt x="81" y="132"/>
                  </a:lnTo>
                  <a:lnTo>
                    <a:pt x="98" y="120"/>
                  </a:lnTo>
                  <a:lnTo>
                    <a:pt x="92" y="107"/>
                  </a:lnTo>
                  <a:lnTo>
                    <a:pt x="75" y="102"/>
                  </a:lnTo>
                  <a:lnTo>
                    <a:pt x="80" y="92"/>
                  </a:lnTo>
                  <a:lnTo>
                    <a:pt x="107" y="93"/>
                  </a:lnTo>
                  <a:lnTo>
                    <a:pt x="126" y="110"/>
                  </a:lnTo>
                  <a:lnTo>
                    <a:pt x="137" y="102"/>
                  </a:lnTo>
                  <a:lnTo>
                    <a:pt x="129" y="93"/>
                  </a:lnTo>
                  <a:lnTo>
                    <a:pt x="197" y="71"/>
                  </a:lnTo>
                  <a:lnTo>
                    <a:pt x="168" y="75"/>
                  </a:lnTo>
                  <a:lnTo>
                    <a:pt x="180" y="56"/>
                  </a:lnTo>
                  <a:lnTo>
                    <a:pt x="158" y="81"/>
                  </a:lnTo>
                  <a:lnTo>
                    <a:pt x="123" y="86"/>
                  </a:lnTo>
                  <a:lnTo>
                    <a:pt x="110" y="82"/>
                  </a:lnTo>
                  <a:lnTo>
                    <a:pt x="85" y="82"/>
                  </a:lnTo>
                  <a:lnTo>
                    <a:pt x="75" y="76"/>
                  </a:lnTo>
                  <a:lnTo>
                    <a:pt x="62" y="78"/>
                  </a:lnTo>
                  <a:lnTo>
                    <a:pt x="44" y="76"/>
                  </a:lnTo>
                  <a:lnTo>
                    <a:pt x="44" y="72"/>
                  </a:lnTo>
                  <a:lnTo>
                    <a:pt x="80" y="65"/>
                  </a:lnTo>
                  <a:lnTo>
                    <a:pt x="63" y="65"/>
                  </a:lnTo>
                  <a:lnTo>
                    <a:pt x="39" y="61"/>
                  </a:lnTo>
                  <a:lnTo>
                    <a:pt x="39" y="48"/>
                  </a:lnTo>
                  <a:lnTo>
                    <a:pt x="25" y="48"/>
                  </a:lnTo>
                  <a:lnTo>
                    <a:pt x="13" y="51"/>
                  </a:lnTo>
                  <a:lnTo>
                    <a:pt x="8" y="45"/>
                  </a:lnTo>
                  <a:lnTo>
                    <a:pt x="42" y="39"/>
                  </a:lnTo>
                  <a:lnTo>
                    <a:pt x="54" y="31"/>
                  </a:lnTo>
                  <a:lnTo>
                    <a:pt x="62" y="28"/>
                  </a:lnTo>
                  <a:lnTo>
                    <a:pt x="68" y="36"/>
                  </a:lnTo>
                  <a:lnTo>
                    <a:pt x="94" y="34"/>
                  </a:lnTo>
                  <a:lnTo>
                    <a:pt x="85" y="24"/>
                  </a:lnTo>
                  <a:lnTo>
                    <a:pt x="94" y="21"/>
                  </a:lnTo>
                  <a:lnTo>
                    <a:pt x="120" y="28"/>
                  </a:lnTo>
                  <a:lnTo>
                    <a:pt x="168" y="31"/>
                  </a:lnTo>
                  <a:lnTo>
                    <a:pt x="142" y="21"/>
                  </a:lnTo>
                  <a:lnTo>
                    <a:pt x="165" y="21"/>
                  </a:lnTo>
                  <a:lnTo>
                    <a:pt x="162" y="11"/>
                  </a:lnTo>
                  <a:lnTo>
                    <a:pt x="170" y="12"/>
                  </a:lnTo>
                  <a:lnTo>
                    <a:pt x="206" y="7"/>
                  </a:lnTo>
                  <a:lnTo>
                    <a:pt x="229" y="21"/>
                  </a:lnTo>
                  <a:lnTo>
                    <a:pt x="218" y="5"/>
                  </a:lnTo>
                  <a:lnTo>
                    <a:pt x="248" y="2"/>
                  </a:lnTo>
                  <a:lnTo>
                    <a:pt x="267" y="14"/>
                  </a:lnTo>
                  <a:lnTo>
                    <a:pt x="271" y="0"/>
                  </a:lnTo>
                  <a:lnTo>
                    <a:pt x="288" y="0"/>
                  </a:lnTo>
                  <a:lnTo>
                    <a:pt x="295" y="9"/>
                  </a:lnTo>
                  <a:lnTo>
                    <a:pt x="305" y="0"/>
                  </a:lnTo>
                  <a:lnTo>
                    <a:pt x="359" y="5"/>
                  </a:lnTo>
                  <a:lnTo>
                    <a:pt x="340" y="14"/>
                  </a:lnTo>
                  <a:lnTo>
                    <a:pt x="387" y="7"/>
                  </a:lnTo>
                  <a:lnTo>
                    <a:pt x="393" y="9"/>
                  </a:lnTo>
                  <a:lnTo>
                    <a:pt x="406" y="9"/>
                  </a:lnTo>
                  <a:lnTo>
                    <a:pt x="414" y="18"/>
                  </a:lnTo>
                  <a:lnTo>
                    <a:pt x="438" y="21"/>
                  </a:lnTo>
                  <a:lnTo>
                    <a:pt x="438" y="24"/>
                  </a:lnTo>
                  <a:lnTo>
                    <a:pt x="395" y="42"/>
                  </a:lnTo>
                  <a:lnTo>
                    <a:pt x="369" y="39"/>
                  </a:lnTo>
                  <a:lnTo>
                    <a:pt x="322" y="59"/>
                  </a:lnTo>
                  <a:lnTo>
                    <a:pt x="369" y="54"/>
                  </a:lnTo>
                  <a:lnTo>
                    <a:pt x="387" y="54"/>
                  </a:lnTo>
                  <a:lnTo>
                    <a:pt x="305" y="86"/>
                  </a:lnTo>
                  <a:lnTo>
                    <a:pt x="288" y="86"/>
                  </a:lnTo>
                  <a:lnTo>
                    <a:pt x="285" y="99"/>
                  </a:lnTo>
                  <a:lnTo>
                    <a:pt x="260" y="105"/>
                  </a:lnTo>
                  <a:lnTo>
                    <a:pt x="239" y="105"/>
                  </a:lnTo>
                  <a:lnTo>
                    <a:pt x="239" y="108"/>
                  </a:lnTo>
                  <a:lnTo>
                    <a:pt x="201" y="113"/>
                  </a:lnTo>
                  <a:lnTo>
                    <a:pt x="223" y="117"/>
                  </a:lnTo>
                  <a:lnTo>
                    <a:pt x="208" y="126"/>
                  </a:lnTo>
                  <a:lnTo>
                    <a:pt x="219" y="132"/>
                  </a:lnTo>
                  <a:lnTo>
                    <a:pt x="205" y="144"/>
                  </a:lnTo>
                  <a:lnTo>
                    <a:pt x="206" y="144"/>
                  </a:lnTo>
                  <a:lnTo>
                    <a:pt x="200" y="156"/>
                  </a:lnTo>
                  <a:lnTo>
                    <a:pt x="171" y="154"/>
                  </a:lnTo>
                  <a:lnTo>
                    <a:pt x="168" y="169"/>
                  </a:lnTo>
                  <a:lnTo>
                    <a:pt x="141" y="171"/>
                  </a:lnTo>
                  <a:lnTo>
                    <a:pt x="147" y="178"/>
                  </a:lnTo>
                  <a:lnTo>
                    <a:pt x="147" y="188"/>
                  </a:lnTo>
                  <a:lnTo>
                    <a:pt x="163" y="184"/>
                  </a:lnTo>
                  <a:lnTo>
                    <a:pt x="155" y="200"/>
                  </a:lnTo>
                  <a:lnTo>
                    <a:pt x="121" y="208"/>
                  </a:lnTo>
                  <a:lnTo>
                    <a:pt x="128" y="198"/>
                  </a:lnTo>
                </a:path>
              </a:pathLst>
            </a:custGeom>
            <a:solidFill>
              <a:srgbClr val="66ff33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02" name=""/>
          <p:cNvSpPr/>
          <p:nvPr/>
        </p:nvSpPr>
        <p:spPr>
          <a:xfrm>
            <a:off x="3017880" y="1066680"/>
            <a:ext cx="1390680" cy="1005120"/>
          </a:xfrm>
          <a:custGeom>
            <a:avLst/>
            <a:gdLst/>
            <a:ahLst/>
            <a:rect l="l" t="t" r="r" b="b"/>
            <a:pathLst>
              <a:path w="875" h="633">
                <a:moveTo>
                  <a:pt x="311" y="618"/>
                </a:moveTo>
                <a:lnTo>
                  <a:pt x="302" y="618"/>
                </a:lnTo>
                <a:lnTo>
                  <a:pt x="299" y="611"/>
                </a:lnTo>
                <a:lnTo>
                  <a:pt x="285" y="604"/>
                </a:lnTo>
                <a:lnTo>
                  <a:pt x="273" y="587"/>
                </a:lnTo>
                <a:lnTo>
                  <a:pt x="265" y="565"/>
                </a:lnTo>
                <a:lnTo>
                  <a:pt x="257" y="562"/>
                </a:lnTo>
                <a:lnTo>
                  <a:pt x="252" y="543"/>
                </a:lnTo>
                <a:lnTo>
                  <a:pt x="259" y="541"/>
                </a:lnTo>
                <a:lnTo>
                  <a:pt x="265" y="530"/>
                </a:lnTo>
                <a:lnTo>
                  <a:pt x="259" y="523"/>
                </a:lnTo>
                <a:lnTo>
                  <a:pt x="249" y="530"/>
                </a:lnTo>
                <a:lnTo>
                  <a:pt x="247" y="541"/>
                </a:lnTo>
                <a:lnTo>
                  <a:pt x="247" y="504"/>
                </a:lnTo>
                <a:lnTo>
                  <a:pt x="237" y="503"/>
                </a:lnTo>
                <a:lnTo>
                  <a:pt x="230" y="484"/>
                </a:lnTo>
                <a:lnTo>
                  <a:pt x="244" y="471"/>
                </a:lnTo>
                <a:lnTo>
                  <a:pt x="232" y="462"/>
                </a:lnTo>
                <a:lnTo>
                  <a:pt x="232" y="454"/>
                </a:lnTo>
                <a:lnTo>
                  <a:pt x="241" y="447"/>
                </a:lnTo>
                <a:lnTo>
                  <a:pt x="249" y="444"/>
                </a:lnTo>
                <a:lnTo>
                  <a:pt x="237" y="435"/>
                </a:lnTo>
                <a:lnTo>
                  <a:pt x="278" y="432"/>
                </a:lnTo>
                <a:lnTo>
                  <a:pt x="280" y="418"/>
                </a:lnTo>
                <a:lnTo>
                  <a:pt x="293" y="393"/>
                </a:lnTo>
                <a:lnTo>
                  <a:pt x="275" y="386"/>
                </a:lnTo>
                <a:lnTo>
                  <a:pt x="265" y="388"/>
                </a:lnTo>
                <a:lnTo>
                  <a:pt x="251" y="383"/>
                </a:lnTo>
                <a:lnTo>
                  <a:pt x="241" y="381"/>
                </a:lnTo>
                <a:lnTo>
                  <a:pt x="230" y="376"/>
                </a:lnTo>
                <a:lnTo>
                  <a:pt x="235" y="370"/>
                </a:lnTo>
                <a:lnTo>
                  <a:pt x="257" y="375"/>
                </a:lnTo>
                <a:lnTo>
                  <a:pt x="262" y="380"/>
                </a:lnTo>
                <a:lnTo>
                  <a:pt x="293" y="381"/>
                </a:lnTo>
                <a:lnTo>
                  <a:pt x="293" y="380"/>
                </a:lnTo>
                <a:lnTo>
                  <a:pt x="281" y="376"/>
                </a:lnTo>
                <a:lnTo>
                  <a:pt x="265" y="356"/>
                </a:lnTo>
                <a:lnTo>
                  <a:pt x="265" y="346"/>
                </a:lnTo>
                <a:lnTo>
                  <a:pt x="249" y="344"/>
                </a:lnTo>
                <a:lnTo>
                  <a:pt x="241" y="353"/>
                </a:lnTo>
                <a:lnTo>
                  <a:pt x="224" y="353"/>
                </a:lnTo>
                <a:lnTo>
                  <a:pt x="219" y="351"/>
                </a:lnTo>
                <a:lnTo>
                  <a:pt x="224" y="336"/>
                </a:lnTo>
                <a:lnTo>
                  <a:pt x="216" y="329"/>
                </a:lnTo>
                <a:lnTo>
                  <a:pt x="232" y="329"/>
                </a:lnTo>
                <a:lnTo>
                  <a:pt x="237" y="314"/>
                </a:lnTo>
                <a:lnTo>
                  <a:pt x="225" y="310"/>
                </a:lnTo>
                <a:lnTo>
                  <a:pt x="224" y="282"/>
                </a:lnTo>
                <a:lnTo>
                  <a:pt x="212" y="261"/>
                </a:lnTo>
                <a:lnTo>
                  <a:pt x="195" y="255"/>
                </a:lnTo>
                <a:lnTo>
                  <a:pt x="191" y="250"/>
                </a:lnTo>
                <a:lnTo>
                  <a:pt x="201" y="239"/>
                </a:lnTo>
                <a:lnTo>
                  <a:pt x="185" y="239"/>
                </a:lnTo>
                <a:lnTo>
                  <a:pt x="172" y="225"/>
                </a:lnTo>
                <a:lnTo>
                  <a:pt x="153" y="226"/>
                </a:lnTo>
                <a:lnTo>
                  <a:pt x="119" y="219"/>
                </a:lnTo>
                <a:lnTo>
                  <a:pt x="116" y="225"/>
                </a:lnTo>
                <a:lnTo>
                  <a:pt x="108" y="218"/>
                </a:lnTo>
                <a:lnTo>
                  <a:pt x="87" y="224"/>
                </a:lnTo>
                <a:lnTo>
                  <a:pt x="65" y="224"/>
                </a:lnTo>
                <a:lnTo>
                  <a:pt x="68" y="226"/>
                </a:lnTo>
                <a:lnTo>
                  <a:pt x="52" y="226"/>
                </a:lnTo>
                <a:lnTo>
                  <a:pt x="34" y="221"/>
                </a:lnTo>
                <a:lnTo>
                  <a:pt x="58" y="209"/>
                </a:lnTo>
                <a:lnTo>
                  <a:pt x="34" y="208"/>
                </a:lnTo>
                <a:lnTo>
                  <a:pt x="18" y="206"/>
                </a:lnTo>
                <a:lnTo>
                  <a:pt x="13" y="204"/>
                </a:lnTo>
                <a:lnTo>
                  <a:pt x="26" y="196"/>
                </a:lnTo>
                <a:lnTo>
                  <a:pt x="80" y="202"/>
                </a:lnTo>
                <a:lnTo>
                  <a:pt x="98" y="196"/>
                </a:lnTo>
                <a:lnTo>
                  <a:pt x="83" y="192"/>
                </a:lnTo>
                <a:lnTo>
                  <a:pt x="85" y="181"/>
                </a:lnTo>
                <a:lnTo>
                  <a:pt x="73" y="179"/>
                </a:lnTo>
                <a:lnTo>
                  <a:pt x="65" y="182"/>
                </a:lnTo>
                <a:lnTo>
                  <a:pt x="52" y="181"/>
                </a:lnTo>
                <a:lnTo>
                  <a:pt x="42" y="187"/>
                </a:lnTo>
                <a:lnTo>
                  <a:pt x="34" y="187"/>
                </a:lnTo>
                <a:lnTo>
                  <a:pt x="39" y="172"/>
                </a:lnTo>
                <a:lnTo>
                  <a:pt x="19" y="174"/>
                </a:lnTo>
                <a:lnTo>
                  <a:pt x="6" y="174"/>
                </a:lnTo>
                <a:lnTo>
                  <a:pt x="0" y="169"/>
                </a:lnTo>
                <a:lnTo>
                  <a:pt x="13" y="154"/>
                </a:lnTo>
                <a:lnTo>
                  <a:pt x="44" y="153"/>
                </a:lnTo>
                <a:lnTo>
                  <a:pt x="55" y="147"/>
                </a:lnTo>
                <a:lnTo>
                  <a:pt x="96" y="142"/>
                </a:lnTo>
                <a:lnTo>
                  <a:pt x="116" y="128"/>
                </a:lnTo>
                <a:lnTo>
                  <a:pt x="132" y="106"/>
                </a:lnTo>
                <a:lnTo>
                  <a:pt x="108" y="111"/>
                </a:lnTo>
                <a:lnTo>
                  <a:pt x="93" y="110"/>
                </a:lnTo>
                <a:lnTo>
                  <a:pt x="126" y="93"/>
                </a:lnTo>
                <a:lnTo>
                  <a:pt x="151" y="81"/>
                </a:lnTo>
                <a:lnTo>
                  <a:pt x="182" y="87"/>
                </a:lnTo>
                <a:lnTo>
                  <a:pt x="190" y="69"/>
                </a:lnTo>
                <a:lnTo>
                  <a:pt x="182" y="62"/>
                </a:lnTo>
                <a:lnTo>
                  <a:pt x="201" y="62"/>
                </a:lnTo>
                <a:lnTo>
                  <a:pt x="229" y="74"/>
                </a:lnTo>
                <a:lnTo>
                  <a:pt x="209" y="52"/>
                </a:lnTo>
                <a:lnTo>
                  <a:pt x="244" y="39"/>
                </a:lnTo>
                <a:lnTo>
                  <a:pt x="281" y="44"/>
                </a:lnTo>
                <a:lnTo>
                  <a:pt x="281" y="67"/>
                </a:lnTo>
                <a:lnTo>
                  <a:pt x="298" y="49"/>
                </a:lnTo>
                <a:lnTo>
                  <a:pt x="291" y="42"/>
                </a:lnTo>
                <a:lnTo>
                  <a:pt x="311" y="49"/>
                </a:lnTo>
                <a:lnTo>
                  <a:pt x="302" y="54"/>
                </a:lnTo>
                <a:lnTo>
                  <a:pt x="328" y="62"/>
                </a:lnTo>
                <a:lnTo>
                  <a:pt x="324" y="56"/>
                </a:lnTo>
                <a:lnTo>
                  <a:pt x="339" y="57"/>
                </a:lnTo>
                <a:lnTo>
                  <a:pt x="324" y="39"/>
                </a:lnTo>
                <a:lnTo>
                  <a:pt x="339" y="39"/>
                </a:lnTo>
                <a:lnTo>
                  <a:pt x="383" y="49"/>
                </a:lnTo>
                <a:lnTo>
                  <a:pt x="408" y="66"/>
                </a:lnTo>
                <a:lnTo>
                  <a:pt x="403" y="47"/>
                </a:lnTo>
                <a:lnTo>
                  <a:pt x="389" y="47"/>
                </a:lnTo>
                <a:lnTo>
                  <a:pt x="380" y="39"/>
                </a:lnTo>
                <a:lnTo>
                  <a:pt x="391" y="33"/>
                </a:lnTo>
                <a:lnTo>
                  <a:pt x="415" y="39"/>
                </a:lnTo>
                <a:lnTo>
                  <a:pt x="471" y="39"/>
                </a:lnTo>
                <a:lnTo>
                  <a:pt x="471" y="32"/>
                </a:lnTo>
                <a:lnTo>
                  <a:pt x="413" y="32"/>
                </a:lnTo>
                <a:lnTo>
                  <a:pt x="388" y="23"/>
                </a:lnTo>
                <a:lnTo>
                  <a:pt x="391" y="18"/>
                </a:lnTo>
                <a:lnTo>
                  <a:pt x="423" y="18"/>
                </a:lnTo>
                <a:lnTo>
                  <a:pt x="437" y="15"/>
                </a:lnTo>
                <a:lnTo>
                  <a:pt x="453" y="15"/>
                </a:lnTo>
                <a:lnTo>
                  <a:pt x="463" y="20"/>
                </a:lnTo>
                <a:lnTo>
                  <a:pt x="493" y="18"/>
                </a:lnTo>
                <a:lnTo>
                  <a:pt x="493" y="10"/>
                </a:lnTo>
                <a:lnTo>
                  <a:pt x="540" y="0"/>
                </a:lnTo>
                <a:lnTo>
                  <a:pt x="553" y="5"/>
                </a:lnTo>
                <a:lnTo>
                  <a:pt x="577" y="0"/>
                </a:lnTo>
                <a:lnTo>
                  <a:pt x="632" y="3"/>
                </a:lnTo>
                <a:lnTo>
                  <a:pt x="638" y="0"/>
                </a:lnTo>
                <a:lnTo>
                  <a:pt x="644" y="5"/>
                </a:lnTo>
                <a:lnTo>
                  <a:pt x="673" y="9"/>
                </a:lnTo>
                <a:lnTo>
                  <a:pt x="639" y="15"/>
                </a:lnTo>
                <a:lnTo>
                  <a:pt x="603" y="10"/>
                </a:lnTo>
                <a:lnTo>
                  <a:pt x="559" y="25"/>
                </a:lnTo>
                <a:lnTo>
                  <a:pt x="574" y="30"/>
                </a:lnTo>
                <a:lnTo>
                  <a:pt x="622" y="20"/>
                </a:lnTo>
                <a:lnTo>
                  <a:pt x="627" y="23"/>
                </a:lnTo>
                <a:lnTo>
                  <a:pt x="685" y="15"/>
                </a:lnTo>
                <a:lnTo>
                  <a:pt x="688" y="18"/>
                </a:lnTo>
                <a:lnTo>
                  <a:pt x="685" y="27"/>
                </a:lnTo>
                <a:lnTo>
                  <a:pt x="731" y="29"/>
                </a:lnTo>
                <a:lnTo>
                  <a:pt x="736" y="32"/>
                </a:lnTo>
                <a:lnTo>
                  <a:pt x="698" y="46"/>
                </a:lnTo>
                <a:lnTo>
                  <a:pt x="638" y="44"/>
                </a:lnTo>
                <a:lnTo>
                  <a:pt x="578" y="62"/>
                </a:lnTo>
                <a:lnTo>
                  <a:pt x="583" y="67"/>
                </a:lnTo>
                <a:lnTo>
                  <a:pt x="632" y="52"/>
                </a:lnTo>
                <a:lnTo>
                  <a:pt x="673" y="56"/>
                </a:lnTo>
                <a:lnTo>
                  <a:pt x="651" y="69"/>
                </a:lnTo>
                <a:lnTo>
                  <a:pt x="654" y="74"/>
                </a:lnTo>
                <a:lnTo>
                  <a:pt x="703" y="57"/>
                </a:lnTo>
                <a:lnTo>
                  <a:pt x="703" y="52"/>
                </a:lnTo>
                <a:lnTo>
                  <a:pt x="731" y="49"/>
                </a:lnTo>
                <a:lnTo>
                  <a:pt x="731" y="62"/>
                </a:lnTo>
                <a:lnTo>
                  <a:pt x="711" y="79"/>
                </a:lnTo>
                <a:lnTo>
                  <a:pt x="706" y="94"/>
                </a:lnTo>
                <a:lnTo>
                  <a:pt x="712" y="99"/>
                </a:lnTo>
                <a:lnTo>
                  <a:pt x="720" y="83"/>
                </a:lnTo>
                <a:lnTo>
                  <a:pt x="762" y="63"/>
                </a:lnTo>
                <a:lnTo>
                  <a:pt x="760" y="74"/>
                </a:lnTo>
                <a:lnTo>
                  <a:pt x="778" y="63"/>
                </a:lnTo>
                <a:lnTo>
                  <a:pt x="791" y="67"/>
                </a:lnTo>
                <a:lnTo>
                  <a:pt x="811" y="54"/>
                </a:lnTo>
                <a:lnTo>
                  <a:pt x="834" y="56"/>
                </a:lnTo>
                <a:lnTo>
                  <a:pt x="874" y="63"/>
                </a:lnTo>
                <a:lnTo>
                  <a:pt x="870" y="69"/>
                </a:lnTo>
                <a:lnTo>
                  <a:pt x="842" y="74"/>
                </a:lnTo>
                <a:lnTo>
                  <a:pt x="842" y="81"/>
                </a:lnTo>
                <a:lnTo>
                  <a:pt x="824" y="84"/>
                </a:lnTo>
                <a:lnTo>
                  <a:pt x="805" y="84"/>
                </a:lnTo>
                <a:lnTo>
                  <a:pt x="778" y="90"/>
                </a:lnTo>
                <a:lnTo>
                  <a:pt x="811" y="100"/>
                </a:lnTo>
                <a:lnTo>
                  <a:pt x="803" y="106"/>
                </a:lnTo>
                <a:lnTo>
                  <a:pt x="768" y="106"/>
                </a:lnTo>
                <a:lnTo>
                  <a:pt x="759" y="120"/>
                </a:lnTo>
                <a:lnTo>
                  <a:pt x="776" y="114"/>
                </a:lnTo>
                <a:lnTo>
                  <a:pt x="791" y="114"/>
                </a:lnTo>
                <a:lnTo>
                  <a:pt x="789" y="120"/>
                </a:lnTo>
                <a:lnTo>
                  <a:pt x="776" y="120"/>
                </a:lnTo>
                <a:lnTo>
                  <a:pt x="768" y="131"/>
                </a:lnTo>
                <a:lnTo>
                  <a:pt x="768" y="145"/>
                </a:lnTo>
                <a:lnTo>
                  <a:pt x="754" y="144"/>
                </a:lnTo>
                <a:lnTo>
                  <a:pt x="738" y="177"/>
                </a:lnTo>
                <a:lnTo>
                  <a:pt x="765" y="177"/>
                </a:lnTo>
                <a:lnTo>
                  <a:pt x="768" y="181"/>
                </a:lnTo>
                <a:lnTo>
                  <a:pt x="759" y="181"/>
                </a:lnTo>
                <a:lnTo>
                  <a:pt x="751" y="182"/>
                </a:lnTo>
                <a:lnTo>
                  <a:pt x="772" y="196"/>
                </a:lnTo>
                <a:lnTo>
                  <a:pt x="783" y="192"/>
                </a:lnTo>
                <a:lnTo>
                  <a:pt x="783" y="204"/>
                </a:lnTo>
                <a:lnTo>
                  <a:pt x="768" y="199"/>
                </a:lnTo>
                <a:lnTo>
                  <a:pt x="738" y="209"/>
                </a:lnTo>
                <a:lnTo>
                  <a:pt x="725" y="206"/>
                </a:lnTo>
                <a:lnTo>
                  <a:pt x="729" y="219"/>
                </a:lnTo>
                <a:lnTo>
                  <a:pt x="757" y="221"/>
                </a:lnTo>
                <a:lnTo>
                  <a:pt x="754" y="233"/>
                </a:lnTo>
                <a:lnTo>
                  <a:pt x="760" y="246"/>
                </a:lnTo>
                <a:lnTo>
                  <a:pt x="741" y="239"/>
                </a:lnTo>
                <a:lnTo>
                  <a:pt x="747" y="256"/>
                </a:lnTo>
                <a:lnTo>
                  <a:pt x="747" y="266"/>
                </a:lnTo>
                <a:lnTo>
                  <a:pt x="760" y="266"/>
                </a:lnTo>
                <a:lnTo>
                  <a:pt x="760" y="278"/>
                </a:lnTo>
                <a:lnTo>
                  <a:pt x="734" y="278"/>
                </a:lnTo>
                <a:lnTo>
                  <a:pt x="744" y="289"/>
                </a:lnTo>
                <a:lnTo>
                  <a:pt x="744" y="299"/>
                </a:lnTo>
                <a:lnTo>
                  <a:pt x="728" y="297"/>
                </a:lnTo>
                <a:lnTo>
                  <a:pt x="717" y="302"/>
                </a:lnTo>
                <a:lnTo>
                  <a:pt x="703" y="297"/>
                </a:lnTo>
                <a:lnTo>
                  <a:pt x="699" y="289"/>
                </a:lnTo>
                <a:lnTo>
                  <a:pt x="685" y="297"/>
                </a:lnTo>
                <a:lnTo>
                  <a:pt x="662" y="304"/>
                </a:lnTo>
                <a:lnTo>
                  <a:pt x="669" y="310"/>
                </a:lnTo>
                <a:lnTo>
                  <a:pt x="654" y="325"/>
                </a:lnTo>
                <a:lnTo>
                  <a:pt x="670" y="320"/>
                </a:lnTo>
                <a:lnTo>
                  <a:pt x="703" y="342"/>
                </a:lnTo>
                <a:lnTo>
                  <a:pt x="703" y="353"/>
                </a:lnTo>
                <a:lnTo>
                  <a:pt x="718" y="353"/>
                </a:lnTo>
                <a:lnTo>
                  <a:pt x="728" y="375"/>
                </a:lnTo>
                <a:lnTo>
                  <a:pt x="723" y="378"/>
                </a:lnTo>
                <a:lnTo>
                  <a:pt x="711" y="370"/>
                </a:lnTo>
                <a:lnTo>
                  <a:pt x="703" y="380"/>
                </a:lnTo>
                <a:lnTo>
                  <a:pt x="691" y="376"/>
                </a:lnTo>
                <a:lnTo>
                  <a:pt x="682" y="356"/>
                </a:lnTo>
                <a:lnTo>
                  <a:pt x="648" y="351"/>
                </a:lnTo>
                <a:lnTo>
                  <a:pt x="654" y="361"/>
                </a:lnTo>
                <a:lnTo>
                  <a:pt x="651" y="368"/>
                </a:lnTo>
                <a:lnTo>
                  <a:pt x="625" y="364"/>
                </a:lnTo>
                <a:lnTo>
                  <a:pt x="622" y="380"/>
                </a:lnTo>
                <a:lnTo>
                  <a:pt x="634" y="396"/>
                </a:lnTo>
                <a:lnTo>
                  <a:pt x="669" y="388"/>
                </a:lnTo>
                <a:lnTo>
                  <a:pt x="686" y="390"/>
                </a:lnTo>
                <a:lnTo>
                  <a:pt x="703" y="388"/>
                </a:lnTo>
                <a:lnTo>
                  <a:pt x="682" y="407"/>
                </a:lnTo>
                <a:lnTo>
                  <a:pt x="662" y="413"/>
                </a:lnTo>
                <a:lnTo>
                  <a:pt x="651" y="424"/>
                </a:lnTo>
                <a:lnTo>
                  <a:pt x="601" y="439"/>
                </a:lnTo>
                <a:lnTo>
                  <a:pt x="574" y="440"/>
                </a:lnTo>
                <a:lnTo>
                  <a:pt x="555" y="432"/>
                </a:lnTo>
                <a:lnTo>
                  <a:pt x="555" y="444"/>
                </a:lnTo>
                <a:lnTo>
                  <a:pt x="540" y="450"/>
                </a:lnTo>
                <a:lnTo>
                  <a:pt x="529" y="462"/>
                </a:lnTo>
                <a:lnTo>
                  <a:pt x="511" y="478"/>
                </a:lnTo>
                <a:lnTo>
                  <a:pt x="479" y="496"/>
                </a:lnTo>
                <a:lnTo>
                  <a:pt x="468" y="481"/>
                </a:lnTo>
                <a:lnTo>
                  <a:pt x="460" y="501"/>
                </a:lnTo>
                <a:lnTo>
                  <a:pt x="426" y="504"/>
                </a:lnTo>
                <a:lnTo>
                  <a:pt x="429" y="511"/>
                </a:lnTo>
                <a:lnTo>
                  <a:pt x="429" y="520"/>
                </a:lnTo>
                <a:lnTo>
                  <a:pt x="410" y="516"/>
                </a:lnTo>
                <a:lnTo>
                  <a:pt x="419" y="530"/>
                </a:lnTo>
                <a:lnTo>
                  <a:pt x="419" y="532"/>
                </a:lnTo>
                <a:lnTo>
                  <a:pt x="402" y="535"/>
                </a:lnTo>
                <a:lnTo>
                  <a:pt x="410" y="545"/>
                </a:lnTo>
                <a:lnTo>
                  <a:pt x="410" y="557"/>
                </a:lnTo>
                <a:lnTo>
                  <a:pt x="394" y="555"/>
                </a:lnTo>
                <a:lnTo>
                  <a:pt x="394" y="565"/>
                </a:lnTo>
                <a:lnTo>
                  <a:pt x="380" y="572"/>
                </a:lnTo>
                <a:lnTo>
                  <a:pt x="380" y="584"/>
                </a:lnTo>
                <a:lnTo>
                  <a:pt x="373" y="608"/>
                </a:lnTo>
                <a:lnTo>
                  <a:pt x="363" y="626"/>
                </a:lnTo>
                <a:lnTo>
                  <a:pt x="365" y="632"/>
                </a:lnTo>
                <a:lnTo>
                  <a:pt x="352" y="624"/>
                </a:lnTo>
                <a:lnTo>
                  <a:pt x="342" y="632"/>
                </a:lnTo>
                <a:lnTo>
                  <a:pt x="333" y="632"/>
                </a:lnTo>
                <a:lnTo>
                  <a:pt x="333" y="622"/>
                </a:lnTo>
                <a:lnTo>
                  <a:pt x="328" y="622"/>
                </a:lnTo>
                <a:lnTo>
                  <a:pt x="331" y="611"/>
                </a:lnTo>
                <a:lnTo>
                  <a:pt x="311" y="618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3" name=""/>
          <p:cNvSpPr/>
          <p:nvPr/>
        </p:nvSpPr>
        <p:spPr>
          <a:xfrm>
            <a:off x="2144880" y="229248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4" name=""/>
          <p:cNvSpPr/>
          <p:nvPr/>
        </p:nvSpPr>
        <p:spPr>
          <a:xfrm>
            <a:off x="2151000" y="229536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5" name=""/>
          <p:cNvSpPr/>
          <p:nvPr/>
        </p:nvSpPr>
        <p:spPr>
          <a:xfrm>
            <a:off x="2370240" y="250200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6" name=""/>
          <p:cNvSpPr/>
          <p:nvPr/>
        </p:nvSpPr>
        <p:spPr>
          <a:xfrm>
            <a:off x="2395440" y="25606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7" name=""/>
          <p:cNvSpPr/>
          <p:nvPr/>
        </p:nvSpPr>
        <p:spPr>
          <a:xfrm>
            <a:off x="2446200" y="255744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8" name=""/>
          <p:cNvSpPr/>
          <p:nvPr/>
        </p:nvSpPr>
        <p:spPr>
          <a:xfrm>
            <a:off x="2430360" y="2562120"/>
            <a:ext cx="52560" cy="33480"/>
          </a:xfrm>
          <a:custGeom>
            <a:avLst/>
            <a:gdLst/>
            <a:ahLst/>
            <a:rect l="l" t="t" r="r" b="b"/>
            <a:pathLst>
              <a:path w="32" h="21">
                <a:moveTo>
                  <a:pt x="9" y="0"/>
                </a:moveTo>
                <a:lnTo>
                  <a:pt x="9" y="8"/>
                </a:lnTo>
                <a:lnTo>
                  <a:pt x="7" y="8"/>
                </a:lnTo>
                <a:lnTo>
                  <a:pt x="7" y="10"/>
                </a:lnTo>
                <a:lnTo>
                  <a:pt x="4" y="12"/>
                </a:lnTo>
                <a:lnTo>
                  <a:pt x="4" y="15"/>
                </a:lnTo>
                <a:lnTo>
                  <a:pt x="0" y="17"/>
                </a:lnTo>
                <a:lnTo>
                  <a:pt x="0" y="20"/>
                </a:lnTo>
                <a:lnTo>
                  <a:pt x="31" y="20"/>
                </a:lnTo>
                <a:lnTo>
                  <a:pt x="30" y="17"/>
                </a:lnTo>
                <a:lnTo>
                  <a:pt x="30" y="10"/>
                </a:lnTo>
                <a:lnTo>
                  <a:pt x="26" y="10"/>
                </a:lnTo>
                <a:lnTo>
                  <a:pt x="25" y="7"/>
                </a:lnTo>
                <a:lnTo>
                  <a:pt x="21" y="7"/>
                </a:lnTo>
                <a:lnTo>
                  <a:pt x="20" y="3"/>
                </a:lnTo>
                <a:lnTo>
                  <a:pt x="17" y="3"/>
                </a:lnTo>
                <a:lnTo>
                  <a:pt x="17" y="2"/>
                </a:lnTo>
                <a:lnTo>
                  <a:pt x="13" y="2"/>
                </a:lnTo>
                <a:lnTo>
                  <a:pt x="12" y="0"/>
                </a:lnTo>
                <a:lnTo>
                  <a:pt x="9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9" name=""/>
          <p:cNvSpPr/>
          <p:nvPr/>
        </p:nvSpPr>
        <p:spPr>
          <a:xfrm>
            <a:off x="2482920" y="2619360"/>
            <a:ext cx="284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3" y="0"/>
                </a:moveTo>
                <a:lnTo>
                  <a:pt x="3" y="5"/>
                </a:lnTo>
                <a:lnTo>
                  <a:pt x="0" y="5"/>
                </a:ln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3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0" name=""/>
          <p:cNvSpPr/>
          <p:nvPr/>
        </p:nvSpPr>
        <p:spPr>
          <a:xfrm>
            <a:off x="2498760" y="3660840"/>
            <a:ext cx="41400" cy="27000"/>
          </a:xfrm>
          <a:custGeom>
            <a:avLst/>
            <a:gdLst/>
            <a:ahLst/>
            <a:rect l="l" t="t" r="r" b="b"/>
            <a:pathLst>
              <a:path w="26" h="17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5" y="6"/>
                </a:lnTo>
                <a:lnTo>
                  <a:pt x="5" y="8"/>
                </a:lnTo>
                <a:lnTo>
                  <a:pt x="9" y="8"/>
                </a:lnTo>
                <a:lnTo>
                  <a:pt x="9" y="12"/>
                </a:lnTo>
                <a:lnTo>
                  <a:pt x="12" y="12"/>
                </a:lnTo>
                <a:lnTo>
                  <a:pt x="12" y="16"/>
                </a:lnTo>
                <a:lnTo>
                  <a:pt x="20" y="16"/>
                </a:lnTo>
                <a:lnTo>
                  <a:pt x="20" y="12"/>
                </a:lnTo>
                <a:lnTo>
                  <a:pt x="23" y="12"/>
                </a:lnTo>
                <a:lnTo>
                  <a:pt x="23" y="8"/>
                </a:lnTo>
                <a:lnTo>
                  <a:pt x="25" y="8"/>
                </a:lnTo>
                <a:lnTo>
                  <a:pt x="23" y="2"/>
                </a:lnTo>
                <a:lnTo>
                  <a:pt x="22" y="2"/>
                </a:lnTo>
                <a:lnTo>
                  <a:pt x="22" y="0"/>
                </a:lnTo>
                <a:lnTo>
                  <a:pt x="0" y="0"/>
                </a:lnTo>
              </a:path>
            </a:pathLst>
          </a:custGeom>
          <a:solidFill>
            <a:srgbClr val="66ff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1" name=""/>
          <p:cNvSpPr/>
          <p:nvPr/>
        </p:nvSpPr>
        <p:spPr>
          <a:xfrm>
            <a:off x="2575080" y="2604960"/>
            <a:ext cx="122040" cy="46080"/>
          </a:xfrm>
          <a:custGeom>
            <a:avLst/>
            <a:gdLst/>
            <a:ahLst/>
            <a:rect l="l" t="t" r="r" b="b"/>
            <a:pathLst>
              <a:path w="77" h="29">
                <a:moveTo>
                  <a:pt x="41" y="28"/>
                </a:moveTo>
                <a:lnTo>
                  <a:pt x="31" y="25"/>
                </a:lnTo>
                <a:lnTo>
                  <a:pt x="17" y="25"/>
                </a:lnTo>
                <a:lnTo>
                  <a:pt x="10" y="27"/>
                </a:lnTo>
                <a:lnTo>
                  <a:pt x="0" y="27"/>
                </a:lnTo>
                <a:lnTo>
                  <a:pt x="17" y="13"/>
                </a:lnTo>
                <a:lnTo>
                  <a:pt x="34" y="10"/>
                </a:lnTo>
                <a:lnTo>
                  <a:pt x="41" y="13"/>
                </a:lnTo>
                <a:lnTo>
                  <a:pt x="51" y="10"/>
                </a:lnTo>
                <a:lnTo>
                  <a:pt x="44" y="8"/>
                </a:lnTo>
                <a:lnTo>
                  <a:pt x="56" y="7"/>
                </a:lnTo>
                <a:lnTo>
                  <a:pt x="76" y="0"/>
                </a:lnTo>
                <a:lnTo>
                  <a:pt x="62" y="8"/>
                </a:lnTo>
                <a:lnTo>
                  <a:pt x="62" y="19"/>
                </a:lnTo>
                <a:lnTo>
                  <a:pt x="41" y="28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2" name=""/>
          <p:cNvSpPr/>
          <p:nvPr/>
        </p:nvSpPr>
        <p:spPr>
          <a:xfrm>
            <a:off x="2471760" y="2657520"/>
            <a:ext cx="125280" cy="47520"/>
          </a:xfrm>
          <a:custGeom>
            <a:avLst/>
            <a:gdLst/>
            <a:ahLst/>
            <a:rect l="l" t="t" r="r" b="b"/>
            <a:pathLst>
              <a:path w="79" h="30">
                <a:moveTo>
                  <a:pt x="69" y="7"/>
                </a:moveTo>
                <a:lnTo>
                  <a:pt x="60" y="7"/>
                </a:lnTo>
                <a:lnTo>
                  <a:pt x="35" y="19"/>
                </a:lnTo>
                <a:lnTo>
                  <a:pt x="22" y="24"/>
                </a:lnTo>
                <a:lnTo>
                  <a:pt x="13" y="29"/>
                </a:lnTo>
                <a:lnTo>
                  <a:pt x="8" y="29"/>
                </a:lnTo>
                <a:lnTo>
                  <a:pt x="0" y="26"/>
                </a:lnTo>
                <a:lnTo>
                  <a:pt x="5" y="14"/>
                </a:lnTo>
                <a:lnTo>
                  <a:pt x="11" y="16"/>
                </a:lnTo>
                <a:lnTo>
                  <a:pt x="30" y="7"/>
                </a:lnTo>
                <a:lnTo>
                  <a:pt x="40" y="4"/>
                </a:lnTo>
                <a:lnTo>
                  <a:pt x="48" y="5"/>
                </a:lnTo>
                <a:lnTo>
                  <a:pt x="56" y="0"/>
                </a:lnTo>
                <a:lnTo>
                  <a:pt x="78" y="0"/>
                </a:lnTo>
                <a:lnTo>
                  <a:pt x="69" y="7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3" name=""/>
          <p:cNvSpPr/>
          <p:nvPr/>
        </p:nvSpPr>
        <p:spPr>
          <a:xfrm>
            <a:off x="2362320" y="3265560"/>
            <a:ext cx="277560" cy="87120"/>
          </a:xfrm>
          <a:custGeom>
            <a:avLst/>
            <a:gdLst/>
            <a:ahLst/>
            <a:rect l="l" t="t" r="r" b="b"/>
            <a:pathLst>
              <a:path w="175" h="55">
                <a:moveTo>
                  <a:pt x="174" y="46"/>
                </a:moveTo>
                <a:lnTo>
                  <a:pt x="165" y="46"/>
                </a:lnTo>
                <a:lnTo>
                  <a:pt x="163" y="53"/>
                </a:lnTo>
                <a:lnTo>
                  <a:pt x="137" y="50"/>
                </a:lnTo>
                <a:lnTo>
                  <a:pt x="124" y="54"/>
                </a:lnTo>
                <a:lnTo>
                  <a:pt x="121" y="53"/>
                </a:lnTo>
                <a:lnTo>
                  <a:pt x="128" y="43"/>
                </a:lnTo>
                <a:lnTo>
                  <a:pt x="110" y="36"/>
                </a:lnTo>
                <a:lnTo>
                  <a:pt x="99" y="21"/>
                </a:lnTo>
                <a:lnTo>
                  <a:pt x="80" y="19"/>
                </a:lnTo>
                <a:lnTo>
                  <a:pt x="72" y="13"/>
                </a:lnTo>
                <a:lnTo>
                  <a:pt x="50" y="13"/>
                </a:lnTo>
                <a:lnTo>
                  <a:pt x="50" y="6"/>
                </a:lnTo>
                <a:lnTo>
                  <a:pt x="28" y="6"/>
                </a:lnTo>
                <a:lnTo>
                  <a:pt x="3" y="18"/>
                </a:lnTo>
                <a:lnTo>
                  <a:pt x="0" y="18"/>
                </a:lnTo>
                <a:lnTo>
                  <a:pt x="19" y="1"/>
                </a:lnTo>
                <a:lnTo>
                  <a:pt x="40" y="1"/>
                </a:lnTo>
                <a:lnTo>
                  <a:pt x="62" y="0"/>
                </a:lnTo>
                <a:lnTo>
                  <a:pt x="78" y="4"/>
                </a:lnTo>
                <a:lnTo>
                  <a:pt x="85" y="13"/>
                </a:lnTo>
                <a:lnTo>
                  <a:pt x="114" y="18"/>
                </a:lnTo>
                <a:lnTo>
                  <a:pt x="142" y="34"/>
                </a:lnTo>
                <a:lnTo>
                  <a:pt x="149" y="34"/>
                </a:lnTo>
                <a:lnTo>
                  <a:pt x="149" y="36"/>
                </a:lnTo>
                <a:lnTo>
                  <a:pt x="174" y="46"/>
                </a:lnTo>
              </a:path>
            </a:pathLst>
          </a:custGeom>
          <a:solidFill>
            <a:srgbClr val="66ff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4" name=""/>
          <p:cNvSpPr/>
          <p:nvPr/>
        </p:nvSpPr>
        <p:spPr>
          <a:xfrm>
            <a:off x="2362320" y="3265560"/>
            <a:ext cx="277560" cy="87120"/>
          </a:xfrm>
          <a:custGeom>
            <a:avLst/>
            <a:gdLst/>
            <a:ahLst/>
            <a:rect l="l" t="t" r="r" b="b"/>
            <a:pathLst>
              <a:path w="175" h="55">
                <a:moveTo>
                  <a:pt x="174" y="46"/>
                </a:moveTo>
                <a:lnTo>
                  <a:pt x="165" y="46"/>
                </a:lnTo>
                <a:lnTo>
                  <a:pt x="163" y="53"/>
                </a:lnTo>
                <a:lnTo>
                  <a:pt x="137" y="50"/>
                </a:lnTo>
                <a:lnTo>
                  <a:pt x="124" y="54"/>
                </a:lnTo>
                <a:lnTo>
                  <a:pt x="121" y="53"/>
                </a:lnTo>
                <a:lnTo>
                  <a:pt x="128" y="43"/>
                </a:lnTo>
                <a:lnTo>
                  <a:pt x="110" y="36"/>
                </a:lnTo>
                <a:lnTo>
                  <a:pt x="99" y="21"/>
                </a:lnTo>
                <a:lnTo>
                  <a:pt x="80" y="19"/>
                </a:lnTo>
                <a:lnTo>
                  <a:pt x="72" y="13"/>
                </a:lnTo>
                <a:lnTo>
                  <a:pt x="50" y="13"/>
                </a:lnTo>
                <a:lnTo>
                  <a:pt x="50" y="6"/>
                </a:lnTo>
                <a:lnTo>
                  <a:pt x="28" y="6"/>
                </a:lnTo>
                <a:lnTo>
                  <a:pt x="3" y="18"/>
                </a:lnTo>
                <a:lnTo>
                  <a:pt x="0" y="18"/>
                </a:lnTo>
                <a:lnTo>
                  <a:pt x="19" y="1"/>
                </a:lnTo>
                <a:lnTo>
                  <a:pt x="40" y="1"/>
                </a:lnTo>
                <a:lnTo>
                  <a:pt x="62" y="0"/>
                </a:lnTo>
                <a:lnTo>
                  <a:pt x="78" y="4"/>
                </a:lnTo>
                <a:lnTo>
                  <a:pt x="85" y="13"/>
                </a:lnTo>
                <a:lnTo>
                  <a:pt x="114" y="18"/>
                </a:lnTo>
                <a:lnTo>
                  <a:pt x="142" y="34"/>
                </a:lnTo>
                <a:lnTo>
                  <a:pt x="149" y="34"/>
                </a:lnTo>
                <a:lnTo>
                  <a:pt x="149" y="36"/>
                </a:lnTo>
                <a:lnTo>
                  <a:pt x="174" y="46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5" name=""/>
          <p:cNvSpPr/>
          <p:nvPr/>
        </p:nvSpPr>
        <p:spPr>
          <a:xfrm>
            <a:off x="2525760" y="3392640"/>
            <a:ext cx="55440" cy="27000"/>
          </a:xfrm>
          <a:custGeom>
            <a:avLst/>
            <a:gdLst/>
            <a:ahLst/>
            <a:rect l="l" t="t" r="r" b="b"/>
            <a:pathLst>
              <a:path w="35" h="17">
                <a:moveTo>
                  <a:pt x="34" y="8"/>
                </a:moveTo>
                <a:lnTo>
                  <a:pt x="24" y="8"/>
                </a:lnTo>
                <a:lnTo>
                  <a:pt x="18" y="16"/>
                </a:lnTo>
                <a:lnTo>
                  <a:pt x="5" y="7"/>
                </a:lnTo>
                <a:lnTo>
                  <a:pt x="0" y="7"/>
                </a:lnTo>
                <a:lnTo>
                  <a:pt x="0" y="1"/>
                </a:lnTo>
                <a:lnTo>
                  <a:pt x="11" y="0"/>
                </a:lnTo>
                <a:lnTo>
                  <a:pt x="32" y="1"/>
                </a:lnTo>
                <a:lnTo>
                  <a:pt x="34" y="8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6" name=""/>
          <p:cNvSpPr/>
          <p:nvPr/>
        </p:nvSpPr>
        <p:spPr>
          <a:xfrm>
            <a:off x="2629080" y="3354480"/>
            <a:ext cx="156960" cy="56880"/>
          </a:xfrm>
          <a:custGeom>
            <a:avLst/>
            <a:gdLst/>
            <a:ahLst/>
            <a:rect l="l" t="t" r="r" b="b"/>
            <a:pathLst>
              <a:path w="99" h="36">
                <a:moveTo>
                  <a:pt x="13" y="31"/>
                </a:moveTo>
                <a:lnTo>
                  <a:pt x="0" y="21"/>
                </a:lnTo>
                <a:lnTo>
                  <a:pt x="44" y="21"/>
                </a:lnTo>
                <a:lnTo>
                  <a:pt x="38" y="7"/>
                </a:lnTo>
                <a:lnTo>
                  <a:pt x="31" y="7"/>
                </a:lnTo>
                <a:lnTo>
                  <a:pt x="33" y="2"/>
                </a:lnTo>
                <a:lnTo>
                  <a:pt x="57" y="4"/>
                </a:lnTo>
                <a:lnTo>
                  <a:pt x="57" y="0"/>
                </a:lnTo>
                <a:lnTo>
                  <a:pt x="89" y="9"/>
                </a:lnTo>
                <a:lnTo>
                  <a:pt x="84" y="12"/>
                </a:lnTo>
                <a:lnTo>
                  <a:pt x="98" y="19"/>
                </a:lnTo>
                <a:lnTo>
                  <a:pt x="98" y="25"/>
                </a:lnTo>
                <a:lnTo>
                  <a:pt x="81" y="24"/>
                </a:lnTo>
                <a:lnTo>
                  <a:pt x="73" y="29"/>
                </a:lnTo>
                <a:lnTo>
                  <a:pt x="65" y="21"/>
                </a:lnTo>
                <a:lnTo>
                  <a:pt x="53" y="35"/>
                </a:lnTo>
                <a:lnTo>
                  <a:pt x="47" y="25"/>
                </a:lnTo>
                <a:lnTo>
                  <a:pt x="31" y="29"/>
                </a:lnTo>
                <a:lnTo>
                  <a:pt x="15" y="28"/>
                </a:lnTo>
                <a:lnTo>
                  <a:pt x="13" y="31"/>
                </a:lnTo>
              </a:path>
            </a:pathLst>
          </a:custGeom>
          <a:solidFill>
            <a:srgbClr val="66ff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7" name=""/>
          <p:cNvSpPr/>
          <p:nvPr/>
        </p:nvSpPr>
        <p:spPr>
          <a:xfrm>
            <a:off x="2629080" y="3354480"/>
            <a:ext cx="156960" cy="56880"/>
          </a:xfrm>
          <a:custGeom>
            <a:avLst/>
            <a:gdLst/>
            <a:ahLst/>
            <a:rect l="l" t="t" r="r" b="b"/>
            <a:pathLst>
              <a:path w="99" h="36">
                <a:moveTo>
                  <a:pt x="13" y="31"/>
                </a:moveTo>
                <a:lnTo>
                  <a:pt x="0" y="21"/>
                </a:lnTo>
                <a:lnTo>
                  <a:pt x="44" y="21"/>
                </a:lnTo>
                <a:lnTo>
                  <a:pt x="38" y="7"/>
                </a:lnTo>
                <a:lnTo>
                  <a:pt x="31" y="7"/>
                </a:lnTo>
                <a:lnTo>
                  <a:pt x="33" y="2"/>
                </a:lnTo>
                <a:lnTo>
                  <a:pt x="57" y="4"/>
                </a:lnTo>
                <a:lnTo>
                  <a:pt x="57" y="0"/>
                </a:lnTo>
                <a:lnTo>
                  <a:pt x="89" y="9"/>
                </a:lnTo>
                <a:lnTo>
                  <a:pt x="84" y="12"/>
                </a:lnTo>
                <a:lnTo>
                  <a:pt x="98" y="19"/>
                </a:lnTo>
                <a:lnTo>
                  <a:pt x="98" y="25"/>
                </a:lnTo>
                <a:lnTo>
                  <a:pt x="81" y="24"/>
                </a:lnTo>
                <a:lnTo>
                  <a:pt x="73" y="29"/>
                </a:lnTo>
                <a:lnTo>
                  <a:pt x="65" y="21"/>
                </a:lnTo>
                <a:lnTo>
                  <a:pt x="53" y="35"/>
                </a:lnTo>
                <a:lnTo>
                  <a:pt x="47" y="25"/>
                </a:lnTo>
                <a:lnTo>
                  <a:pt x="31" y="29"/>
                </a:lnTo>
                <a:lnTo>
                  <a:pt x="15" y="28"/>
                </a:lnTo>
                <a:lnTo>
                  <a:pt x="13" y="31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8" name=""/>
          <p:cNvSpPr/>
          <p:nvPr/>
        </p:nvSpPr>
        <p:spPr>
          <a:xfrm>
            <a:off x="5668920" y="25336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9" name=""/>
          <p:cNvSpPr/>
          <p:nvPr/>
        </p:nvSpPr>
        <p:spPr>
          <a:xfrm>
            <a:off x="6283440" y="254952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3" y="12"/>
                </a:lnTo>
                <a:lnTo>
                  <a:pt x="3" y="16"/>
                </a:lnTo>
                <a:lnTo>
                  <a:pt x="18" y="12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0" name=""/>
          <p:cNvSpPr/>
          <p:nvPr/>
        </p:nvSpPr>
        <p:spPr>
          <a:xfrm>
            <a:off x="5634000" y="269064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1" name=""/>
          <p:cNvSpPr/>
          <p:nvPr/>
        </p:nvSpPr>
        <p:spPr>
          <a:xfrm>
            <a:off x="6099120" y="270360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2" name=""/>
          <p:cNvSpPr/>
          <p:nvPr/>
        </p:nvSpPr>
        <p:spPr>
          <a:xfrm>
            <a:off x="6102360" y="270180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3" name=""/>
          <p:cNvSpPr/>
          <p:nvPr/>
        </p:nvSpPr>
        <p:spPr>
          <a:xfrm>
            <a:off x="6105600" y="272412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4" name=""/>
          <p:cNvSpPr/>
          <p:nvPr/>
        </p:nvSpPr>
        <p:spPr>
          <a:xfrm>
            <a:off x="6019920" y="278928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5" name=""/>
          <p:cNvSpPr/>
          <p:nvPr/>
        </p:nvSpPr>
        <p:spPr>
          <a:xfrm>
            <a:off x="5340240" y="2901960"/>
            <a:ext cx="73080" cy="27000"/>
          </a:xfrm>
          <a:custGeom>
            <a:avLst/>
            <a:gdLst/>
            <a:ahLst/>
            <a:rect l="l" t="t" r="r" b="b"/>
            <a:pathLst>
              <a:path w="46" h="17">
                <a:moveTo>
                  <a:pt x="0" y="0"/>
                </a:moveTo>
                <a:lnTo>
                  <a:pt x="0" y="8"/>
                </a:lnTo>
                <a:lnTo>
                  <a:pt x="13" y="8"/>
                </a:lnTo>
                <a:lnTo>
                  <a:pt x="13" y="9"/>
                </a:lnTo>
                <a:lnTo>
                  <a:pt x="25" y="9"/>
                </a:lnTo>
                <a:lnTo>
                  <a:pt x="25" y="16"/>
                </a:lnTo>
                <a:lnTo>
                  <a:pt x="28" y="16"/>
                </a:lnTo>
                <a:lnTo>
                  <a:pt x="28" y="14"/>
                </a:lnTo>
                <a:lnTo>
                  <a:pt x="33" y="14"/>
                </a:lnTo>
                <a:lnTo>
                  <a:pt x="33" y="12"/>
                </a:lnTo>
                <a:lnTo>
                  <a:pt x="36" y="12"/>
                </a:lnTo>
                <a:lnTo>
                  <a:pt x="36" y="9"/>
                </a:lnTo>
                <a:lnTo>
                  <a:pt x="45" y="9"/>
                </a:lnTo>
                <a:lnTo>
                  <a:pt x="45" y="4"/>
                </a:lnTo>
                <a:lnTo>
                  <a:pt x="38" y="4"/>
                </a:lnTo>
                <a:lnTo>
                  <a:pt x="38" y="5"/>
                </a:lnTo>
                <a:lnTo>
                  <a:pt x="31" y="5"/>
                </a:lnTo>
                <a:lnTo>
                  <a:pt x="30" y="1"/>
                </a:lnTo>
                <a:lnTo>
                  <a:pt x="30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6" name=""/>
          <p:cNvSpPr/>
          <p:nvPr/>
        </p:nvSpPr>
        <p:spPr>
          <a:xfrm>
            <a:off x="5437080" y="2519280"/>
            <a:ext cx="382680" cy="211320"/>
          </a:xfrm>
          <a:custGeom>
            <a:avLst/>
            <a:gdLst/>
            <a:ahLst/>
            <a:rect l="l" t="t" r="r" b="b"/>
            <a:pathLst>
              <a:path w="242" h="133">
                <a:moveTo>
                  <a:pt x="213" y="132"/>
                </a:moveTo>
                <a:lnTo>
                  <a:pt x="203" y="128"/>
                </a:lnTo>
                <a:lnTo>
                  <a:pt x="190" y="128"/>
                </a:lnTo>
                <a:lnTo>
                  <a:pt x="184" y="131"/>
                </a:lnTo>
                <a:lnTo>
                  <a:pt x="171" y="125"/>
                </a:lnTo>
                <a:lnTo>
                  <a:pt x="166" y="126"/>
                </a:lnTo>
                <a:lnTo>
                  <a:pt x="154" y="125"/>
                </a:lnTo>
                <a:lnTo>
                  <a:pt x="150" y="126"/>
                </a:lnTo>
                <a:lnTo>
                  <a:pt x="145" y="115"/>
                </a:lnTo>
                <a:lnTo>
                  <a:pt x="137" y="118"/>
                </a:lnTo>
                <a:lnTo>
                  <a:pt x="128" y="108"/>
                </a:lnTo>
                <a:lnTo>
                  <a:pt x="123" y="111"/>
                </a:lnTo>
                <a:lnTo>
                  <a:pt x="105" y="109"/>
                </a:lnTo>
                <a:lnTo>
                  <a:pt x="81" y="113"/>
                </a:lnTo>
                <a:lnTo>
                  <a:pt x="62" y="126"/>
                </a:lnTo>
                <a:lnTo>
                  <a:pt x="38" y="131"/>
                </a:lnTo>
                <a:lnTo>
                  <a:pt x="21" y="131"/>
                </a:lnTo>
                <a:lnTo>
                  <a:pt x="12" y="121"/>
                </a:lnTo>
                <a:lnTo>
                  <a:pt x="12" y="108"/>
                </a:lnTo>
                <a:lnTo>
                  <a:pt x="0" y="96"/>
                </a:lnTo>
                <a:lnTo>
                  <a:pt x="7" y="96"/>
                </a:lnTo>
                <a:lnTo>
                  <a:pt x="7" y="77"/>
                </a:lnTo>
                <a:lnTo>
                  <a:pt x="15" y="77"/>
                </a:lnTo>
                <a:lnTo>
                  <a:pt x="18" y="47"/>
                </a:lnTo>
                <a:lnTo>
                  <a:pt x="25" y="54"/>
                </a:lnTo>
                <a:lnTo>
                  <a:pt x="28" y="50"/>
                </a:lnTo>
                <a:lnTo>
                  <a:pt x="33" y="37"/>
                </a:lnTo>
                <a:lnTo>
                  <a:pt x="49" y="9"/>
                </a:lnTo>
                <a:lnTo>
                  <a:pt x="73" y="8"/>
                </a:lnTo>
                <a:lnTo>
                  <a:pt x="73" y="10"/>
                </a:lnTo>
                <a:lnTo>
                  <a:pt x="63" y="15"/>
                </a:lnTo>
                <a:lnTo>
                  <a:pt x="92" y="27"/>
                </a:lnTo>
                <a:lnTo>
                  <a:pt x="103" y="20"/>
                </a:lnTo>
                <a:lnTo>
                  <a:pt x="103" y="29"/>
                </a:lnTo>
                <a:lnTo>
                  <a:pt x="86" y="35"/>
                </a:lnTo>
                <a:lnTo>
                  <a:pt x="84" y="39"/>
                </a:lnTo>
                <a:lnTo>
                  <a:pt x="97" y="47"/>
                </a:lnTo>
                <a:lnTo>
                  <a:pt x="97" y="56"/>
                </a:lnTo>
                <a:lnTo>
                  <a:pt x="102" y="57"/>
                </a:lnTo>
                <a:lnTo>
                  <a:pt x="111" y="50"/>
                </a:lnTo>
                <a:lnTo>
                  <a:pt x="123" y="50"/>
                </a:lnTo>
                <a:lnTo>
                  <a:pt x="131" y="47"/>
                </a:lnTo>
                <a:lnTo>
                  <a:pt x="137" y="44"/>
                </a:lnTo>
                <a:lnTo>
                  <a:pt x="129" y="40"/>
                </a:lnTo>
                <a:lnTo>
                  <a:pt x="113" y="27"/>
                </a:lnTo>
                <a:lnTo>
                  <a:pt x="116" y="20"/>
                </a:lnTo>
                <a:lnTo>
                  <a:pt x="144" y="8"/>
                </a:lnTo>
                <a:lnTo>
                  <a:pt x="147" y="10"/>
                </a:lnTo>
                <a:lnTo>
                  <a:pt x="157" y="5"/>
                </a:lnTo>
                <a:lnTo>
                  <a:pt x="182" y="0"/>
                </a:lnTo>
                <a:lnTo>
                  <a:pt x="169" y="13"/>
                </a:lnTo>
                <a:lnTo>
                  <a:pt x="171" y="25"/>
                </a:lnTo>
                <a:lnTo>
                  <a:pt x="164" y="27"/>
                </a:lnTo>
                <a:lnTo>
                  <a:pt x="166" y="27"/>
                </a:lnTo>
                <a:lnTo>
                  <a:pt x="166" y="40"/>
                </a:lnTo>
                <a:lnTo>
                  <a:pt x="154" y="40"/>
                </a:lnTo>
                <a:lnTo>
                  <a:pt x="154" y="47"/>
                </a:lnTo>
                <a:lnTo>
                  <a:pt x="171" y="56"/>
                </a:lnTo>
                <a:lnTo>
                  <a:pt x="206" y="74"/>
                </a:lnTo>
                <a:lnTo>
                  <a:pt x="208" y="84"/>
                </a:lnTo>
                <a:lnTo>
                  <a:pt x="231" y="96"/>
                </a:lnTo>
                <a:lnTo>
                  <a:pt x="241" y="115"/>
                </a:lnTo>
                <a:lnTo>
                  <a:pt x="234" y="125"/>
                </a:lnTo>
                <a:lnTo>
                  <a:pt x="213" y="132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7" name=""/>
          <p:cNvSpPr/>
          <p:nvPr/>
        </p:nvSpPr>
        <p:spPr>
          <a:xfrm>
            <a:off x="5942160" y="2523960"/>
            <a:ext cx="220680" cy="341640"/>
          </a:xfrm>
          <a:custGeom>
            <a:avLst/>
            <a:gdLst/>
            <a:ahLst/>
            <a:rect l="l" t="t" r="r" b="b"/>
            <a:pathLst>
              <a:path w="139" h="215">
                <a:moveTo>
                  <a:pt x="46" y="191"/>
                </a:moveTo>
                <a:lnTo>
                  <a:pt x="43" y="159"/>
                </a:lnTo>
                <a:lnTo>
                  <a:pt x="50" y="169"/>
                </a:lnTo>
                <a:lnTo>
                  <a:pt x="58" y="135"/>
                </a:lnTo>
                <a:lnTo>
                  <a:pt x="64" y="139"/>
                </a:lnTo>
                <a:lnTo>
                  <a:pt x="64" y="133"/>
                </a:lnTo>
                <a:lnTo>
                  <a:pt x="56" y="133"/>
                </a:lnTo>
                <a:lnTo>
                  <a:pt x="16" y="88"/>
                </a:lnTo>
                <a:lnTo>
                  <a:pt x="17" y="71"/>
                </a:lnTo>
                <a:lnTo>
                  <a:pt x="11" y="71"/>
                </a:lnTo>
                <a:lnTo>
                  <a:pt x="0" y="51"/>
                </a:lnTo>
                <a:lnTo>
                  <a:pt x="16" y="26"/>
                </a:lnTo>
                <a:lnTo>
                  <a:pt x="21" y="29"/>
                </a:lnTo>
                <a:lnTo>
                  <a:pt x="35" y="15"/>
                </a:lnTo>
                <a:lnTo>
                  <a:pt x="75" y="0"/>
                </a:lnTo>
                <a:lnTo>
                  <a:pt x="85" y="7"/>
                </a:lnTo>
                <a:lnTo>
                  <a:pt x="96" y="0"/>
                </a:lnTo>
                <a:lnTo>
                  <a:pt x="103" y="7"/>
                </a:lnTo>
                <a:lnTo>
                  <a:pt x="106" y="26"/>
                </a:lnTo>
                <a:lnTo>
                  <a:pt x="99" y="29"/>
                </a:lnTo>
                <a:lnTo>
                  <a:pt x="106" y="41"/>
                </a:lnTo>
                <a:lnTo>
                  <a:pt x="78" y="35"/>
                </a:lnTo>
                <a:lnTo>
                  <a:pt x="75" y="44"/>
                </a:lnTo>
                <a:lnTo>
                  <a:pt x="81" y="54"/>
                </a:lnTo>
                <a:lnTo>
                  <a:pt x="59" y="54"/>
                </a:lnTo>
                <a:lnTo>
                  <a:pt x="59" y="63"/>
                </a:lnTo>
                <a:lnTo>
                  <a:pt x="66" y="63"/>
                </a:lnTo>
                <a:lnTo>
                  <a:pt x="75" y="81"/>
                </a:lnTo>
                <a:lnTo>
                  <a:pt x="96" y="88"/>
                </a:lnTo>
                <a:lnTo>
                  <a:pt x="99" y="107"/>
                </a:lnTo>
                <a:lnTo>
                  <a:pt x="101" y="117"/>
                </a:lnTo>
                <a:lnTo>
                  <a:pt x="107" y="101"/>
                </a:lnTo>
                <a:lnTo>
                  <a:pt x="119" y="105"/>
                </a:lnTo>
                <a:lnTo>
                  <a:pt x="120" y="115"/>
                </a:lnTo>
                <a:lnTo>
                  <a:pt x="138" y="123"/>
                </a:lnTo>
                <a:lnTo>
                  <a:pt x="127" y="128"/>
                </a:lnTo>
                <a:lnTo>
                  <a:pt x="124" y="127"/>
                </a:lnTo>
                <a:lnTo>
                  <a:pt x="119" y="128"/>
                </a:lnTo>
                <a:lnTo>
                  <a:pt x="103" y="124"/>
                </a:lnTo>
                <a:lnTo>
                  <a:pt x="101" y="135"/>
                </a:lnTo>
                <a:lnTo>
                  <a:pt x="103" y="147"/>
                </a:lnTo>
                <a:lnTo>
                  <a:pt x="116" y="144"/>
                </a:lnTo>
                <a:lnTo>
                  <a:pt x="114" y="157"/>
                </a:lnTo>
                <a:lnTo>
                  <a:pt x="120" y="166"/>
                </a:lnTo>
                <a:lnTo>
                  <a:pt x="125" y="205"/>
                </a:lnTo>
                <a:lnTo>
                  <a:pt x="99" y="214"/>
                </a:lnTo>
                <a:lnTo>
                  <a:pt x="70" y="205"/>
                </a:lnTo>
                <a:lnTo>
                  <a:pt x="66" y="196"/>
                </a:lnTo>
                <a:lnTo>
                  <a:pt x="46" y="191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8" name=""/>
          <p:cNvSpPr/>
          <p:nvPr/>
        </p:nvSpPr>
        <p:spPr>
          <a:xfrm>
            <a:off x="6251400" y="2535120"/>
            <a:ext cx="88920" cy="108000"/>
          </a:xfrm>
          <a:custGeom>
            <a:avLst/>
            <a:gdLst/>
            <a:ahLst/>
            <a:rect l="l" t="t" r="r" b="b"/>
            <a:pathLst>
              <a:path w="56" h="68">
                <a:moveTo>
                  <a:pt x="45" y="63"/>
                </a:moveTo>
                <a:lnTo>
                  <a:pt x="30" y="67"/>
                </a:lnTo>
                <a:lnTo>
                  <a:pt x="11" y="58"/>
                </a:lnTo>
                <a:lnTo>
                  <a:pt x="8" y="64"/>
                </a:lnTo>
                <a:lnTo>
                  <a:pt x="0" y="39"/>
                </a:lnTo>
                <a:lnTo>
                  <a:pt x="6" y="14"/>
                </a:lnTo>
                <a:lnTo>
                  <a:pt x="14" y="21"/>
                </a:lnTo>
                <a:lnTo>
                  <a:pt x="17" y="4"/>
                </a:lnTo>
                <a:lnTo>
                  <a:pt x="24" y="12"/>
                </a:lnTo>
                <a:lnTo>
                  <a:pt x="29" y="0"/>
                </a:lnTo>
                <a:lnTo>
                  <a:pt x="37" y="7"/>
                </a:lnTo>
                <a:lnTo>
                  <a:pt x="48" y="4"/>
                </a:lnTo>
                <a:lnTo>
                  <a:pt x="37" y="16"/>
                </a:lnTo>
                <a:lnTo>
                  <a:pt x="48" y="27"/>
                </a:lnTo>
                <a:lnTo>
                  <a:pt x="55" y="27"/>
                </a:lnTo>
                <a:lnTo>
                  <a:pt x="51" y="34"/>
                </a:lnTo>
                <a:lnTo>
                  <a:pt x="55" y="36"/>
                </a:lnTo>
                <a:lnTo>
                  <a:pt x="40" y="58"/>
                </a:lnTo>
                <a:lnTo>
                  <a:pt x="45" y="63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9" name=""/>
          <p:cNvSpPr/>
          <p:nvPr/>
        </p:nvSpPr>
        <p:spPr>
          <a:xfrm>
            <a:off x="5340240" y="2898720"/>
            <a:ext cx="73080" cy="27000"/>
          </a:xfrm>
          <a:custGeom>
            <a:avLst/>
            <a:gdLst/>
            <a:ahLst/>
            <a:rect l="l" t="t" r="r" b="b"/>
            <a:pathLst>
              <a:path w="46" h="17">
                <a:moveTo>
                  <a:pt x="45" y="9"/>
                </a:moveTo>
                <a:lnTo>
                  <a:pt x="36" y="10"/>
                </a:lnTo>
                <a:lnTo>
                  <a:pt x="25" y="16"/>
                </a:lnTo>
                <a:lnTo>
                  <a:pt x="25" y="10"/>
                </a:lnTo>
                <a:lnTo>
                  <a:pt x="0" y="6"/>
                </a:lnTo>
                <a:lnTo>
                  <a:pt x="0" y="2"/>
                </a:lnTo>
                <a:lnTo>
                  <a:pt x="9" y="0"/>
                </a:lnTo>
                <a:lnTo>
                  <a:pt x="9" y="2"/>
                </a:lnTo>
                <a:lnTo>
                  <a:pt x="30" y="2"/>
                </a:lnTo>
                <a:lnTo>
                  <a:pt x="31" y="6"/>
                </a:lnTo>
                <a:lnTo>
                  <a:pt x="45" y="3"/>
                </a:lnTo>
                <a:lnTo>
                  <a:pt x="45" y="9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0" name=""/>
          <p:cNvSpPr/>
          <p:nvPr/>
        </p:nvSpPr>
        <p:spPr>
          <a:xfrm>
            <a:off x="5959440" y="1544760"/>
            <a:ext cx="85680" cy="55440"/>
          </a:xfrm>
          <a:custGeom>
            <a:avLst/>
            <a:gdLst/>
            <a:ahLst/>
            <a:rect l="l" t="t" r="r" b="b"/>
            <a:pathLst>
              <a:path w="54" h="35">
                <a:moveTo>
                  <a:pt x="13" y="0"/>
                </a:moveTo>
                <a:lnTo>
                  <a:pt x="13" y="6"/>
                </a:lnTo>
                <a:lnTo>
                  <a:pt x="11" y="6"/>
                </a:lnTo>
                <a:lnTo>
                  <a:pt x="11" y="11"/>
                </a:lnTo>
                <a:lnTo>
                  <a:pt x="8" y="11"/>
                </a:lnTo>
                <a:lnTo>
                  <a:pt x="8" y="13"/>
                </a:lnTo>
                <a:lnTo>
                  <a:pt x="5" y="14"/>
                </a:lnTo>
                <a:lnTo>
                  <a:pt x="1" y="16"/>
                </a:lnTo>
                <a:lnTo>
                  <a:pt x="0" y="16"/>
                </a:lnTo>
                <a:lnTo>
                  <a:pt x="1" y="18"/>
                </a:lnTo>
                <a:lnTo>
                  <a:pt x="3" y="21"/>
                </a:lnTo>
                <a:lnTo>
                  <a:pt x="5" y="21"/>
                </a:lnTo>
                <a:lnTo>
                  <a:pt x="5" y="24"/>
                </a:lnTo>
                <a:lnTo>
                  <a:pt x="6" y="24"/>
                </a:lnTo>
                <a:lnTo>
                  <a:pt x="6" y="26"/>
                </a:lnTo>
                <a:lnTo>
                  <a:pt x="5" y="26"/>
                </a:lnTo>
                <a:lnTo>
                  <a:pt x="5" y="30"/>
                </a:lnTo>
                <a:lnTo>
                  <a:pt x="3" y="30"/>
                </a:lnTo>
                <a:lnTo>
                  <a:pt x="3" y="34"/>
                </a:lnTo>
                <a:lnTo>
                  <a:pt x="53" y="34"/>
                </a:lnTo>
                <a:lnTo>
                  <a:pt x="50" y="31"/>
                </a:lnTo>
                <a:lnTo>
                  <a:pt x="50" y="18"/>
                </a:lnTo>
                <a:lnTo>
                  <a:pt x="48" y="18"/>
                </a:lnTo>
                <a:lnTo>
                  <a:pt x="48" y="9"/>
                </a:lnTo>
                <a:lnTo>
                  <a:pt x="50" y="9"/>
                </a:lnTo>
                <a:lnTo>
                  <a:pt x="50" y="7"/>
                </a:lnTo>
                <a:lnTo>
                  <a:pt x="53" y="7"/>
                </a:lnTo>
                <a:lnTo>
                  <a:pt x="53" y="6"/>
                </a:lnTo>
                <a:lnTo>
                  <a:pt x="47" y="6"/>
                </a:lnTo>
                <a:lnTo>
                  <a:pt x="47" y="4"/>
                </a:lnTo>
                <a:lnTo>
                  <a:pt x="42" y="4"/>
                </a:lnTo>
                <a:lnTo>
                  <a:pt x="42" y="3"/>
                </a:lnTo>
                <a:lnTo>
                  <a:pt x="37" y="3"/>
                </a:lnTo>
                <a:lnTo>
                  <a:pt x="37" y="1"/>
                </a:lnTo>
                <a:lnTo>
                  <a:pt x="32" y="1"/>
                </a:lnTo>
                <a:lnTo>
                  <a:pt x="32" y="0"/>
                </a:lnTo>
                <a:lnTo>
                  <a:pt x="13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1" name=""/>
          <p:cNvSpPr/>
          <p:nvPr/>
        </p:nvSpPr>
        <p:spPr>
          <a:xfrm>
            <a:off x="5946840" y="1598760"/>
            <a:ext cx="100080" cy="27000"/>
          </a:xfrm>
          <a:custGeom>
            <a:avLst/>
            <a:gdLst/>
            <a:ahLst/>
            <a:rect l="l" t="t" r="r" b="b"/>
            <a:pathLst>
              <a:path w="63" h="17">
                <a:moveTo>
                  <a:pt x="0" y="0"/>
                </a:moveTo>
                <a:lnTo>
                  <a:pt x="1" y="3"/>
                </a:lnTo>
                <a:lnTo>
                  <a:pt x="1" y="9"/>
                </a:lnTo>
                <a:lnTo>
                  <a:pt x="3" y="9"/>
                </a:lnTo>
                <a:lnTo>
                  <a:pt x="3" y="16"/>
                </a:lnTo>
                <a:lnTo>
                  <a:pt x="62" y="16"/>
                </a:lnTo>
                <a:lnTo>
                  <a:pt x="62" y="11"/>
                </a:lnTo>
                <a:lnTo>
                  <a:pt x="60" y="11"/>
                </a:lnTo>
                <a:lnTo>
                  <a:pt x="60" y="0"/>
                </a:lnTo>
                <a:lnTo>
                  <a:pt x="9" y="0"/>
                </a:lnTo>
                <a:lnTo>
                  <a:pt x="9" y="3"/>
                </a:lnTo>
                <a:lnTo>
                  <a:pt x="6" y="5"/>
                </a:lnTo>
                <a:lnTo>
                  <a:pt x="6" y="3"/>
                </a:lnTo>
                <a:lnTo>
                  <a:pt x="3" y="3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2" name=""/>
          <p:cNvSpPr/>
          <p:nvPr/>
        </p:nvSpPr>
        <p:spPr>
          <a:xfrm>
            <a:off x="5956200" y="1616040"/>
            <a:ext cx="103320" cy="27000"/>
          </a:xfrm>
          <a:custGeom>
            <a:avLst/>
            <a:gdLst/>
            <a:ahLst/>
            <a:rect l="l" t="t" r="r" b="b"/>
            <a:pathLst>
              <a:path w="65" h="17">
                <a:moveTo>
                  <a:pt x="0" y="0"/>
                </a:moveTo>
                <a:lnTo>
                  <a:pt x="0" y="5"/>
                </a:lnTo>
                <a:lnTo>
                  <a:pt x="14" y="5"/>
                </a:lnTo>
                <a:lnTo>
                  <a:pt x="14" y="7"/>
                </a:lnTo>
                <a:lnTo>
                  <a:pt x="27" y="7"/>
                </a:lnTo>
                <a:lnTo>
                  <a:pt x="27" y="10"/>
                </a:lnTo>
                <a:lnTo>
                  <a:pt x="29" y="10"/>
                </a:lnTo>
                <a:lnTo>
                  <a:pt x="29" y="16"/>
                </a:lnTo>
                <a:lnTo>
                  <a:pt x="64" y="16"/>
                </a:lnTo>
                <a:lnTo>
                  <a:pt x="63" y="12"/>
                </a:lnTo>
                <a:lnTo>
                  <a:pt x="60" y="12"/>
                </a:lnTo>
                <a:lnTo>
                  <a:pt x="58" y="8"/>
                </a:lnTo>
                <a:lnTo>
                  <a:pt x="58" y="5"/>
                </a:lnTo>
                <a:lnTo>
                  <a:pt x="56" y="5"/>
                </a:lnTo>
                <a:lnTo>
                  <a:pt x="56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3" name=""/>
          <p:cNvSpPr/>
          <p:nvPr/>
        </p:nvSpPr>
        <p:spPr>
          <a:xfrm>
            <a:off x="5996160" y="1639800"/>
            <a:ext cx="83880" cy="27000"/>
          </a:xfrm>
          <a:custGeom>
            <a:avLst/>
            <a:gdLst/>
            <a:ahLst/>
            <a:rect l="l" t="t" r="r" b="b"/>
            <a:pathLst>
              <a:path w="53" h="17">
                <a:moveTo>
                  <a:pt x="6" y="0"/>
                </a:moveTo>
                <a:lnTo>
                  <a:pt x="6" y="6"/>
                </a:lnTo>
                <a:lnTo>
                  <a:pt x="8" y="6"/>
                </a:lnTo>
                <a:lnTo>
                  <a:pt x="8" y="9"/>
                </a:lnTo>
                <a:lnTo>
                  <a:pt x="5" y="9"/>
                </a:lnTo>
                <a:lnTo>
                  <a:pt x="5" y="11"/>
                </a:lnTo>
                <a:lnTo>
                  <a:pt x="0" y="11"/>
                </a:lnTo>
                <a:lnTo>
                  <a:pt x="0" y="12"/>
                </a:lnTo>
                <a:lnTo>
                  <a:pt x="10" y="12"/>
                </a:lnTo>
                <a:lnTo>
                  <a:pt x="10" y="14"/>
                </a:lnTo>
                <a:lnTo>
                  <a:pt x="19" y="14"/>
                </a:lnTo>
                <a:lnTo>
                  <a:pt x="19" y="16"/>
                </a:lnTo>
                <a:lnTo>
                  <a:pt x="27" y="16"/>
                </a:lnTo>
                <a:lnTo>
                  <a:pt x="27" y="12"/>
                </a:lnTo>
                <a:lnTo>
                  <a:pt x="47" y="12"/>
                </a:lnTo>
                <a:lnTo>
                  <a:pt x="47" y="11"/>
                </a:lnTo>
                <a:lnTo>
                  <a:pt x="52" y="11"/>
                </a:lnTo>
                <a:lnTo>
                  <a:pt x="52" y="8"/>
                </a:lnTo>
                <a:lnTo>
                  <a:pt x="50" y="8"/>
                </a:lnTo>
                <a:lnTo>
                  <a:pt x="48" y="4"/>
                </a:lnTo>
                <a:lnTo>
                  <a:pt x="47" y="4"/>
                </a:lnTo>
                <a:lnTo>
                  <a:pt x="45" y="1"/>
                </a:lnTo>
                <a:lnTo>
                  <a:pt x="42" y="1"/>
                </a:lnTo>
                <a:lnTo>
                  <a:pt x="42" y="0"/>
                </a:lnTo>
                <a:lnTo>
                  <a:pt x="6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4" name=""/>
          <p:cNvSpPr/>
          <p:nvPr/>
        </p:nvSpPr>
        <p:spPr>
          <a:xfrm>
            <a:off x="4511520" y="2135160"/>
            <a:ext cx="2880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3" y="0"/>
                </a:moveTo>
                <a:lnTo>
                  <a:pt x="13" y="1"/>
                </a:lnTo>
                <a:lnTo>
                  <a:pt x="6" y="1"/>
                </a:lnTo>
                <a:lnTo>
                  <a:pt x="6" y="2"/>
                </a:lnTo>
                <a:lnTo>
                  <a:pt x="3" y="2"/>
                </a:lnTo>
                <a:lnTo>
                  <a:pt x="3" y="7"/>
                </a:lnTo>
                <a:lnTo>
                  <a:pt x="1" y="7"/>
                </a:lnTo>
                <a:lnTo>
                  <a:pt x="1" y="12"/>
                </a:lnTo>
                <a:lnTo>
                  <a:pt x="0" y="12"/>
                </a:lnTo>
                <a:lnTo>
                  <a:pt x="0" y="16"/>
                </a:lnTo>
                <a:lnTo>
                  <a:pt x="3" y="14"/>
                </a:lnTo>
                <a:lnTo>
                  <a:pt x="6" y="12"/>
                </a:lnTo>
                <a:lnTo>
                  <a:pt x="6" y="11"/>
                </a:lnTo>
                <a:lnTo>
                  <a:pt x="11" y="11"/>
                </a:lnTo>
                <a:lnTo>
                  <a:pt x="11" y="9"/>
                </a:lnTo>
                <a:lnTo>
                  <a:pt x="13" y="9"/>
                </a:lnTo>
                <a:lnTo>
                  <a:pt x="13" y="7"/>
                </a:lnTo>
                <a:lnTo>
                  <a:pt x="15" y="7"/>
                </a:lnTo>
                <a:lnTo>
                  <a:pt x="15" y="1"/>
                </a:lnTo>
                <a:lnTo>
                  <a:pt x="18" y="1"/>
                </a:lnTo>
                <a:lnTo>
                  <a:pt x="18" y="0"/>
                </a:lnTo>
                <a:lnTo>
                  <a:pt x="13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5" name=""/>
          <p:cNvSpPr/>
          <p:nvPr/>
        </p:nvSpPr>
        <p:spPr>
          <a:xfrm>
            <a:off x="4511520" y="2133720"/>
            <a:ext cx="28800" cy="28440"/>
          </a:xfrm>
          <a:custGeom>
            <a:avLst/>
            <a:gdLst/>
            <a:ahLst/>
            <a:rect l="l" t="t" r="r" b="b"/>
            <a:pathLst>
              <a:path w="19" h="18">
                <a:moveTo>
                  <a:pt x="0" y="17"/>
                </a:moveTo>
                <a:lnTo>
                  <a:pt x="3" y="3"/>
                </a:lnTo>
                <a:lnTo>
                  <a:pt x="18" y="0"/>
                </a:lnTo>
                <a:lnTo>
                  <a:pt x="13" y="9"/>
                </a:lnTo>
                <a:lnTo>
                  <a:pt x="0" y="17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6" name=""/>
          <p:cNvSpPr/>
          <p:nvPr/>
        </p:nvSpPr>
        <p:spPr>
          <a:xfrm>
            <a:off x="5943600" y="1542960"/>
            <a:ext cx="141120" cy="120600"/>
          </a:xfrm>
          <a:custGeom>
            <a:avLst/>
            <a:gdLst/>
            <a:ahLst/>
            <a:rect l="l" t="t" r="r" b="b"/>
            <a:pathLst>
              <a:path w="89" h="76">
                <a:moveTo>
                  <a:pt x="88" y="75"/>
                </a:moveTo>
                <a:lnTo>
                  <a:pt x="76" y="68"/>
                </a:lnTo>
                <a:lnTo>
                  <a:pt x="76" y="75"/>
                </a:lnTo>
                <a:lnTo>
                  <a:pt x="69" y="75"/>
                </a:lnTo>
                <a:lnTo>
                  <a:pt x="56" y="70"/>
                </a:lnTo>
                <a:lnTo>
                  <a:pt x="56" y="75"/>
                </a:lnTo>
                <a:lnTo>
                  <a:pt x="48" y="73"/>
                </a:lnTo>
                <a:lnTo>
                  <a:pt x="29" y="70"/>
                </a:lnTo>
                <a:lnTo>
                  <a:pt x="37" y="67"/>
                </a:lnTo>
                <a:lnTo>
                  <a:pt x="32" y="53"/>
                </a:lnTo>
                <a:lnTo>
                  <a:pt x="5" y="50"/>
                </a:lnTo>
                <a:lnTo>
                  <a:pt x="0" y="33"/>
                </a:lnTo>
                <a:lnTo>
                  <a:pt x="8" y="39"/>
                </a:lnTo>
                <a:lnTo>
                  <a:pt x="14" y="25"/>
                </a:lnTo>
                <a:lnTo>
                  <a:pt x="8" y="16"/>
                </a:lnTo>
                <a:lnTo>
                  <a:pt x="19" y="10"/>
                </a:lnTo>
                <a:lnTo>
                  <a:pt x="21" y="0"/>
                </a:lnTo>
                <a:lnTo>
                  <a:pt x="35" y="0"/>
                </a:lnTo>
                <a:lnTo>
                  <a:pt x="60" y="7"/>
                </a:lnTo>
                <a:lnTo>
                  <a:pt x="56" y="12"/>
                </a:lnTo>
                <a:lnTo>
                  <a:pt x="60" y="39"/>
                </a:lnTo>
                <a:lnTo>
                  <a:pt x="63" y="54"/>
                </a:lnTo>
                <a:lnTo>
                  <a:pt x="76" y="63"/>
                </a:lnTo>
                <a:lnTo>
                  <a:pt x="88" y="75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7" name=""/>
          <p:cNvSpPr/>
          <p:nvPr/>
        </p:nvSpPr>
        <p:spPr>
          <a:xfrm>
            <a:off x="4305240" y="309420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2" y="0"/>
                </a:moveTo>
                <a:lnTo>
                  <a:pt x="12" y="3"/>
                </a:lnTo>
                <a:lnTo>
                  <a:pt x="10" y="3"/>
                </a:lnTo>
                <a:lnTo>
                  <a:pt x="10" y="8"/>
                </a:lnTo>
                <a:lnTo>
                  <a:pt x="4" y="8"/>
                </a:lnTo>
                <a:lnTo>
                  <a:pt x="4" y="12"/>
                </a:lnTo>
                <a:lnTo>
                  <a:pt x="0" y="12"/>
                </a:lnTo>
                <a:lnTo>
                  <a:pt x="0" y="16"/>
                </a:lnTo>
                <a:lnTo>
                  <a:pt x="10" y="13"/>
                </a:lnTo>
                <a:lnTo>
                  <a:pt x="18" y="13"/>
                </a:lnTo>
                <a:lnTo>
                  <a:pt x="18" y="0"/>
                </a:lnTo>
                <a:lnTo>
                  <a:pt x="12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8" name=""/>
          <p:cNvSpPr/>
          <p:nvPr/>
        </p:nvSpPr>
        <p:spPr>
          <a:xfrm>
            <a:off x="5913360" y="4348080"/>
            <a:ext cx="158760" cy="157320"/>
          </a:xfrm>
          <a:custGeom>
            <a:avLst/>
            <a:gdLst/>
            <a:ahLst/>
            <a:rect l="l" t="t" r="r" b="b"/>
            <a:pathLst>
              <a:path w="100" h="99">
                <a:moveTo>
                  <a:pt x="30" y="0"/>
                </a:moveTo>
                <a:lnTo>
                  <a:pt x="30" y="1"/>
                </a:lnTo>
                <a:lnTo>
                  <a:pt x="27" y="1"/>
                </a:lnTo>
                <a:lnTo>
                  <a:pt x="27" y="3"/>
                </a:lnTo>
                <a:lnTo>
                  <a:pt x="24" y="3"/>
                </a:lnTo>
                <a:lnTo>
                  <a:pt x="24" y="4"/>
                </a:lnTo>
                <a:lnTo>
                  <a:pt x="21" y="4"/>
                </a:lnTo>
                <a:lnTo>
                  <a:pt x="21" y="6"/>
                </a:lnTo>
                <a:lnTo>
                  <a:pt x="18" y="7"/>
                </a:lnTo>
                <a:lnTo>
                  <a:pt x="14" y="9"/>
                </a:lnTo>
                <a:lnTo>
                  <a:pt x="13" y="9"/>
                </a:lnTo>
                <a:lnTo>
                  <a:pt x="13" y="19"/>
                </a:lnTo>
                <a:lnTo>
                  <a:pt x="11" y="19"/>
                </a:lnTo>
                <a:lnTo>
                  <a:pt x="11" y="21"/>
                </a:lnTo>
                <a:lnTo>
                  <a:pt x="8" y="23"/>
                </a:lnTo>
                <a:lnTo>
                  <a:pt x="8" y="26"/>
                </a:lnTo>
                <a:lnTo>
                  <a:pt x="6" y="26"/>
                </a:lnTo>
                <a:lnTo>
                  <a:pt x="6" y="29"/>
                </a:lnTo>
                <a:lnTo>
                  <a:pt x="3" y="30"/>
                </a:lnTo>
                <a:lnTo>
                  <a:pt x="3" y="33"/>
                </a:lnTo>
                <a:lnTo>
                  <a:pt x="1" y="33"/>
                </a:lnTo>
                <a:lnTo>
                  <a:pt x="1" y="36"/>
                </a:lnTo>
                <a:lnTo>
                  <a:pt x="3" y="36"/>
                </a:lnTo>
                <a:lnTo>
                  <a:pt x="3" y="40"/>
                </a:lnTo>
                <a:lnTo>
                  <a:pt x="5" y="40"/>
                </a:lnTo>
                <a:lnTo>
                  <a:pt x="5" y="44"/>
                </a:lnTo>
                <a:lnTo>
                  <a:pt x="6" y="44"/>
                </a:lnTo>
                <a:lnTo>
                  <a:pt x="6" y="49"/>
                </a:lnTo>
                <a:lnTo>
                  <a:pt x="5" y="49"/>
                </a:lnTo>
                <a:lnTo>
                  <a:pt x="5" y="51"/>
                </a:lnTo>
                <a:lnTo>
                  <a:pt x="6" y="51"/>
                </a:lnTo>
                <a:lnTo>
                  <a:pt x="6" y="58"/>
                </a:lnTo>
                <a:lnTo>
                  <a:pt x="8" y="58"/>
                </a:lnTo>
                <a:lnTo>
                  <a:pt x="8" y="63"/>
                </a:lnTo>
                <a:lnTo>
                  <a:pt x="9" y="63"/>
                </a:lnTo>
                <a:lnTo>
                  <a:pt x="9" y="68"/>
                </a:lnTo>
                <a:lnTo>
                  <a:pt x="11" y="68"/>
                </a:lnTo>
                <a:lnTo>
                  <a:pt x="11" y="75"/>
                </a:lnTo>
                <a:lnTo>
                  <a:pt x="13" y="75"/>
                </a:lnTo>
                <a:lnTo>
                  <a:pt x="13" y="78"/>
                </a:lnTo>
                <a:lnTo>
                  <a:pt x="9" y="78"/>
                </a:lnTo>
                <a:lnTo>
                  <a:pt x="6" y="80"/>
                </a:lnTo>
                <a:lnTo>
                  <a:pt x="6" y="83"/>
                </a:lnTo>
                <a:lnTo>
                  <a:pt x="5" y="83"/>
                </a:lnTo>
                <a:lnTo>
                  <a:pt x="5" y="86"/>
                </a:lnTo>
                <a:lnTo>
                  <a:pt x="3" y="86"/>
                </a:lnTo>
                <a:lnTo>
                  <a:pt x="3" y="90"/>
                </a:lnTo>
                <a:lnTo>
                  <a:pt x="1" y="90"/>
                </a:lnTo>
                <a:lnTo>
                  <a:pt x="1" y="93"/>
                </a:lnTo>
                <a:lnTo>
                  <a:pt x="0" y="93"/>
                </a:lnTo>
                <a:lnTo>
                  <a:pt x="0" y="98"/>
                </a:lnTo>
                <a:lnTo>
                  <a:pt x="77" y="98"/>
                </a:lnTo>
                <a:lnTo>
                  <a:pt x="77" y="88"/>
                </a:lnTo>
                <a:lnTo>
                  <a:pt x="79" y="88"/>
                </a:lnTo>
                <a:lnTo>
                  <a:pt x="79" y="80"/>
                </a:lnTo>
                <a:lnTo>
                  <a:pt x="81" y="80"/>
                </a:lnTo>
                <a:lnTo>
                  <a:pt x="81" y="71"/>
                </a:lnTo>
                <a:lnTo>
                  <a:pt x="82" y="71"/>
                </a:lnTo>
                <a:lnTo>
                  <a:pt x="82" y="66"/>
                </a:lnTo>
                <a:lnTo>
                  <a:pt x="84" y="66"/>
                </a:lnTo>
                <a:lnTo>
                  <a:pt x="84" y="63"/>
                </a:lnTo>
                <a:lnTo>
                  <a:pt x="86" y="63"/>
                </a:lnTo>
                <a:lnTo>
                  <a:pt x="86" y="58"/>
                </a:lnTo>
                <a:lnTo>
                  <a:pt x="87" y="58"/>
                </a:lnTo>
                <a:lnTo>
                  <a:pt x="87" y="53"/>
                </a:lnTo>
                <a:lnTo>
                  <a:pt x="89" y="53"/>
                </a:lnTo>
                <a:lnTo>
                  <a:pt x="89" y="48"/>
                </a:lnTo>
                <a:lnTo>
                  <a:pt x="90" y="48"/>
                </a:lnTo>
                <a:lnTo>
                  <a:pt x="90" y="43"/>
                </a:lnTo>
                <a:lnTo>
                  <a:pt x="92" y="43"/>
                </a:lnTo>
                <a:lnTo>
                  <a:pt x="92" y="37"/>
                </a:lnTo>
                <a:lnTo>
                  <a:pt x="94" y="37"/>
                </a:lnTo>
                <a:lnTo>
                  <a:pt x="94" y="30"/>
                </a:lnTo>
                <a:lnTo>
                  <a:pt x="95" y="30"/>
                </a:lnTo>
                <a:lnTo>
                  <a:pt x="95" y="21"/>
                </a:lnTo>
                <a:lnTo>
                  <a:pt x="97" y="21"/>
                </a:lnTo>
                <a:lnTo>
                  <a:pt x="97" y="14"/>
                </a:lnTo>
                <a:lnTo>
                  <a:pt x="99" y="14"/>
                </a:lnTo>
                <a:lnTo>
                  <a:pt x="99" y="6"/>
                </a:lnTo>
                <a:lnTo>
                  <a:pt x="97" y="6"/>
                </a:lnTo>
                <a:lnTo>
                  <a:pt x="97" y="0"/>
                </a:lnTo>
                <a:lnTo>
                  <a:pt x="42" y="0"/>
                </a:lnTo>
                <a:lnTo>
                  <a:pt x="42" y="3"/>
                </a:lnTo>
                <a:lnTo>
                  <a:pt x="40" y="3"/>
                </a:lnTo>
                <a:lnTo>
                  <a:pt x="39" y="0"/>
                </a:lnTo>
                <a:lnTo>
                  <a:pt x="3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9" name=""/>
          <p:cNvSpPr/>
          <p:nvPr/>
        </p:nvSpPr>
        <p:spPr>
          <a:xfrm>
            <a:off x="4324320" y="308124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0" name=""/>
          <p:cNvSpPr/>
          <p:nvPr/>
        </p:nvSpPr>
        <p:spPr>
          <a:xfrm>
            <a:off x="4025880" y="3443400"/>
            <a:ext cx="284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1" name=""/>
          <p:cNvSpPr/>
          <p:nvPr/>
        </p:nvSpPr>
        <p:spPr>
          <a:xfrm>
            <a:off x="4070520" y="345600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2" name=""/>
          <p:cNvSpPr/>
          <p:nvPr/>
        </p:nvSpPr>
        <p:spPr>
          <a:xfrm>
            <a:off x="4032360" y="347832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2" y="5"/>
                </a:lnTo>
                <a:lnTo>
                  <a:pt x="5" y="5"/>
                </a:lnTo>
                <a:lnTo>
                  <a:pt x="5" y="10"/>
                </a:lnTo>
                <a:lnTo>
                  <a:pt x="6" y="10"/>
                </a:lnTo>
                <a:lnTo>
                  <a:pt x="10" y="16"/>
                </a:lnTo>
                <a:lnTo>
                  <a:pt x="18" y="16"/>
                </a:lnTo>
                <a:lnTo>
                  <a:pt x="14" y="10"/>
                </a:lnTo>
                <a:lnTo>
                  <a:pt x="13" y="10"/>
                </a:lnTo>
                <a:lnTo>
                  <a:pt x="10" y="5"/>
                </a:lnTo>
                <a:lnTo>
                  <a:pt x="6" y="5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3" name=""/>
          <p:cNvSpPr/>
          <p:nvPr/>
        </p:nvSpPr>
        <p:spPr>
          <a:xfrm>
            <a:off x="5896080" y="4243320"/>
            <a:ext cx="198360" cy="385920"/>
          </a:xfrm>
          <a:custGeom>
            <a:avLst/>
            <a:gdLst/>
            <a:ahLst/>
            <a:rect l="l" t="t" r="r" b="b"/>
            <a:pathLst>
              <a:path w="125" h="243">
                <a:moveTo>
                  <a:pt x="107" y="56"/>
                </a:moveTo>
                <a:lnTo>
                  <a:pt x="110" y="76"/>
                </a:lnTo>
                <a:lnTo>
                  <a:pt x="106" y="99"/>
                </a:lnTo>
                <a:lnTo>
                  <a:pt x="106" y="100"/>
                </a:lnTo>
                <a:lnTo>
                  <a:pt x="96" y="130"/>
                </a:lnTo>
                <a:lnTo>
                  <a:pt x="94" y="134"/>
                </a:lnTo>
                <a:lnTo>
                  <a:pt x="86" y="176"/>
                </a:lnTo>
                <a:lnTo>
                  <a:pt x="76" y="179"/>
                </a:lnTo>
                <a:lnTo>
                  <a:pt x="73" y="206"/>
                </a:lnTo>
                <a:lnTo>
                  <a:pt x="62" y="232"/>
                </a:lnTo>
                <a:lnTo>
                  <a:pt x="54" y="235"/>
                </a:lnTo>
                <a:lnTo>
                  <a:pt x="44" y="235"/>
                </a:lnTo>
                <a:lnTo>
                  <a:pt x="38" y="240"/>
                </a:lnTo>
                <a:lnTo>
                  <a:pt x="30" y="242"/>
                </a:lnTo>
                <a:lnTo>
                  <a:pt x="23" y="237"/>
                </a:lnTo>
                <a:lnTo>
                  <a:pt x="10" y="234"/>
                </a:lnTo>
                <a:lnTo>
                  <a:pt x="4" y="227"/>
                </a:lnTo>
                <a:lnTo>
                  <a:pt x="4" y="213"/>
                </a:lnTo>
                <a:lnTo>
                  <a:pt x="10" y="203"/>
                </a:lnTo>
                <a:lnTo>
                  <a:pt x="0" y="183"/>
                </a:lnTo>
                <a:lnTo>
                  <a:pt x="12" y="169"/>
                </a:lnTo>
                <a:lnTo>
                  <a:pt x="12" y="161"/>
                </a:lnTo>
                <a:lnTo>
                  <a:pt x="18" y="146"/>
                </a:lnTo>
                <a:lnTo>
                  <a:pt x="25" y="142"/>
                </a:lnTo>
                <a:lnTo>
                  <a:pt x="17" y="115"/>
                </a:lnTo>
                <a:lnTo>
                  <a:pt x="18" y="112"/>
                </a:lnTo>
                <a:lnTo>
                  <a:pt x="13" y="99"/>
                </a:lnTo>
                <a:lnTo>
                  <a:pt x="25" y="83"/>
                </a:lnTo>
                <a:lnTo>
                  <a:pt x="25" y="75"/>
                </a:lnTo>
                <a:lnTo>
                  <a:pt x="47" y="63"/>
                </a:lnTo>
                <a:lnTo>
                  <a:pt x="54" y="70"/>
                </a:lnTo>
                <a:lnTo>
                  <a:pt x="52" y="62"/>
                </a:lnTo>
                <a:lnTo>
                  <a:pt x="76" y="48"/>
                </a:lnTo>
                <a:lnTo>
                  <a:pt x="88" y="29"/>
                </a:lnTo>
                <a:lnTo>
                  <a:pt x="106" y="0"/>
                </a:lnTo>
                <a:lnTo>
                  <a:pt x="110" y="14"/>
                </a:lnTo>
                <a:lnTo>
                  <a:pt x="124" y="31"/>
                </a:lnTo>
                <a:lnTo>
                  <a:pt x="124" y="58"/>
                </a:lnTo>
                <a:lnTo>
                  <a:pt x="120" y="70"/>
                </a:lnTo>
                <a:lnTo>
                  <a:pt x="107" y="56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4" name=""/>
          <p:cNvSpPr/>
          <p:nvPr/>
        </p:nvSpPr>
        <p:spPr>
          <a:xfrm>
            <a:off x="8389800" y="4932360"/>
            <a:ext cx="36720" cy="27000"/>
          </a:xfrm>
          <a:custGeom>
            <a:avLst/>
            <a:gdLst/>
            <a:ahLst/>
            <a:rect l="l" t="t" r="r" b="b"/>
            <a:pathLst>
              <a:path w="22" h="17">
                <a:moveTo>
                  <a:pt x="21" y="4"/>
                </a:moveTo>
                <a:lnTo>
                  <a:pt x="4" y="16"/>
                </a:lnTo>
                <a:lnTo>
                  <a:pt x="0" y="9"/>
                </a:lnTo>
                <a:lnTo>
                  <a:pt x="15" y="0"/>
                </a:lnTo>
                <a:lnTo>
                  <a:pt x="21" y="4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5" name=""/>
          <p:cNvSpPr/>
          <p:nvPr/>
        </p:nvSpPr>
        <p:spPr>
          <a:xfrm>
            <a:off x="8556480" y="505296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6" name=""/>
          <p:cNvSpPr/>
          <p:nvPr/>
        </p:nvSpPr>
        <p:spPr>
          <a:xfrm>
            <a:off x="8572680" y="5083200"/>
            <a:ext cx="83880" cy="92160"/>
          </a:xfrm>
          <a:custGeom>
            <a:avLst/>
            <a:gdLst/>
            <a:ahLst/>
            <a:rect l="l" t="t" r="r" b="b"/>
            <a:pathLst>
              <a:path w="53" h="58">
                <a:moveTo>
                  <a:pt x="0" y="0"/>
                </a:moveTo>
                <a:lnTo>
                  <a:pt x="27" y="10"/>
                </a:lnTo>
                <a:lnTo>
                  <a:pt x="49" y="2"/>
                </a:lnTo>
                <a:lnTo>
                  <a:pt x="52" y="5"/>
                </a:lnTo>
                <a:lnTo>
                  <a:pt x="52" y="28"/>
                </a:lnTo>
                <a:lnTo>
                  <a:pt x="46" y="28"/>
                </a:lnTo>
                <a:lnTo>
                  <a:pt x="36" y="38"/>
                </a:lnTo>
                <a:lnTo>
                  <a:pt x="36" y="47"/>
                </a:lnTo>
                <a:lnTo>
                  <a:pt x="30" y="45"/>
                </a:lnTo>
                <a:lnTo>
                  <a:pt x="18" y="57"/>
                </a:lnTo>
                <a:lnTo>
                  <a:pt x="10" y="55"/>
                </a:lnTo>
                <a:lnTo>
                  <a:pt x="6" y="57"/>
                </a:lnTo>
                <a:lnTo>
                  <a:pt x="0" y="34"/>
                </a:lnTo>
                <a:lnTo>
                  <a:pt x="3" y="22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7" name=""/>
          <p:cNvSpPr/>
          <p:nvPr/>
        </p:nvSpPr>
        <p:spPr>
          <a:xfrm>
            <a:off x="9120240" y="527832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9" y="0"/>
                </a:lnTo>
                <a:lnTo>
                  <a:pt x="18" y="5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8" name=""/>
          <p:cNvSpPr/>
          <p:nvPr/>
        </p:nvSpPr>
        <p:spPr>
          <a:xfrm>
            <a:off x="9101160" y="5078520"/>
            <a:ext cx="255600" cy="201600"/>
          </a:xfrm>
          <a:custGeom>
            <a:avLst/>
            <a:gdLst/>
            <a:ahLst/>
            <a:rect l="l" t="t" r="r" b="b"/>
            <a:pathLst>
              <a:path w="161" h="127">
                <a:moveTo>
                  <a:pt x="34" y="126"/>
                </a:moveTo>
                <a:lnTo>
                  <a:pt x="29" y="120"/>
                </a:lnTo>
                <a:lnTo>
                  <a:pt x="4" y="120"/>
                </a:lnTo>
                <a:lnTo>
                  <a:pt x="0" y="114"/>
                </a:lnTo>
                <a:lnTo>
                  <a:pt x="11" y="108"/>
                </a:lnTo>
                <a:lnTo>
                  <a:pt x="9" y="101"/>
                </a:lnTo>
                <a:lnTo>
                  <a:pt x="21" y="101"/>
                </a:lnTo>
                <a:lnTo>
                  <a:pt x="14" y="89"/>
                </a:lnTo>
                <a:lnTo>
                  <a:pt x="47" y="77"/>
                </a:lnTo>
                <a:lnTo>
                  <a:pt x="62" y="74"/>
                </a:lnTo>
                <a:lnTo>
                  <a:pt x="83" y="57"/>
                </a:lnTo>
                <a:lnTo>
                  <a:pt x="101" y="47"/>
                </a:lnTo>
                <a:lnTo>
                  <a:pt x="112" y="30"/>
                </a:lnTo>
                <a:lnTo>
                  <a:pt x="125" y="25"/>
                </a:lnTo>
                <a:lnTo>
                  <a:pt x="133" y="13"/>
                </a:lnTo>
                <a:lnTo>
                  <a:pt x="138" y="0"/>
                </a:lnTo>
                <a:lnTo>
                  <a:pt x="143" y="2"/>
                </a:lnTo>
                <a:lnTo>
                  <a:pt x="139" y="15"/>
                </a:lnTo>
                <a:lnTo>
                  <a:pt x="147" y="20"/>
                </a:lnTo>
                <a:lnTo>
                  <a:pt x="157" y="10"/>
                </a:lnTo>
                <a:lnTo>
                  <a:pt x="160" y="13"/>
                </a:lnTo>
                <a:lnTo>
                  <a:pt x="155" y="20"/>
                </a:lnTo>
                <a:lnTo>
                  <a:pt x="155" y="27"/>
                </a:lnTo>
                <a:lnTo>
                  <a:pt x="143" y="36"/>
                </a:lnTo>
                <a:lnTo>
                  <a:pt x="136" y="47"/>
                </a:lnTo>
                <a:lnTo>
                  <a:pt x="123" y="57"/>
                </a:lnTo>
                <a:lnTo>
                  <a:pt x="123" y="64"/>
                </a:lnTo>
                <a:lnTo>
                  <a:pt x="115" y="67"/>
                </a:lnTo>
                <a:lnTo>
                  <a:pt x="108" y="69"/>
                </a:lnTo>
                <a:lnTo>
                  <a:pt x="90" y="73"/>
                </a:lnTo>
                <a:lnTo>
                  <a:pt x="90" y="87"/>
                </a:lnTo>
                <a:lnTo>
                  <a:pt x="73" y="99"/>
                </a:lnTo>
                <a:lnTo>
                  <a:pt x="73" y="108"/>
                </a:lnTo>
                <a:lnTo>
                  <a:pt x="40" y="126"/>
                </a:lnTo>
                <a:lnTo>
                  <a:pt x="34" y="12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9" name=""/>
          <p:cNvSpPr/>
          <p:nvPr/>
        </p:nvSpPr>
        <p:spPr>
          <a:xfrm>
            <a:off x="9366120" y="4956120"/>
            <a:ext cx="144720" cy="166680"/>
          </a:xfrm>
          <a:custGeom>
            <a:avLst/>
            <a:gdLst/>
            <a:ahLst/>
            <a:rect l="l" t="t" r="r" b="b"/>
            <a:pathLst>
              <a:path w="91" h="105">
                <a:moveTo>
                  <a:pt x="3" y="96"/>
                </a:moveTo>
                <a:lnTo>
                  <a:pt x="15" y="85"/>
                </a:lnTo>
                <a:lnTo>
                  <a:pt x="20" y="72"/>
                </a:lnTo>
                <a:lnTo>
                  <a:pt x="0" y="55"/>
                </a:lnTo>
                <a:lnTo>
                  <a:pt x="16" y="51"/>
                </a:lnTo>
                <a:lnTo>
                  <a:pt x="20" y="39"/>
                </a:lnTo>
                <a:lnTo>
                  <a:pt x="28" y="31"/>
                </a:lnTo>
                <a:lnTo>
                  <a:pt x="26" y="4"/>
                </a:lnTo>
                <a:lnTo>
                  <a:pt x="33" y="0"/>
                </a:lnTo>
                <a:lnTo>
                  <a:pt x="33" y="7"/>
                </a:lnTo>
                <a:lnTo>
                  <a:pt x="41" y="21"/>
                </a:lnTo>
                <a:lnTo>
                  <a:pt x="41" y="7"/>
                </a:lnTo>
                <a:lnTo>
                  <a:pt x="47" y="14"/>
                </a:lnTo>
                <a:lnTo>
                  <a:pt x="47" y="26"/>
                </a:lnTo>
                <a:lnTo>
                  <a:pt x="65" y="35"/>
                </a:lnTo>
                <a:lnTo>
                  <a:pt x="81" y="26"/>
                </a:lnTo>
                <a:lnTo>
                  <a:pt x="90" y="26"/>
                </a:lnTo>
                <a:lnTo>
                  <a:pt x="80" y="45"/>
                </a:lnTo>
                <a:lnTo>
                  <a:pt x="70" y="45"/>
                </a:lnTo>
                <a:lnTo>
                  <a:pt x="70" y="53"/>
                </a:lnTo>
                <a:lnTo>
                  <a:pt x="58" y="51"/>
                </a:lnTo>
                <a:lnTo>
                  <a:pt x="55" y="55"/>
                </a:lnTo>
                <a:lnTo>
                  <a:pt x="52" y="63"/>
                </a:lnTo>
                <a:lnTo>
                  <a:pt x="55" y="63"/>
                </a:lnTo>
                <a:lnTo>
                  <a:pt x="39" y="78"/>
                </a:lnTo>
                <a:lnTo>
                  <a:pt x="33" y="87"/>
                </a:lnTo>
                <a:lnTo>
                  <a:pt x="13" y="104"/>
                </a:lnTo>
                <a:lnTo>
                  <a:pt x="10" y="99"/>
                </a:lnTo>
                <a:lnTo>
                  <a:pt x="3" y="9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0" name=""/>
          <p:cNvSpPr/>
          <p:nvPr/>
        </p:nvSpPr>
        <p:spPr>
          <a:xfrm>
            <a:off x="8942400" y="42307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2" y="16"/>
                </a:moveTo>
                <a:lnTo>
                  <a:pt x="0" y="0"/>
                </a:lnTo>
                <a:lnTo>
                  <a:pt x="18" y="5"/>
                </a:lnTo>
                <a:lnTo>
                  <a:pt x="12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1" name=""/>
          <p:cNvSpPr/>
          <p:nvPr/>
        </p:nvSpPr>
        <p:spPr>
          <a:xfrm>
            <a:off x="8353440" y="3932280"/>
            <a:ext cx="517680" cy="276120"/>
          </a:xfrm>
          <a:custGeom>
            <a:avLst/>
            <a:gdLst/>
            <a:ahLst/>
            <a:rect l="l" t="t" r="r" b="b"/>
            <a:pathLst>
              <a:path w="327" h="174">
                <a:moveTo>
                  <a:pt x="326" y="173"/>
                </a:moveTo>
                <a:lnTo>
                  <a:pt x="319" y="173"/>
                </a:lnTo>
                <a:lnTo>
                  <a:pt x="308" y="165"/>
                </a:lnTo>
                <a:lnTo>
                  <a:pt x="287" y="165"/>
                </a:lnTo>
                <a:lnTo>
                  <a:pt x="275" y="153"/>
                </a:lnTo>
                <a:lnTo>
                  <a:pt x="264" y="144"/>
                </a:lnTo>
                <a:lnTo>
                  <a:pt x="259" y="129"/>
                </a:lnTo>
                <a:lnTo>
                  <a:pt x="227" y="117"/>
                </a:lnTo>
                <a:lnTo>
                  <a:pt x="216" y="117"/>
                </a:lnTo>
                <a:lnTo>
                  <a:pt x="213" y="126"/>
                </a:lnTo>
                <a:lnTo>
                  <a:pt x="197" y="130"/>
                </a:lnTo>
                <a:lnTo>
                  <a:pt x="201" y="133"/>
                </a:lnTo>
                <a:lnTo>
                  <a:pt x="201" y="141"/>
                </a:lnTo>
                <a:lnTo>
                  <a:pt x="190" y="144"/>
                </a:lnTo>
                <a:lnTo>
                  <a:pt x="182" y="141"/>
                </a:lnTo>
                <a:lnTo>
                  <a:pt x="172" y="147"/>
                </a:lnTo>
                <a:lnTo>
                  <a:pt x="160" y="141"/>
                </a:lnTo>
                <a:lnTo>
                  <a:pt x="149" y="127"/>
                </a:lnTo>
                <a:lnTo>
                  <a:pt x="126" y="123"/>
                </a:lnTo>
                <a:lnTo>
                  <a:pt x="116" y="129"/>
                </a:lnTo>
                <a:lnTo>
                  <a:pt x="106" y="130"/>
                </a:lnTo>
                <a:lnTo>
                  <a:pt x="118" y="114"/>
                </a:lnTo>
                <a:lnTo>
                  <a:pt x="132" y="110"/>
                </a:lnTo>
                <a:lnTo>
                  <a:pt x="124" y="100"/>
                </a:lnTo>
                <a:lnTo>
                  <a:pt x="116" y="77"/>
                </a:lnTo>
                <a:lnTo>
                  <a:pt x="102" y="66"/>
                </a:lnTo>
                <a:lnTo>
                  <a:pt x="95" y="66"/>
                </a:lnTo>
                <a:lnTo>
                  <a:pt x="76" y="60"/>
                </a:lnTo>
                <a:lnTo>
                  <a:pt x="67" y="60"/>
                </a:lnTo>
                <a:lnTo>
                  <a:pt x="37" y="41"/>
                </a:lnTo>
                <a:lnTo>
                  <a:pt x="31" y="53"/>
                </a:lnTo>
                <a:lnTo>
                  <a:pt x="24" y="56"/>
                </a:lnTo>
                <a:lnTo>
                  <a:pt x="21" y="38"/>
                </a:lnTo>
                <a:lnTo>
                  <a:pt x="13" y="33"/>
                </a:lnTo>
                <a:lnTo>
                  <a:pt x="46" y="35"/>
                </a:lnTo>
                <a:lnTo>
                  <a:pt x="44" y="23"/>
                </a:lnTo>
                <a:lnTo>
                  <a:pt x="18" y="24"/>
                </a:lnTo>
                <a:lnTo>
                  <a:pt x="13" y="17"/>
                </a:lnTo>
                <a:lnTo>
                  <a:pt x="0" y="17"/>
                </a:lnTo>
                <a:lnTo>
                  <a:pt x="0" y="8"/>
                </a:lnTo>
                <a:lnTo>
                  <a:pt x="18" y="0"/>
                </a:lnTo>
                <a:lnTo>
                  <a:pt x="39" y="2"/>
                </a:lnTo>
                <a:lnTo>
                  <a:pt x="50" y="2"/>
                </a:lnTo>
                <a:lnTo>
                  <a:pt x="52" y="11"/>
                </a:lnTo>
                <a:lnTo>
                  <a:pt x="50" y="21"/>
                </a:lnTo>
                <a:lnTo>
                  <a:pt x="52" y="35"/>
                </a:lnTo>
                <a:lnTo>
                  <a:pt x="62" y="26"/>
                </a:lnTo>
                <a:lnTo>
                  <a:pt x="58" y="43"/>
                </a:lnTo>
                <a:lnTo>
                  <a:pt x="76" y="45"/>
                </a:lnTo>
                <a:lnTo>
                  <a:pt x="89" y="29"/>
                </a:lnTo>
                <a:lnTo>
                  <a:pt x="95" y="29"/>
                </a:lnTo>
                <a:lnTo>
                  <a:pt x="111" y="18"/>
                </a:lnTo>
                <a:lnTo>
                  <a:pt x="147" y="36"/>
                </a:lnTo>
                <a:lnTo>
                  <a:pt x="157" y="29"/>
                </a:lnTo>
                <a:lnTo>
                  <a:pt x="167" y="43"/>
                </a:lnTo>
                <a:lnTo>
                  <a:pt x="175" y="36"/>
                </a:lnTo>
                <a:lnTo>
                  <a:pt x="222" y="60"/>
                </a:lnTo>
                <a:lnTo>
                  <a:pt x="232" y="58"/>
                </a:lnTo>
                <a:lnTo>
                  <a:pt x="234" y="66"/>
                </a:lnTo>
                <a:lnTo>
                  <a:pt x="246" y="65"/>
                </a:lnTo>
                <a:lnTo>
                  <a:pt x="249" y="72"/>
                </a:lnTo>
                <a:lnTo>
                  <a:pt x="249" y="82"/>
                </a:lnTo>
                <a:lnTo>
                  <a:pt x="283" y="96"/>
                </a:lnTo>
                <a:lnTo>
                  <a:pt x="283" y="104"/>
                </a:lnTo>
                <a:lnTo>
                  <a:pt x="272" y="104"/>
                </a:lnTo>
                <a:lnTo>
                  <a:pt x="287" y="129"/>
                </a:lnTo>
                <a:lnTo>
                  <a:pt x="296" y="130"/>
                </a:lnTo>
                <a:lnTo>
                  <a:pt x="296" y="147"/>
                </a:lnTo>
                <a:lnTo>
                  <a:pt x="314" y="148"/>
                </a:lnTo>
                <a:lnTo>
                  <a:pt x="314" y="158"/>
                </a:lnTo>
                <a:lnTo>
                  <a:pt x="322" y="160"/>
                </a:lnTo>
                <a:lnTo>
                  <a:pt x="314" y="165"/>
                </a:lnTo>
                <a:lnTo>
                  <a:pt x="326" y="173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2" name=""/>
          <p:cNvSpPr/>
          <p:nvPr/>
        </p:nvSpPr>
        <p:spPr>
          <a:xfrm>
            <a:off x="8437680" y="406728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9" y="16"/>
                </a:moveTo>
                <a:lnTo>
                  <a:pt x="0" y="8"/>
                </a:lnTo>
                <a:lnTo>
                  <a:pt x="18" y="0"/>
                </a:lnTo>
                <a:lnTo>
                  <a:pt x="18" y="3"/>
                </a:lnTo>
                <a:lnTo>
                  <a:pt x="9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3" name=""/>
          <p:cNvSpPr/>
          <p:nvPr/>
        </p:nvSpPr>
        <p:spPr>
          <a:xfrm>
            <a:off x="8426520" y="407520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0"/>
                </a:moveTo>
                <a:lnTo>
                  <a:pt x="18" y="16"/>
                </a:lnTo>
                <a:lnTo>
                  <a:pt x="0" y="16"/>
                </a:lnTo>
                <a:lnTo>
                  <a:pt x="18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4" name=""/>
          <p:cNvSpPr/>
          <p:nvPr/>
        </p:nvSpPr>
        <p:spPr>
          <a:xfrm>
            <a:off x="8337600" y="41101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0"/>
                </a:moveTo>
                <a:lnTo>
                  <a:pt x="18" y="4"/>
                </a:lnTo>
                <a:lnTo>
                  <a:pt x="9" y="16"/>
                </a:lnTo>
                <a:lnTo>
                  <a:pt x="0" y="16"/>
                </a:lnTo>
                <a:lnTo>
                  <a:pt x="0" y="13"/>
                </a:lnTo>
                <a:lnTo>
                  <a:pt x="18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5" name=""/>
          <p:cNvSpPr/>
          <p:nvPr/>
        </p:nvSpPr>
        <p:spPr>
          <a:xfrm>
            <a:off x="8469360" y="39592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6"/>
                </a:moveTo>
                <a:lnTo>
                  <a:pt x="0" y="16"/>
                </a:lnTo>
                <a:lnTo>
                  <a:pt x="10" y="0"/>
                </a:lnTo>
                <a:lnTo>
                  <a:pt x="18" y="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6" name=""/>
          <p:cNvSpPr/>
          <p:nvPr/>
        </p:nvSpPr>
        <p:spPr>
          <a:xfrm>
            <a:off x="8470800" y="392580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18" y="8"/>
                </a:lnTo>
                <a:lnTo>
                  <a:pt x="14" y="16"/>
                </a:lnTo>
                <a:lnTo>
                  <a:pt x="1" y="16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7" name=""/>
          <p:cNvSpPr/>
          <p:nvPr/>
        </p:nvSpPr>
        <p:spPr>
          <a:xfrm>
            <a:off x="8197920" y="411804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3" y="16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8" name=""/>
          <p:cNvSpPr/>
          <p:nvPr/>
        </p:nvSpPr>
        <p:spPr>
          <a:xfrm>
            <a:off x="8131320" y="4140360"/>
            <a:ext cx="96840" cy="61920"/>
          </a:xfrm>
          <a:custGeom>
            <a:avLst/>
            <a:gdLst/>
            <a:ahLst/>
            <a:rect l="l" t="t" r="r" b="b"/>
            <a:pathLst>
              <a:path w="61" h="39">
                <a:moveTo>
                  <a:pt x="60" y="0"/>
                </a:moveTo>
                <a:lnTo>
                  <a:pt x="56" y="5"/>
                </a:lnTo>
                <a:lnTo>
                  <a:pt x="24" y="18"/>
                </a:lnTo>
                <a:lnTo>
                  <a:pt x="19" y="28"/>
                </a:lnTo>
                <a:lnTo>
                  <a:pt x="0" y="38"/>
                </a:lnTo>
                <a:lnTo>
                  <a:pt x="3" y="22"/>
                </a:lnTo>
                <a:lnTo>
                  <a:pt x="21" y="13"/>
                </a:lnTo>
                <a:lnTo>
                  <a:pt x="32" y="2"/>
                </a:lnTo>
                <a:lnTo>
                  <a:pt x="60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9" name=""/>
          <p:cNvSpPr/>
          <p:nvPr/>
        </p:nvSpPr>
        <p:spPr>
          <a:xfrm>
            <a:off x="8151840" y="41371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5" y="16"/>
                </a:lnTo>
                <a:lnTo>
                  <a:pt x="0" y="0"/>
                </a:lnTo>
                <a:lnTo>
                  <a:pt x="10" y="0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0" name=""/>
          <p:cNvSpPr/>
          <p:nvPr/>
        </p:nvSpPr>
        <p:spPr>
          <a:xfrm>
            <a:off x="8028000" y="4137120"/>
            <a:ext cx="85680" cy="27000"/>
          </a:xfrm>
          <a:custGeom>
            <a:avLst/>
            <a:gdLst/>
            <a:ahLst/>
            <a:rect l="l" t="t" r="r" b="b"/>
            <a:pathLst>
              <a:path w="54" h="17">
                <a:moveTo>
                  <a:pt x="53" y="0"/>
                </a:moveTo>
                <a:lnTo>
                  <a:pt x="47" y="11"/>
                </a:lnTo>
                <a:lnTo>
                  <a:pt x="25" y="16"/>
                </a:lnTo>
                <a:lnTo>
                  <a:pt x="0" y="11"/>
                </a:lnTo>
                <a:lnTo>
                  <a:pt x="0" y="0"/>
                </a:lnTo>
                <a:lnTo>
                  <a:pt x="12" y="0"/>
                </a:lnTo>
                <a:lnTo>
                  <a:pt x="23" y="7"/>
                </a:lnTo>
                <a:lnTo>
                  <a:pt x="31" y="2"/>
                </a:lnTo>
                <a:lnTo>
                  <a:pt x="39" y="7"/>
                </a:lnTo>
                <a:lnTo>
                  <a:pt x="53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1" name=""/>
          <p:cNvSpPr/>
          <p:nvPr/>
        </p:nvSpPr>
        <p:spPr>
          <a:xfrm>
            <a:off x="8005680" y="4168800"/>
            <a:ext cx="50760" cy="28440"/>
          </a:xfrm>
          <a:custGeom>
            <a:avLst/>
            <a:gdLst/>
            <a:ahLst/>
            <a:rect l="l" t="t" r="r" b="b"/>
            <a:pathLst>
              <a:path w="32" h="18">
                <a:moveTo>
                  <a:pt x="31" y="9"/>
                </a:moveTo>
                <a:lnTo>
                  <a:pt x="21" y="17"/>
                </a:lnTo>
                <a:lnTo>
                  <a:pt x="11" y="8"/>
                </a:lnTo>
                <a:lnTo>
                  <a:pt x="0" y="8"/>
                </a:lnTo>
                <a:lnTo>
                  <a:pt x="5" y="0"/>
                </a:lnTo>
                <a:lnTo>
                  <a:pt x="16" y="0"/>
                </a:lnTo>
                <a:lnTo>
                  <a:pt x="14" y="5"/>
                </a:lnTo>
                <a:lnTo>
                  <a:pt x="31" y="9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2" name=""/>
          <p:cNvSpPr/>
          <p:nvPr/>
        </p:nvSpPr>
        <p:spPr>
          <a:xfrm>
            <a:off x="7926480" y="4133880"/>
            <a:ext cx="74520" cy="27000"/>
          </a:xfrm>
          <a:custGeom>
            <a:avLst/>
            <a:gdLst/>
            <a:ahLst/>
            <a:rect l="l" t="t" r="r" b="b"/>
            <a:pathLst>
              <a:path w="47" h="17">
                <a:moveTo>
                  <a:pt x="46" y="10"/>
                </a:moveTo>
                <a:lnTo>
                  <a:pt x="16" y="16"/>
                </a:lnTo>
                <a:lnTo>
                  <a:pt x="0" y="10"/>
                </a:lnTo>
                <a:lnTo>
                  <a:pt x="3" y="4"/>
                </a:lnTo>
                <a:lnTo>
                  <a:pt x="13" y="10"/>
                </a:lnTo>
                <a:lnTo>
                  <a:pt x="19" y="7"/>
                </a:lnTo>
                <a:lnTo>
                  <a:pt x="32" y="10"/>
                </a:lnTo>
                <a:lnTo>
                  <a:pt x="27" y="0"/>
                </a:lnTo>
                <a:lnTo>
                  <a:pt x="46" y="1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3" name=""/>
          <p:cNvSpPr/>
          <p:nvPr/>
        </p:nvSpPr>
        <p:spPr>
          <a:xfrm>
            <a:off x="7885080" y="414036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9" y="16"/>
                </a:moveTo>
                <a:lnTo>
                  <a:pt x="0" y="8"/>
                </a:lnTo>
                <a:lnTo>
                  <a:pt x="13" y="0"/>
                </a:lnTo>
                <a:lnTo>
                  <a:pt x="18" y="8"/>
                </a:lnTo>
                <a:lnTo>
                  <a:pt x="9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4" name=""/>
          <p:cNvSpPr/>
          <p:nvPr/>
        </p:nvSpPr>
        <p:spPr>
          <a:xfrm>
            <a:off x="7631280" y="4079880"/>
            <a:ext cx="249120" cy="69840"/>
          </a:xfrm>
          <a:custGeom>
            <a:avLst/>
            <a:gdLst/>
            <a:ahLst/>
            <a:rect l="l" t="t" r="r" b="b"/>
            <a:pathLst>
              <a:path w="156" h="44">
                <a:moveTo>
                  <a:pt x="151" y="43"/>
                </a:moveTo>
                <a:lnTo>
                  <a:pt x="141" y="43"/>
                </a:lnTo>
                <a:lnTo>
                  <a:pt x="133" y="34"/>
                </a:lnTo>
                <a:lnTo>
                  <a:pt x="120" y="35"/>
                </a:lnTo>
                <a:lnTo>
                  <a:pt x="107" y="34"/>
                </a:lnTo>
                <a:lnTo>
                  <a:pt x="99" y="35"/>
                </a:lnTo>
                <a:lnTo>
                  <a:pt x="93" y="35"/>
                </a:lnTo>
                <a:lnTo>
                  <a:pt x="83" y="24"/>
                </a:lnTo>
                <a:lnTo>
                  <a:pt x="60" y="24"/>
                </a:lnTo>
                <a:lnTo>
                  <a:pt x="48" y="28"/>
                </a:lnTo>
                <a:lnTo>
                  <a:pt x="34" y="21"/>
                </a:lnTo>
                <a:lnTo>
                  <a:pt x="19" y="21"/>
                </a:lnTo>
                <a:lnTo>
                  <a:pt x="19" y="14"/>
                </a:lnTo>
                <a:lnTo>
                  <a:pt x="0" y="11"/>
                </a:lnTo>
                <a:lnTo>
                  <a:pt x="9" y="0"/>
                </a:lnTo>
                <a:lnTo>
                  <a:pt x="24" y="3"/>
                </a:lnTo>
                <a:lnTo>
                  <a:pt x="30" y="0"/>
                </a:lnTo>
                <a:lnTo>
                  <a:pt x="50" y="3"/>
                </a:lnTo>
                <a:lnTo>
                  <a:pt x="50" y="11"/>
                </a:lnTo>
                <a:lnTo>
                  <a:pt x="91" y="17"/>
                </a:lnTo>
                <a:lnTo>
                  <a:pt x="93" y="8"/>
                </a:lnTo>
                <a:lnTo>
                  <a:pt x="124" y="17"/>
                </a:lnTo>
                <a:lnTo>
                  <a:pt x="129" y="24"/>
                </a:lnTo>
                <a:lnTo>
                  <a:pt x="155" y="26"/>
                </a:lnTo>
                <a:lnTo>
                  <a:pt x="151" y="43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5" name=""/>
          <p:cNvSpPr/>
          <p:nvPr/>
        </p:nvSpPr>
        <p:spPr>
          <a:xfrm>
            <a:off x="7843680" y="40942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8"/>
                </a:moveTo>
                <a:lnTo>
                  <a:pt x="0" y="16"/>
                </a:lnTo>
                <a:lnTo>
                  <a:pt x="0" y="13"/>
                </a:lnTo>
                <a:lnTo>
                  <a:pt x="13" y="0"/>
                </a:lnTo>
                <a:lnTo>
                  <a:pt x="18" y="8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6" name=""/>
          <p:cNvSpPr/>
          <p:nvPr/>
        </p:nvSpPr>
        <p:spPr>
          <a:xfrm>
            <a:off x="7351560" y="3747960"/>
            <a:ext cx="295560" cy="328680"/>
          </a:xfrm>
          <a:custGeom>
            <a:avLst/>
            <a:gdLst/>
            <a:ahLst/>
            <a:rect l="l" t="t" r="r" b="b"/>
            <a:pathLst>
              <a:path w="187" h="207">
                <a:moveTo>
                  <a:pt x="186" y="196"/>
                </a:moveTo>
                <a:lnTo>
                  <a:pt x="174" y="201"/>
                </a:lnTo>
                <a:lnTo>
                  <a:pt x="167" y="198"/>
                </a:lnTo>
                <a:lnTo>
                  <a:pt x="161" y="206"/>
                </a:lnTo>
                <a:lnTo>
                  <a:pt x="111" y="159"/>
                </a:lnTo>
                <a:lnTo>
                  <a:pt x="87" y="110"/>
                </a:lnTo>
                <a:lnTo>
                  <a:pt x="73" y="95"/>
                </a:lnTo>
                <a:lnTo>
                  <a:pt x="63" y="67"/>
                </a:lnTo>
                <a:lnTo>
                  <a:pt x="47" y="56"/>
                </a:lnTo>
                <a:lnTo>
                  <a:pt x="35" y="38"/>
                </a:lnTo>
                <a:lnTo>
                  <a:pt x="14" y="27"/>
                </a:lnTo>
                <a:lnTo>
                  <a:pt x="5" y="11"/>
                </a:lnTo>
                <a:lnTo>
                  <a:pt x="0" y="0"/>
                </a:lnTo>
                <a:lnTo>
                  <a:pt x="6" y="1"/>
                </a:lnTo>
                <a:lnTo>
                  <a:pt x="11" y="6"/>
                </a:lnTo>
                <a:lnTo>
                  <a:pt x="37" y="9"/>
                </a:lnTo>
                <a:lnTo>
                  <a:pt x="47" y="18"/>
                </a:lnTo>
                <a:lnTo>
                  <a:pt x="56" y="23"/>
                </a:lnTo>
                <a:lnTo>
                  <a:pt x="56" y="29"/>
                </a:lnTo>
                <a:lnTo>
                  <a:pt x="95" y="61"/>
                </a:lnTo>
                <a:lnTo>
                  <a:pt x="98" y="56"/>
                </a:lnTo>
                <a:lnTo>
                  <a:pt x="106" y="67"/>
                </a:lnTo>
                <a:lnTo>
                  <a:pt x="119" y="78"/>
                </a:lnTo>
                <a:lnTo>
                  <a:pt x="124" y="84"/>
                </a:lnTo>
                <a:lnTo>
                  <a:pt x="127" y="85"/>
                </a:lnTo>
                <a:lnTo>
                  <a:pt x="127" y="95"/>
                </a:lnTo>
                <a:lnTo>
                  <a:pt x="142" y="95"/>
                </a:lnTo>
                <a:lnTo>
                  <a:pt x="143" y="97"/>
                </a:lnTo>
                <a:lnTo>
                  <a:pt x="142" y="107"/>
                </a:lnTo>
                <a:lnTo>
                  <a:pt x="146" y="115"/>
                </a:lnTo>
                <a:lnTo>
                  <a:pt x="155" y="117"/>
                </a:lnTo>
                <a:lnTo>
                  <a:pt x="171" y="139"/>
                </a:lnTo>
                <a:lnTo>
                  <a:pt x="169" y="149"/>
                </a:lnTo>
                <a:lnTo>
                  <a:pt x="177" y="142"/>
                </a:lnTo>
                <a:lnTo>
                  <a:pt x="186" y="157"/>
                </a:lnTo>
                <a:lnTo>
                  <a:pt x="182" y="159"/>
                </a:lnTo>
                <a:lnTo>
                  <a:pt x="186" y="19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7" name=""/>
          <p:cNvSpPr/>
          <p:nvPr/>
        </p:nvSpPr>
        <p:spPr>
          <a:xfrm>
            <a:off x="7699320" y="39844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0" y="5"/>
                </a:lnTo>
                <a:lnTo>
                  <a:pt x="18" y="0"/>
                </a:lnTo>
                <a:lnTo>
                  <a:pt x="18" y="7"/>
                </a:lnTo>
                <a:lnTo>
                  <a:pt x="3" y="16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8" name=""/>
          <p:cNvSpPr/>
          <p:nvPr/>
        </p:nvSpPr>
        <p:spPr>
          <a:xfrm>
            <a:off x="7640640" y="3949560"/>
            <a:ext cx="31680" cy="41400"/>
          </a:xfrm>
          <a:custGeom>
            <a:avLst/>
            <a:gdLst/>
            <a:ahLst/>
            <a:rect l="l" t="t" r="r" b="b"/>
            <a:pathLst>
              <a:path w="20" h="26">
                <a:moveTo>
                  <a:pt x="18" y="25"/>
                </a:moveTo>
                <a:lnTo>
                  <a:pt x="11" y="18"/>
                </a:lnTo>
                <a:lnTo>
                  <a:pt x="0" y="5"/>
                </a:lnTo>
                <a:lnTo>
                  <a:pt x="3" y="0"/>
                </a:lnTo>
                <a:lnTo>
                  <a:pt x="10" y="15"/>
                </a:lnTo>
                <a:lnTo>
                  <a:pt x="19" y="25"/>
                </a:lnTo>
                <a:lnTo>
                  <a:pt x="18" y="25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9" name=""/>
          <p:cNvSpPr/>
          <p:nvPr/>
        </p:nvSpPr>
        <p:spPr>
          <a:xfrm>
            <a:off x="7448400" y="3927600"/>
            <a:ext cx="32040" cy="33120"/>
          </a:xfrm>
          <a:custGeom>
            <a:avLst/>
            <a:gdLst/>
            <a:ahLst/>
            <a:rect l="l" t="t" r="r" b="b"/>
            <a:pathLst>
              <a:path w="19" h="21">
                <a:moveTo>
                  <a:pt x="18" y="20"/>
                </a:moveTo>
                <a:lnTo>
                  <a:pt x="6" y="19"/>
                </a:lnTo>
                <a:lnTo>
                  <a:pt x="0" y="0"/>
                </a:lnTo>
                <a:lnTo>
                  <a:pt x="18" y="2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0" name=""/>
          <p:cNvSpPr/>
          <p:nvPr/>
        </p:nvSpPr>
        <p:spPr>
          <a:xfrm>
            <a:off x="7408800" y="38656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0" y="0"/>
                </a:lnTo>
                <a:lnTo>
                  <a:pt x="4" y="0"/>
                </a:lnTo>
                <a:lnTo>
                  <a:pt x="18" y="11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1" name=""/>
          <p:cNvSpPr/>
          <p:nvPr/>
        </p:nvSpPr>
        <p:spPr>
          <a:xfrm>
            <a:off x="7362720" y="383076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0" y="9"/>
                </a:lnTo>
                <a:lnTo>
                  <a:pt x="3" y="0"/>
                </a:lnTo>
                <a:lnTo>
                  <a:pt x="18" y="9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2" name=""/>
          <p:cNvSpPr/>
          <p:nvPr/>
        </p:nvSpPr>
        <p:spPr>
          <a:xfrm>
            <a:off x="7710480" y="37879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4" y="16"/>
                </a:moveTo>
                <a:lnTo>
                  <a:pt x="0" y="3"/>
                </a:lnTo>
                <a:lnTo>
                  <a:pt x="12" y="0"/>
                </a:lnTo>
                <a:lnTo>
                  <a:pt x="18" y="14"/>
                </a:lnTo>
                <a:lnTo>
                  <a:pt x="4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3" name=""/>
          <p:cNvSpPr/>
          <p:nvPr/>
        </p:nvSpPr>
        <p:spPr>
          <a:xfrm>
            <a:off x="8096400" y="3638520"/>
            <a:ext cx="122040" cy="115920"/>
          </a:xfrm>
          <a:custGeom>
            <a:avLst/>
            <a:gdLst/>
            <a:ahLst/>
            <a:rect l="l" t="t" r="r" b="b"/>
            <a:pathLst>
              <a:path w="78" h="73">
                <a:moveTo>
                  <a:pt x="57" y="72"/>
                </a:moveTo>
                <a:lnTo>
                  <a:pt x="53" y="63"/>
                </a:lnTo>
                <a:lnTo>
                  <a:pt x="47" y="69"/>
                </a:lnTo>
                <a:lnTo>
                  <a:pt x="37" y="63"/>
                </a:lnTo>
                <a:lnTo>
                  <a:pt x="35" y="54"/>
                </a:lnTo>
                <a:lnTo>
                  <a:pt x="42" y="39"/>
                </a:lnTo>
                <a:lnTo>
                  <a:pt x="23" y="35"/>
                </a:lnTo>
                <a:lnTo>
                  <a:pt x="23" y="39"/>
                </a:lnTo>
                <a:lnTo>
                  <a:pt x="18" y="39"/>
                </a:lnTo>
                <a:lnTo>
                  <a:pt x="14" y="38"/>
                </a:lnTo>
                <a:lnTo>
                  <a:pt x="8" y="38"/>
                </a:lnTo>
                <a:lnTo>
                  <a:pt x="1" y="49"/>
                </a:lnTo>
                <a:lnTo>
                  <a:pt x="0" y="48"/>
                </a:lnTo>
                <a:lnTo>
                  <a:pt x="5" y="32"/>
                </a:lnTo>
                <a:lnTo>
                  <a:pt x="14" y="28"/>
                </a:lnTo>
                <a:lnTo>
                  <a:pt x="18" y="18"/>
                </a:lnTo>
                <a:lnTo>
                  <a:pt x="23" y="18"/>
                </a:lnTo>
                <a:lnTo>
                  <a:pt x="26" y="27"/>
                </a:lnTo>
                <a:lnTo>
                  <a:pt x="37" y="24"/>
                </a:lnTo>
                <a:lnTo>
                  <a:pt x="47" y="11"/>
                </a:lnTo>
                <a:lnTo>
                  <a:pt x="55" y="8"/>
                </a:lnTo>
                <a:lnTo>
                  <a:pt x="55" y="0"/>
                </a:lnTo>
                <a:lnTo>
                  <a:pt x="69" y="11"/>
                </a:lnTo>
                <a:lnTo>
                  <a:pt x="77" y="39"/>
                </a:lnTo>
                <a:lnTo>
                  <a:pt x="71" y="55"/>
                </a:lnTo>
                <a:lnTo>
                  <a:pt x="63" y="42"/>
                </a:lnTo>
                <a:lnTo>
                  <a:pt x="55" y="49"/>
                </a:lnTo>
                <a:lnTo>
                  <a:pt x="63" y="63"/>
                </a:lnTo>
                <a:lnTo>
                  <a:pt x="57" y="72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4" name=""/>
          <p:cNvSpPr/>
          <p:nvPr/>
        </p:nvSpPr>
        <p:spPr>
          <a:xfrm>
            <a:off x="7959600" y="3591000"/>
            <a:ext cx="65160" cy="84240"/>
          </a:xfrm>
          <a:custGeom>
            <a:avLst/>
            <a:gdLst/>
            <a:ahLst/>
            <a:rect l="l" t="t" r="r" b="b"/>
            <a:pathLst>
              <a:path w="40" h="53">
                <a:moveTo>
                  <a:pt x="24" y="20"/>
                </a:moveTo>
                <a:lnTo>
                  <a:pt x="16" y="37"/>
                </a:lnTo>
                <a:lnTo>
                  <a:pt x="0" y="52"/>
                </a:lnTo>
                <a:lnTo>
                  <a:pt x="24" y="20"/>
                </a:lnTo>
                <a:lnTo>
                  <a:pt x="34" y="15"/>
                </a:lnTo>
                <a:lnTo>
                  <a:pt x="34" y="0"/>
                </a:lnTo>
                <a:lnTo>
                  <a:pt x="39" y="18"/>
                </a:lnTo>
                <a:lnTo>
                  <a:pt x="24" y="2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5" name=""/>
          <p:cNvSpPr/>
          <p:nvPr/>
        </p:nvSpPr>
        <p:spPr>
          <a:xfrm>
            <a:off x="8013600" y="3389400"/>
            <a:ext cx="85680" cy="144360"/>
          </a:xfrm>
          <a:custGeom>
            <a:avLst/>
            <a:gdLst/>
            <a:ahLst/>
            <a:rect l="l" t="t" r="r" b="b"/>
            <a:pathLst>
              <a:path w="54" h="91">
                <a:moveTo>
                  <a:pt x="53" y="90"/>
                </a:moveTo>
                <a:lnTo>
                  <a:pt x="37" y="81"/>
                </a:lnTo>
                <a:lnTo>
                  <a:pt x="24" y="81"/>
                </a:lnTo>
                <a:lnTo>
                  <a:pt x="24" y="71"/>
                </a:lnTo>
                <a:lnTo>
                  <a:pt x="14" y="63"/>
                </a:lnTo>
                <a:lnTo>
                  <a:pt x="9" y="68"/>
                </a:lnTo>
                <a:lnTo>
                  <a:pt x="0" y="38"/>
                </a:lnTo>
                <a:lnTo>
                  <a:pt x="11" y="33"/>
                </a:lnTo>
                <a:lnTo>
                  <a:pt x="8" y="0"/>
                </a:lnTo>
                <a:lnTo>
                  <a:pt x="32" y="7"/>
                </a:lnTo>
                <a:lnTo>
                  <a:pt x="39" y="1"/>
                </a:lnTo>
                <a:lnTo>
                  <a:pt x="39" y="19"/>
                </a:lnTo>
                <a:lnTo>
                  <a:pt x="45" y="19"/>
                </a:lnTo>
                <a:lnTo>
                  <a:pt x="43" y="38"/>
                </a:lnTo>
                <a:lnTo>
                  <a:pt x="37" y="44"/>
                </a:lnTo>
                <a:lnTo>
                  <a:pt x="32" y="58"/>
                </a:lnTo>
                <a:lnTo>
                  <a:pt x="39" y="80"/>
                </a:lnTo>
                <a:lnTo>
                  <a:pt x="53" y="9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6" name=""/>
          <p:cNvSpPr/>
          <p:nvPr/>
        </p:nvSpPr>
        <p:spPr>
          <a:xfrm>
            <a:off x="9185400" y="373212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4"/>
                </a:moveTo>
                <a:lnTo>
                  <a:pt x="4" y="0"/>
                </a:lnTo>
                <a:lnTo>
                  <a:pt x="18" y="11"/>
                </a:lnTo>
                <a:lnTo>
                  <a:pt x="12" y="16"/>
                </a:lnTo>
                <a:lnTo>
                  <a:pt x="0" y="4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7" name=""/>
          <p:cNvSpPr/>
          <p:nvPr/>
        </p:nvSpPr>
        <p:spPr>
          <a:xfrm>
            <a:off x="9259920" y="38149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0" y="16"/>
                </a:ln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8" name=""/>
          <p:cNvSpPr/>
          <p:nvPr/>
        </p:nvSpPr>
        <p:spPr>
          <a:xfrm>
            <a:off x="9312120" y="39085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18" y="0"/>
                </a:lnTo>
                <a:lnTo>
                  <a:pt x="18" y="16"/>
                </a:lnTo>
                <a:lnTo>
                  <a:pt x="10" y="16"/>
                </a:lnTo>
                <a:lnTo>
                  <a:pt x="10" y="6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9" name=""/>
          <p:cNvSpPr/>
          <p:nvPr/>
        </p:nvSpPr>
        <p:spPr>
          <a:xfrm>
            <a:off x="8591400" y="3162240"/>
            <a:ext cx="320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1" y="16"/>
                </a:moveTo>
                <a:lnTo>
                  <a:pt x="0" y="16"/>
                </a:lnTo>
                <a:lnTo>
                  <a:pt x="11" y="0"/>
                </a:lnTo>
                <a:lnTo>
                  <a:pt x="18" y="0"/>
                </a:lnTo>
                <a:lnTo>
                  <a:pt x="11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0" name=""/>
          <p:cNvSpPr/>
          <p:nvPr/>
        </p:nvSpPr>
        <p:spPr>
          <a:xfrm flipV="1">
            <a:off x="8197920" y="3161880"/>
            <a:ext cx="7920" cy="126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1" name=""/>
          <p:cNvSpPr/>
          <p:nvPr/>
        </p:nvSpPr>
        <p:spPr>
          <a:xfrm>
            <a:off x="8229600" y="310356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5" y="16"/>
                </a:moveTo>
                <a:lnTo>
                  <a:pt x="0" y="12"/>
                </a:lnTo>
                <a:lnTo>
                  <a:pt x="18" y="0"/>
                </a:lnTo>
                <a:lnTo>
                  <a:pt x="5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2" name=""/>
          <p:cNvSpPr/>
          <p:nvPr/>
        </p:nvSpPr>
        <p:spPr>
          <a:xfrm>
            <a:off x="8251920" y="2706840"/>
            <a:ext cx="258840" cy="249120"/>
          </a:xfrm>
          <a:custGeom>
            <a:avLst/>
            <a:gdLst/>
            <a:ahLst/>
            <a:rect l="l" t="t" r="r" b="b"/>
            <a:pathLst>
              <a:path w="163" h="157">
                <a:moveTo>
                  <a:pt x="0" y="147"/>
                </a:moveTo>
                <a:lnTo>
                  <a:pt x="0" y="146"/>
                </a:lnTo>
                <a:lnTo>
                  <a:pt x="23" y="120"/>
                </a:lnTo>
                <a:lnTo>
                  <a:pt x="45" y="116"/>
                </a:lnTo>
                <a:lnTo>
                  <a:pt x="58" y="113"/>
                </a:lnTo>
                <a:lnTo>
                  <a:pt x="73" y="116"/>
                </a:lnTo>
                <a:lnTo>
                  <a:pt x="88" y="103"/>
                </a:lnTo>
                <a:lnTo>
                  <a:pt x="88" y="88"/>
                </a:lnTo>
                <a:lnTo>
                  <a:pt x="95" y="83"/>
                </a:lnTo>
                <a:lnTo>
                  <a:pt x="95" y="98"/>
                </a:lnTo>
                <a:lnTo>
                  <a:pt x="103" y="98"/>
                </a:lnTo>
                <a:lnTo>
                  <a:pt x="116" y="86"/>
                </a:lnTo>
                <a:lnTo>
                  <a:pt x="116" y="82"/>
                </a:lnTo>
                <a:lnTo>
                  <a:pt x="126" y="78"/>
                </a:lnTo>
                <a:lnTo>
                  <a:pt x="135" y="49"/>
                </a:lnTo>
                <a:lnTo>
                  <a:pt x="129" y="34"/>
                </a:lnTo>
                <a:lnTo>
                  <a:pt x="129" y="27"/>
                </a:lnTo>
                <a:lnTo>
                  <a:pt x="126" y="20"/>
                </a:lnTo>
                <a:lnTo>
                  <a:pt x="135" y="9"/>
                </a:lnTo>
                <a:lnTo>
                  <a:pt x="139" y="10"/>
                </a:lnTo>
                <a:lnTo>
                  <a:pt x="140" y="0"/>
                </a:lnTo>
                <a:lnTo>
                  <a:pt x="147" y="0"/>
                </a:lnTo>
                <a:lnTo>
                  <a:pt x="147" y="10"/>
                </a:lnTo>
                <a:lnTo>
                  <a:pt x="162" y="39"/>
                </a:lnTo>
                <a:lnTo>
                  <a:pt x="162" y="49"/>
                </a:lnTo>
                <a:lnTo>
                  <a:pt x="157" y="56"/>
                </a:lnTo>
                <a:lnTo>
                  <a:pt x="147" y="64"/>
                </a:lnTo>
                <a:lnTo>
                  <a:pt x="155" y="88"/>
                </a:lnTo>
                <a:lnTo>
                  <a:pt x="152" y="98"/>
                </a:lnTo>
                <a:lnTo>
                  <a:pt x="157" y="110"/>
                </a:lnTo>
                <a:lnTo>
                  <a:pt x="150" y="122"/>
                </a:lnTo>
                <a:lnTo>
                  <a:pt x="144" y="125"/>
                </a:lnTo>
                <a:lnTo>
                  <a:pt x="144" y="113"/>
                </a:lnTo>
                <a:lnTo>
                  <a:pt x="139" y="113"/>
                </a:lnTo>
                <a:lnTo>
                  <a:pt x="137" y="125"/>
                </a:lnTo>
                <a:lnTo>
                  <a:pt x="126" y="135"/>
                </a:lnTo>
                <a:lnTo>
                  <a:pt x="122" y="126"/>
                </a:lnTo>
                <a:lnTo>
                  <a:pt x="116" y="128"/>
                </a:lnTo>
                <a:lnTo>
                  <a:pt x="116" y="136"/>
                </a:lnTo>
                <a:lnTo>
                  <a:pt x="97" y="132"/>
                </a:lnTo>
                <a:lnTo>
                  <a:pt x="88" y="126"/>
                </a:lnTo>
                <a:lnTo>
                  <a:pt x="88" y="136"/>
                </a:lnTo>
                <a:lnTo>
                  <a:pt x="92" y="140"/>
                </a:lnTo>
                <a:lnTo>
                  <a:pt x="82" y="142"/>
                </a:lnTo>
                <a:lnTo>
                  <a:pt x="78" y="156"/>
                </a:lnTo>
                <a:lnTo>
                  <a:pt x="70" y="150"/>
                </a:lnTo>
                <a:lnTo>
                  <a:pt x="70" y="132"/>
                </a:lnTo>
                <a:lnTo>
                  <a:pt x="49" y="128"/>
                </a:lnTo>
                <a:lnTo>
                  <a:pt x="47" y="136"/>
                </a:lnTo>
                <a:lnTo>
                  <a:pt x="19" y="142"/>
                </a:lnTo>
                <a:lnTo>
                  <a:pt x="18" y="150"/>
                </a:lnTo>
                <a:lnTo>
                  <a:pt x="11" y="143"/>
                </a:lnTo>
                <a:lnTo>
                  <a:pt x="0" y="147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3" name=""/>
          <p:cNvSpPr/>
          <p:nvPr/>
        </p:nvSpPr>
        <p:spPr>
          <a:xfrm>
            <a:off x="8429760" y="2583000"/>
            <a:ext cx="144360" cy="122040"/>
          </a:xfrm>
          <a:custGeom>
            <a:avLst/>
            <a:gdLst/>
            <a:ahLst/>
            <a:rect l="l" t="t" r="r" b="b"/>
            <a:pathLst>
              <a:path w="91" h="77">
                <a:moveTo>
                  <a:pt x="9" y="76"/>
                </a:moveTo>
                <a:lnTo>
                  <a:pt x="0" y="58"/>
                </a:lnTo>
                <a:lnTo>
                  <a:pt x="9" y="50"/>
                </a:lnTo>
                <a:lnTo>
                  <a:pt x="3" y="44"/>
                </a:lnTo>
                <a:lnTo>
                  <a:pt x="19" y="42"/>
                </a:lnTo>
                <a:lnTo>
                  <a:pt x="19" y="34"/>
                </a:lnTo>
                <a:lnTo>
                  <a:pt x="24" y="22"/>
                </a:lnTo>
                <a:lnTo>
                  <a:pt x="13" y="2"/>
                </a:lnTo>
                <a:lnTo>
                  <a:pt x="19" y="0"/>
                </a:lnTo>
                <a:lnTo>
                  <a:pt x="44" y="16"/>
                </a:lnTo>
                <a:lnTo>
                  <a:pt x="56" y="21"/>
                </a:lnTo>
                <a:lnTo>
                  <a:pt x="66" y="27"/>
                </a:lnTo>
                <a:lnTo>
                  <a:pt x="79" y="21"/>
                </a:lnTo>
                <a:lnTo>
                  <a:pt x="82" y="25"/>
                </a:lnTo>
                <a:lnTo>
                  <a:pt x="79" y="31"/>
                </a:lnTo>
                <a:lnTo>
                  <a:pt x="79" y="39"/>
                </a:lnTo>
                <a:lnTo>
                  <a:pt x="90" y="39"/>
                </a:lnTo>
                <a:lnTo>
                  <a:pt x="82" y="46"/>
                </a:lnTo>
                <a:lnTo>
                  <a:pt x="63" y="49"/>
                </a:lnTo>
                <a:lnTo>
                  <a:pt x="56" y="67"/>
                </a:lnTo>
                <a:lnTo>
                  <a:pt x="27" y="54"/>
                </a:lnTo>
                <a:lnTo>
                  <a:pt x="22" y="58"/>
                </a:lnTo>
                <a:lnTo>
                  <a:pt x="13" y="58"/>
                </a:lnTo>
                <a:lnTo>
                  <a:pt x="9" y="60"/>
                </a:lnTo>
                <a:lnTo>
                  <a:pt x="18" y="70"/>
                </a:lnTo>
                <a:lnTo>
                  <a:pt x="9" y="7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4" name=""/>
          <p:cNvSpPr/>
          <p:nvPr/>
        </p:nvSpPr>
        <p:spPr>
          <a:xfrm>
            <a:off x="8602560" y="2577960"/>
            <a:ext cx="41400" cy="33480"/>
          </a:xfrm>
          <a:custGeom>
            <a:avLst/>
            <a:gdLst/>
            <a:ahLst/>
            <a:rect l="l" t="t" r="r" b="b"/>
            <a:pathLst>
              <a:path w="26" h="21">
                <a:moveTo>
                  <a:pt x="0" y="20"/>
                </a:moveTo>
                <a:lnTo>
                  <a:pt x="8" y="0"/>
                </a:lnTo>
                <a:lnTo>
                  <a:pt x="9" y="2"/>
                </a:lnTo>
                <a:lnTo>
                  <a:pt x="25" y="0"/>
                </a:lnTo>
                <a:lnTo>
                  <a:pt x="8" y="5"/>
                </a:lnTo>
                <a:lnTo>
                  <a:pt x="6" y="17"/>
                </a:lnTo>
                <a:lnTo>
                  <a:pt x="0" y="2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5" name=""/>
          <p:cNvSpPr/>
          <p:nvPr/>
        </p:nvSpPr>
        <p:spPr>
          <a:xfrm>
            <a:off x="8389800" y="4932360"/>
            <a:ext cx="36720" cy="27000"/>
          </a:xfrm>
          <a:custGeom>
            <a:avLst/>
            <a:gdLst/>
            <a:ahLst/>
            <a:rect l="l" t="t" r="r" b="b"/>
            <a:pathLst>
              <a:path w="22" h="17">
                <a:moveTo>
                  <a:pt x="21" y="4"/>
                </a:moveTo>
                <a:lnTo>
                  <a:pt x="4" y="16"/>
                </a:lnTo>
                <a:lnTo>
                  <a:pt x="0" y="9"/>
                </a:lnTo>
                <a:lnTo>
                  <a:pt x="15" y="0"/>
                </a:lnTo>
                <a:lnTo>
                  <a:pt x="21" y="4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6" name=""/>
          <p:cNvSpPr/>
          <p:nvPr/>
        </p:nvSpPr>
        <p:spPr>
          <a:xfrm>
            <a:off x="8556480" y="505296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7" name=""/>
          <p:cNvSpPr/>
          <p:nvPr/>
        </p:nvSpPr>
        <p:spPr>
          <a:xfrm>
            <a:off x="8572680" y="5083200"/>
            <a:ext cx="83880" cy="92160"/>
          </a:xfrm>
          <a:custGeom>
            <a:avLst/>
            <a:gdLst/>
            <a:ahLst/>
            <a:rect l="l" t="t" r="r" b="b"/>
            <a:pathLst>
              <a:path w="53" h="58">
                <a:moveTo>
                  <a:pt x="0" y="0"/>
                </a:moveTo>
                <a:lnTo>
                  <a:pt x="27" y="10"/>
                </a:lnTo>
                <a:lnTo>
                  <a:pt x="49" y="2"/>
                </a:lnTo>
                <a:lnTo>
                  <a:pt x="52" y="5"/>
                </a:lnTo>
                <a:lnTo>
                  <a:pt x="52" y="28"/>
                </a:lnTo>
                <a:lnTo>
                  <a:pt x="46" y="28"/>
                </a:lnTo>
                <a:lnTo>
                  <a:pt x="36" y="38"/>
                </a:lnTo>
                <a:lnTo>
                  <a:pt x="36" y="47"/>
                </a:lnTo>
                <a:lnTo>
                  <a:pt x="30" y="45"/>
                </a:lnTo>
                <a:lnTo>
                  <a:pt x="18" y="57"/>
                </a:lnTo>
                <a:lnTo>
                  <a:pt x="10" y="55"/>
                </a:lnTo>
                <a:lnTo>
                  <a:pt x="6" y="57"/>
                </a:lnTo>
                <a:lnTo>
                  <a:pt x="0" y="34"/>
                </a:lnTo>
                <a:lnTo>
                  <a:pt x="3" y="22"/>
                </a:lnTo>
                <a:lnTo>
                  <a:pt x="0" y="0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8" name=""/>
          <p:cNvSpPr/>
          <p:nvPr/>
        </p:nvSpPr>
        <p:spPr>
          <a:xfrm>
            <a:off x="9120240" y="527832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9" y="0"/>
                </a:lnTo>
                <a:lnTo>
                  <a:pt x="18" y="5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9" name=""/>
          <p:cNvSpPr/>
          <p:nvPr/>
        </p:nvSpPr>
        <p:spPr>
          <a:xfrm>
            <a:off x="9101160" y="5078520"/>
            <a:ext cx="255600" cy="201600"/>
          </a:xfrm>
          <a:custGeom>
            <a:avLst/>
            <a:gdLst/>
            <a:ahLst/>
            <a:rect l="l" t="t" r="r" b="b"/>
            <a:pathLst>
              <a:path w="161" h="127">
                <a:moveTo>
                  <a:pt x="34" y="126"/>
                </a:moveTo>
                <a:lnTo>
                  <a:pt x="29" y="120"/>
                </a:lnTo>
                <a:lnTo>
                  <a:pt x="4" y="120"/>
                </a:lnTo>
                <a:lnTo>
                  <a:pt x="0" y="114"/>
                </a:lnTo>
                <a:lnTo>
                  <a:pt x="11" y="108"/>
                </a:lnTo>
                <a:lnTo>
                  <a:pt x="9" y="101"/>
                </a:lnTo>
                <a:lnTo>
                  <a:pt x="21" y="101"/>
                </a:lnTo>
                <a:lnTo>
                  <a:pt x="14" y="89"/>
                </a:lnTo>
                <a:lnTo>
                  <a:pt x="47" y="77"/>
                </a:lnTo>
                <a:lnTo>
                  <a:pt x="62" y="74"/>
                </a:lnTo>
                <a:lnTo>
                  <a:pt x="83" y="57"/>
                </a:lnTo>
                <a:lnTo>
                  <a:pt x="101" y="47"/>
                </a:lnTo>
                <a:lnTo>
                  <a:pt x="112" y="30"/>
                </a:lnTo>
                <a:lnTo>
                  <a:pt x="125" y="25"/>
                </a:lnTo>
                <a:lnTo>
                  <a:pt x="133" y="13"/>
                </a:lnTo>
                <a:lnTo>
                  <a:pt x="138" y="0"/>
                </a:lnTo>
                <a:lnTo>
                  <a:pt x="143" y="2"/>
                </a:lnTo>
                <a:lnTo>
                  <a:pt x="139" y="15"/>
                </a:lnTo>
                <a:lnTo>
                  <a:pt x="147" y="20"/>
                </a:lnTo>
                <a:lnTo>
                  <a:pt x="157" y="10"/>
                </a:lnTo>
                <a:lnTo>
                  <a:pt x="160" y="13"/>
                </a:lnTo>
                <a:lnTo>
                  <a:pt x="155" y="20"/>
                </a:lnTo>
                <a:lnTo>
                  <a:pt x="155" y="27"/>
                </a:lnTo>
                <a:lnTo>
                  <a:pt x="143" y="36"/>
                </a:lnTo>
                <a:lnTo>
                  <a:pt x="136" y="47"/>
                </a:lnTo>
                <a:lnTo>
                  <a:pt x="123" y="57"/>
                </a:lnTo>
                <a:lnTo>
                  <a:pt x="123" y="64"/>
                </a:lnTo>
                <a:lnTo>
                  <a:pt x="115" y="67"/>
                </a:lnTo>
                <a:lnTo>
                  <a:pt x="108" y="69"/>
                </a:lnTo>
                <a:lnTo>
                  <a:pt x="90" y="73"/>
                </a:lnTo>
                <a:lnTo>
                  <a:pt x="90" y="87"/>
                </a:lnTo>
                <a:lnTo>
                  <a:pt x="73" y="99"/>
                </a:lnTo>
                <a:lnTo>
                  <a:pt x="73" y="108"/>
                </a:lnTo>
                <a:lnTo>
                  <a:pt x="40" y="126"/>
                </a:lnTo>
                <a:lnTo>
                  <a:pt x="34" y="126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0" name=""/>
          <p:cNvSpPr/>
          <p:nvPr/>
        </p:nvSpPr>
        <p:spPr>
          <a:xfrm>
            <a:off x="9366120" y="4956120"/>
            <a:ext cx="144720" cy="166680"/>
          </a:xfrm>
          <a:custGeom>
            <a:avLst/>
            <a:gdLst/>
            <a:ahLst/>
            <a:rect l="l" t="t" r="r" b="b"/>
            <a:pathLst>
              <a:path w="91" h="105">
                <a:moveTo>
                  <a:pt x="3" y="96"/>
                </a:moveTo>
                <a:lnTo>
                  <a:pt x="15" y="85"/>
                </a:lnTo>
                <a:lnTo>
                  <a:pt x="20" y="72"/>
                </a:lnTo>
                <a:lnTo>
                  <a:pt x="0" y="55"/>
                </a:lnTo>
                <a:lnTo>
                  <a:pt x="16" y="51"/>
                </a:lnTo>
                <a:lnTo>
                  <a:pt x="20" y="39"/>
                </a:lnTo>
                <a:lnTo>
                  <a:pt x="28" y="31"/>
                </a:lnTo>
                <a:lnTo>
                  <a:pt x="26" y="4"/>
                </a:lnTo>
                <a:lnTo>
                  <a:pt x="33" y="0"/>
                </a:lnTo>
                <a:lnTo>
                  <a:pt x="33" y="7"/>
                </a:lnTo>
                <a:lnTo>
                  <a:pt x="41" y="21"/>
                </a:lnTo>
                <a:lnTo>
                  <a:pt x="41" y="7"/>
                </a:lnTo>
                <a:lnTo>
                  <a:pt x="47" y="14"/>
                </a:lnTo>
                <a:lnTo>
                  <a:pt x="47" y="26"/>
                </a:lnTo>
                <a:lnTo>
                  <a:pt x="65" y="35"/>
                </a:lnTo>
                <a:lnTo>
                  <a:pt x="81" y="26"/>
                </a:lnTo>
                <a:lnTo>
                  <a:pt x="90" y="26"/>
                </a:lnTo>
                <a:lnTo>
                  <a:pt x="80" y="45"/>
                </a:lnTo>
                <a:lnTo>
                  <a:pt x="70" y="45"/>
                </a:lnTo>
                <a:lnTo>
                  <a:pt x="70" y="53"/>
                </a:lnTo>
                <a:lnTo>
                  <a:pt x="58" y="51"/>
                </a:lnTo>
                <a:lnTo>
                  <a:pt x="55" y="55"/>
                </a:lnTo>
                <a:lnTo>
                  <a:pt x="52" y="63"/>
                </a:lnTo>
                <a:lnTo>
                  <a:pt x="55" y="63"/>
                </a:lnTo>
                <a:lnTo>
                  <a:pt x="39" y="78"/>
                </a:lnTo>
                <a:lnTo>
                  <a:pt x="33" y="87"/>
                </a:lnTo>
                <a:lnTo>
                  <a:pt x="13" y="104"/>
                </a:lnTo>
                <a:lnTo>
                  <a:pt x="10" y="99"/>
                </a:lnTo>
                <a:lnTo>
                  <a:pt x="3" y="96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1" name=""/>
          <p:cNvSpPr/>
          <p:nvPr/>
        </p:nvSpPr>
        <p:spPr>
          <a:xfrm>
            <a:off x="8942400" y="42307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2" y="16"/>
                </a:moveTo>
                <a:lnTo>
                  <a:pt x="0" y="0"/>
                </a:lnTo>
                <a:lnTo>
                  <a:pt x="18" y="5"/>
                </a:lnTo>
                <a:lnTo>
                  <a:pt x="12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2" name=""/>
          <p:cNvSpPr/>
          <p:nvPr/>
        </p:nvSpPr>
        <p:spPr>
          <a:xfrm>
            <a:off x="8353440" y="3932280"/>
            <a:ext cx="517680" cy="276120"/>
          </a:xfrm>
          <a:custGeom>
            <a:avLst/>
            <a:gdLst/>
            <a:ahLst/>
            <a:rect l="l" t="t" r="r" b="b"/>
            <a:pathLst>
              <a:path w="327" h="174">
                <a:moveTo>
                  <a:pt x="326" y="173"/>
                </a:moveTo>
                <a:lnTo>
                  <a:pt x="319" y="173"/>
                </a:lnTo>
                <a:lnTo>
                  <a:pt x="308" y="165"/>
                </a:lnTo>
                <a:lnTo>
                  <a:pt x="287" y="165"/>
                </a:lnTo>
                <a:lnTo>
                  <a:pt x="275" y="153"/>
                </a:lnTo>
                <a:lnTo>
                  <a:pt x="264" y="144"/>
                </a:lnTo>
                <a:lnTo>
                  <a:pt x="259" y="129"/>
                </a:lnTo>
                <a:lnTo>
                  <a:pt x="227" y="117"/>
                </a:lnTo>
                <a:lnTo>
                  <a:pt x="216" y="117"/>
                </a:lnTo>
                <a:lnTo>
                  <a:pt x="213" y="126"/>
                </a:lnTo>
                <a:lnTo>
                  <a:pt x="197" y="130"/>
                </a:lnTo>
                <a:lnTo>
                  <a:pt x="201" y="133"/>
                </a:lnTo>
                <a:lnTo>
                  <a:pt x="201" y="141"/>
                </a:lnTo>
                <a:lnTo>
                  <a:pt x="190" y="144"/>
                </a:lnTo>
                <a:lnTo>
                  <a:pt x="182" y="141"/>
                </a:lnTo>
                <a:lnTo>
                  <a:pt x="172" y="147"/>
                </a:lnTo>
                <a:lnTo>
                  <a:pt x="160" y="141"/>
                </a:lnTo>
                <a:lnTo>
                  <a:pt x="149" y="127"/>
                </a:lnTo>
                <a:lnTo>
                  <a:pt x="126" y="123"/>
                </a:lnTo>
                <a:lnTo>
                  <a:pt x="116" y="129"/>
                </a:lnTo>
                <a:lnTo>
                  <a:pt x="106" y="130"/>
                </a:lnTo>
                <a:lnTo>
                  <a:pt x="118" y="114"/>
                </a:lnTo>
                <a:lnTo>
                  <a:pt x="132" y="110"/>
                </a:lnTo>
                <a:lnTo>
                  <a:pt x="124" y="100"/>
                </a:lnTo>
                <a:lnTo>
                  <a:pt x="116" y="77"/>
                </a:lnTo>
                <a:lnTo>
                  <a:pt x="102" y="66"/>
                </a:lnTo>
                <a:lnTo>
                  <a:pt x="95" y="66"/>
                </a:lnTo>
                <a:lnTo>
                  <a:pt x="76" y="60"/>
                </a:lnTo>
                <a:lnTo>
                  <a:pt x="67" y="60"/>
                </a:lnTo>
                <a:lnTo>
                  <a:pt x="37" y="41"/>
                </a:lnTo>
                <a:lnTo>
                  <a:pt x="31" y="53"/>
                </a:lnTo>
                <a:lnTo>
                  <a:pt x="24" y="56"/>
                </a:lnTo>
                <a:lnTo>
                  <a:pt x="21" y="38"/>
                </a:lnTo>
                <a:lnTo>
                  <a:pt x="13" y="33"/>
                </a:lnTo>
                <a:lnTo>
                  <a:pt x="46" y="35"/>
                </a:lnTo>
                <a:lnTo>
                  <a:pt x="44" y="23"/>
                </a:lnTo>
                <a:lnTo>
                  <a:pt x="18" y="24"/>
                </a:lnTo>
                <a:lnTo>
                  <a:pt x="13" y="17"/>
                </a:lnTo>
                <a:lnTo>
                  <a:pt x="0" y="17"/>
                </a:lnTo>
                <a:lnTo>
                  <a:pt x="0" y="8"/>
                </a:lnTo>
                <a:lnTo>
                  <a:pt x="18" y="0"/>
                </a:lnTo>
                <a:lnTo>
                  <a:pt x="39" y="2"/>
                </a:lnTo>
                <a:lnTo>
                  <a:pt x="50" y="2"/>
                </a:lnTo>
                <a:lnTo>
                  <a:pt x="52" y="11"/>
                </a:lnTo>
                <a:lnTo>
                  <a:pt x="50" y="21"/>
                </a:lnTo>
                <a:lnTo>
                  <a:pt x="52" y="35"/>
                </a:lnTo>
                <a:lnTo>
                  <a:pt x="62" y="26"/>
                </a:lnTo>
                <a:lnTo>
                  <a:pt x="58" y="43"/>
                </a:lnTo>
                <a:lnTo>
                  <a:pt x="76" y="45"/>
                </a:lnTo>
                <a:lnTo>
                  <a:pt x="89" y="29"/>
                </a:lnTo>
                <a:lnTo>
                  <a:pt x="95" y="29"/>
                </a:lnTo>
                <a:lnTo>
                  <a:pt x="111" y="18"/>
                </a:lnTo>
                <a:lnTo>
                  <a:pt x="147" y="36"/>
                </a:lnTo>
                <a:lnTo>
                  <a:pt x="157" y="29"/>
                </a:lnTo>
                <a:lnTo>
                  <a:pt x="167" y="43"/>
                </a:lnTo>
                <a:lnTo>
                  <a:pt x="175" y="36"/>
                </a:lnTo>
                <a:lnTo>
                  <a:pt x="222" y="60"/>
                </a:lnTo>
                <a:lnTo>
                  <a:pt x="232" y="58"/>
                </a:lnTo>
                <a:lnTo>
                  <a:pt x="234" y="66"/>
                </a:lnTo>
                <a:lnTo>
                  <a:pt x="246" y="65"/>
                </a:lnTo>
                <a:lnTo>
                  <a:pt x="249" y="72"/>
                </a:lnTo>
                <a:lnTo>
                  <a:pt x="249" y="82"/>
                </a:lnTo>
                <a:lnTo>
                  <a:pt x="283" y="96"/>
                </a:lnTo>
                <a:lnTo>
                  <a:pt x="283" y="104"/>
                </a:lnTo>
                <a:lnTo>
                  <a:pt x="272" y="104"/>
                </a:lnTo>
                <a:lnTo>
                  <a:pt x="287" y="129"/>
                </a:lnTo>
                <a:lnTo>
                  <a:pt x="296" y="130"/>
                </a:lnTo>
                <a:lnTo>
                  <a:pt x="296" y="147"/>
                </a:lnTo>
                <a:lnTo>
                  <a:pt x="314" y="148"/>
                </a:lnTo>
                <a:lnTo>
                  <a:pt x="314" y="158"/>
                </a:lnTo>
                <a:lnTo>
                  <a:pt x="322" y="160"/>
                </a:lnTo>
                <a:lnTo>
                  <a:pt x="314" y="165"/>
                </a:lnTo>
                <a:lnTo>
                  <a:pt x="326" y="173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3" name=""/>
          <p:cNvSpPr/>
          <p:nvPr/>
        </p:nvSpPr>
        <p:spPr>
          <a:xfrm>
            <a:off x="8437680" y="406728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9" y="16"/>
                </a:moveTo>
                <a:lnTo>
                  <a:pt x="0" y="8"/>
                </a:lnTo>
                <a:lnTo>
                  <a:pt x="18" y="0"/>
                </a:lnTo>
                <a:lnTo>
                  <a:pt x="18" y="3"/>
                </a:lnTo>
                <a:lnTo>
                  <a:pt x="9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4" name=""/>
          <p:cNvSpPr/>
          <p:nvPr/>
        </p:nvSpPr>
        <p:spPr>
          <a:xfrm>
            <a:off x="8426520" y="407520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0"/>
                </a:moveTo>
                <a:lnTo>
                  <a:pt x="18" y="16"/>
                </a:lnTo>
                <a:lnTo>
                  <a:pt x="0" y="16"/>
                </a:lnTo>
                <a:lnTo>
                  <a:pt x="18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5" name=""/>
          <p:cNvSpPr/>
          <p:nvPr/>
        </p:nvSpPr>
        <p:spPr>
          <a:xfrm>
            <a:off x="8337600" y="41101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0"/>
                </a:moveTo>
                <a:lnTo>
                  <a:pt x="18" y="4"/>
                </a:lnTo>
                <a:lnTo>
                  <a:pt x="9" y="16"/>
                </a:lnTo>
                <a:lnTo>
                  <a:pt x="0" y="16"/>
                </a:lnTo>
                <a:lnTo>
                  <a:pt x="0" y="13"/>
                </a:lnTo>
                <a:lnTo>
                  <a:pt x="18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6" name=""/>
          <p:cNvSpPr/>
          <p:nvPr/>
        </p:nvSpPr>
        <p:spPr>
          <a:xfrm>
            <a:off x="8469360" y="39592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6"/>
                </a:moveTo>
                <a:lnTo>
                  <a:pt x="0" y="16"/>
                </a:lnTo>
                <a:lnTo>
                  <a:pt x="10" y="0"/>
                </a:lnTo>
                <a:lnTo>
                  <a:pt x="18" y="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7" name=""/>
          <p:cNvSpPr/>
          <p:nvPr/>
        </p:nvSpPr>
        <p:spPr>
          <a:xfrm>
            <a:off x="8470800" y="392580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18" y="8"/>
                </a:lnTo>
                <a:lnTo>
                  <a:pt x="14" y="16"/>
                </a:lnTo>
                <a:lnTo>
                  <a:pt x="1" y="16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8" name=""/>
          <p:cNvSpPr/>
          <p:nvPr/>
        </p:nvSpPr>
        <p:spPr>
          <a:xfrm>
            <a:off x="8197920" y="411804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3" y="16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9" name=""/>
          <p:cNvSpPr/>
          <p:nvPr/>
        </p:nvSpPr>
        <p:spPr>
          <a:xfrm>
            <a:off x="8131320" y="4140360"/>
            <a:ext cx="96840" cy="61920"/>
          </a:xfrm>
          <a:custGeom>
            <a:avLst/>
            <a:gdLst/>
            <a:ahLst/>
            <a:rect l="l" t="t" r="r" b="b"/>
            <a:pathLst>
              <a:path w="61" h="39">
                <a:moveTo>
                  <a:pt x="60" y="0"/>
                </a:moveTo>
                <a:lnTo>
                  <a:pt x="56" y="5"/>
                </a:lnTo>
                <a:lnTo>
                  <a:pt x="24" y="18"/>
                </a:lnTo>
                <a:lnTo>
                  <a:pt x="19" y="28"/>
                </a:lnTo>
                <a:lnTo>
                  <a:pt x="0" y="38"/>
                </a:lnTo>
                <a:lnTo>
                  <a:pt x="3" y="22"/>
                </a:lnTo>
                <a:lnTo>
                  <a:pt x="21" y="13"/>
                </a:lnTo>
                <a:lnTo>
                  <a:pt x="32" y="2"/>
                </a:lnTo>
                <a:lnTo>
                  <a:pt x="60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0" name=""/>
          <p:cNvSpPr/>
          <p:nvPr/>
        </p:nvSpPr>
        <p:spPr>
          <a:xfrm>
            <a:off x="8151840" y="41371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5" y="16"/>
                </a:lnTo>
                <a:lnTo>
                  <a:pt x="0" y="0"/>
                </a:lnTo>
                <a:lnTo>
                  <a:pt x="10" y="0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1" name=""/>
          <p:cNvSpPr/>
          <p:nvPr/>
        </p:nvSpPr>
        <p:spPr>
          <a:xfrm>
            <a:off x="8028000" y="4137120"/>
            <a:ext cx="85680" cy="27000"/>
          </a:xfrm>
          <a:custGeom>
            <a:avLst/>
            <a:gdLst/>
            <a:ahLst/>
            <a:rect l="l" t="t" r="r" b="b"/>
            <a:pathLst>
              <a:path w="54" h="17">
                <a:moveTo>
                  <a:pt x="53" y="0"/>
                </a:moveTo>
                <a:lnTo>
                  <a:pt x="47" y="11"/>
                </a:lnTo>
                <a:lnTo>
                  <a:pt x="25" y="16"/>
                </a:lnTo>
                <a:lnTo>
                  <a:pt x="0" y="11"/>
                </a:lnTo>
                <a:lnTo>
                  <a:pt x="0" y="0"/>
                </a:lnTo>
                <a:lnTo>
                  <a:pt x="12" y="0"/>
                </a:lnTo>
                <a:lnTo>
                  <a:pt x="23" y="7"/>
                </a:lnTo>
                <a:lnTo>
                  <a:pt x="31" y="2"/>
                </a:lnTo>
                <a:lnTo>
                  <a:pt x="39" y="7"/>
                </a:lnTo>
                <a:lnTo>
                  <a:pt x="53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2" name=""/>
          <p:cNvSpPr/>
          <p:nvPr/>
        </p:nvSpPr>
        <p:spPr>
          <a:xfrm>
            <a:off x="8005680" y="4168800"/>
            <a:ext cx="50760" cy="28440"/>
          </a:xfrm>
          <a:custGeom>
            <a:avLst/>
            <a:gdLst/>
            <a:ahLst/>
            <a:rect l="l" t="t" r="r" b="b"/>
            <a:pathLst>
              <a:path w="32" h="18">
                <a:moveTo>
                  <a:pt x="31" y="9"/>
                </a:moveTo>
                <a:lnTo>
                  <a:pt x="21" y="17"/>
                </a:lnTo>
                <a:lnTo>
                  <a:pt x="11" y="8"/>
                </a:lnTo>
                <a:lnTo>
                  <a:pt x="0" y="8"/>
                </a:lnTo>
                <a:lnTo>
                  <a:pt x="5" y="0"/>
                </a:lnTo>
                <a:lnTo>
                  <a:pt x="16" y="0"/>
                </a:lnTo>
                <a:lnTo>
                  <a:pt x="14" y="5"/>
                </a:lnTo>
                <a:lnTo>
                  <a:pt x="31" y="9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3" name=""/>
          <p:cNvSpPr/>
          <p:nvPr/>
        </p:nvSpPr>
        <p:spPr>
          <a:xfrm>
            <a:off x="7926480" y="4133880"/>
            <a:ext cx="74520" cy="27000"/>
          </a:xfrm>
          <a:custGeom>
            <a:avLst/>
            <a:gdLst/>
            <a:ahLst/>
            <a:rect l="l" t="t" r="r" b="b"/>
            <a:pathLst>
              <a:path w="47" h="17">
                <a:moveTo>
                  <a:pt x="46" y="10"/>
                </a:moveTo>
                <a:lnTo>
                  <a:pt x="16" y="16"/>
                </a:lnTo>
                <a:lnTo>
                  <a:pt x="0" y="10"/>
                </a:lnTo>
                <a:lnTo>
                  <a:pt x="3" y="4"/>
                </a:lnTo>
                <a:lnTo>
                  <a:pt x="13" y="10"/>
                </a:lnTo>
                <a:lnTo>
                  <a:pt x="19" y="7"/>
                </a:lnTo>
                <a:lnTo>
                  <a:pt x="32" y="10"/>
                </a:lnTo>
                <a:lnTo>
                  <a:pt x="27" y="0"/>
                </a:lnTo>
                <a:lnTo>
                  <a:pt x="46" y="1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4" name=""/>
          <p:cNvSpPr/>
          <p:nvPr/>
        </p:nvSpPr>
        <p:spPr>
          <a:xfrm>
            <a:off x="7885080" y="414036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9" y="16"/>
                </a:moveTo>
                <a:lnTo>
                  <a:pt x="0" y="8"/>
                </a:lnTo>
                <a:lnTo>
                  <a:pt x="13" y="0"/>
                </a:lnTo>
                <a:lnTo>
                  <a:pt x="18" y="8"/>
                </a:lnTo>
                <a:lnTo>
                  <a:pt x="9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5" name=""/>
          <p:cNvSpPr/>
          <p:nvPr/>
        </p:nvSpPr>
        <p:spPr>
          <a:xfrm>
            <a:off x="7631280" y="4079880"/>
            <a:ext cx="249120" cy="69840"/>
          </a:xfrm>
          <a:custGeom>
            <a:avLst/>
            <a:gdLst/>
            <a:ahLst/>
            <a:rect l="l" t="t" r="r" b="b"/>
            <a:pathLst>
              <a:path w="156" h="44">
                <a:moveTo>
                  <a:pt x="151" y="43"/>
                </a:moveTo>
                <a:lnTo>
                  <a:pt x="141" y="43"/>
                </a:lnTo>
                <a:lnTo>
                  <a:pt x="133" y="34"/>
                </a:lnTo>
                <a:lnTo>
                  <a:pt x="120" y="35"/>
                </a:lnTo>
                <a:lnTo>
                  <a:pt x="107" y="34"/>
                </a:lnTo>
                <a:lnTo>
                  <a:pt x="99" y="35"/>
                </a:lnTo>
                <a:lnTo>
                  <a:pt x="93" y="35"/>
                </a:lnTo>
                <a:lnTo>
                  <a:pt x="83" y="24"/>
                </a:lnTo>
                <a:lnTo>
                  <a:pt x="60" y="24"/>
                </a:lnTo>
                <a:lnTo>
                  <a:pt x="48" y="28"/>
                </a:lnTo>
                <a:lnTo>
                  <a:pt x="34" y="21"/>
                </a:lnTo>
                <a:lnTo>
                  <a:pt x="19" y="21"/>
                </a:lnTo>
                <a:lnTo>
                  <a:pt x="19" y="14"/>
                </a:lnTo>
                <a:lnTo>
                  <a:pt x="0" y="11"/>
                </a:lnTo>
                <a:lnTo>
                  <a:pt x="9" y="0"/>
                </a:lnTo>
                <a:lnTo>
                  <a:pt x="24" y="3"/>
                </a:lnTo>
                <a:lnTo>
                  <a:pt x="30" y="0"/>
                </a:lnTo>
                <a:lnTo>
                  <a:pt x="50" y="3"/>
                </a:lnTo>
                <a:lnTo>
                  <a:pt x="50" y="11"/>
                </a:lnTo>
                <a:lnTo>
                  <a:pt x="91" y="17"/>
                </a:lnTo>
                <a:lnTo>
                  <a:pt x="93" y="8"/>
                </a:lnTo>
                <a:lnTo>
                  <a:pt x="124" y="17"/>
                </a:lnTo>
                <a:lnTo>
                  <a:pt x="129" y="24"/>
                </a:lnTo>
                <a:lnTo>
                  <a:pt x="155" y="26"/>
                </a:lnTo>
                <a:lnTo>
                  <a:pt x="151" y="43"/>
                </a:lnTo>
              </a:path>
            </a:pathLst>
          </a:custGeom>
          <a:solidFill>
            <a:srgbClr val="00ff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6" name=""/>
          <p:cNvSpPr/>
          <p:nvPr/>
        </p:nvSpPr>
        <p:spPr>
          <a:xfrm>
            <a:off x="7843680" y="40942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8"/>
                </a:moveTo>
                <a:lnTo>
                  <a:pt x="0" y="16"/>
                </a:lnTo>
                <a:lnTo>
                  <a:pt x="0" y="13"/>
                </a:lnTo>
                <a:lnTo>
                  <a:pt x="13" y="0"/>
                </a:lnTo>
                <a:lnTo>
                  <a:pt x="18" y="8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7" name=""/>
          <p:cNvSpPr/>
          <p:nvPr/>
        </p:nvSpPr>
        <p:spPr>
          <a:xfrm>
            <a:off x="7351560" y="3747960"/>
            <a:ext cx="295560" cy="328680"/>
          </a:xfrm>
          <a:custGeom>
            <a:avLst/>
            <a:gdLst/>
            <a:ahLst/>
            <a:rect l="l" t="t" r="r" b="b"/>
            <a:pathLst>
              <a:path w="187" h="207">
                <a:moveTo>
                  <a:pt x="186" y="196"/>
                </a:moveTo>
                <a:lnTo>
                  <a:pt x="174" y="201"/>
                </a:lnTo>
                <a:lnTo>
                  <a:pt x="167" y="198"/>
                </a:lnTo>
                <a:lnTo>
                  <a:pt x="161" y="206"/>
                </a:lnTo>
                <a:lnTo>
                  <a:pt x="111" y="159"/>
                </a:lnTo>
                <a:lnTo>
                  <a:pt x="87" y="110"/>
                </a:lnTo>
                <a:lnTo>
                  <a:pt x="73" y="95"/>
                </a:lnTo>
                <a:lnTo>
                  <a:pt x="63" y="67"/>
                </a:lnTo>
                <a:lnTo>
                  <a:pt x="47" y="56"/>
                </a:lnTo>
                <a:lnTo>
                  <a:pt x="35" y="38"/>
                </a:lnTo>
                <a:lnTo>
                  <a:pt x="14" y="27"/>
                </a:lnTo>
                <a:lnTo>
                  <a:pt x="5" y="11"/>
                </a:lnTo>
                <a:lnTo>
                  <a:pt x="0" y="0"/>
                </a:lnTo>
                <a:lnTo>
                  <a:pt x="6" y="1"/>
                </a:lnTo>
                <a:lnTo>
                  <a:pt x="11" y="6"/>
                </a:lnTo>
                <a:lnTo>
                  <a:pt x="37" y="9"/>
                </a:lnTo>
                <a:lnTo>
                  <a:pt x="47" y="18"/>
                </a:lnTo>
                <a:lnTo>
                  <a:pt x="56" y="23"/>
                </a:lnTo>
                <a:lnTo>
                  <a:pt x="56" y="29"/>
                </a:lnTo>
                <a:lnTo>
                  <a:pt x="95" y="61"/>
                </a:lnTo>
                <a:lnTo>
                  <a:pt x="98" y="56"/>
                </a:lnTo>
                <a:lnTo>
                  <a:pt x="106" y="67"/>
                </a:lnTo>
                <a:lnTo>
                  <a:pt x="119" y="78"/>
                </a:lnTo>
                <a:lnTo>
                  <a:pt x="124" y="84"/>
                </a:lnTo>
                <a:lnTo>
                  <a:pt x="127" y="85"/>
                </a:lnTo>
                <a:lnTo>
                  <a:pt x="127" y="95"/>
                </a:lnTo>
                <a:lnTo>
                  <a:pt x="142" y="95"/>
                </a:lnTo>
                <a:lnTo>
                  <a:pt x="143" y="97"/>
                </a:lnTo>
                <a:lnTo>
                  <a:pt x="142" y="107"/>
                </a:lnTo>
                <a:lnTo>
                  <a:pt x="146" y="115"/>
                </a:lnTo>
                <a:lnTo>
                  <a:pt x="155" y="117"/>
                </a:lnTo>
                <a:lnTo>
                  <a:pt x="171" y="139"/>
                </a:lnTo>
                <a:lnTo>
                  <a:pt x="169" y="149"/>
                </a:lnTo>
                <a:lnTo>
                  <a:pt x="177" y="142"/>
                </a:lnTo>
                <a:lnTo>
                  <a:pt x="186" y="157"/>
                </a:lnTo>
                <a:lnTo>
                  <a:pt x="182" y="159"/>
                </a:lnTo>
                <a:lnTo>
                  <a:pt x="186" y="196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8" name=""/>
          <p:cNvSpPr/>
          <p:nvPr/>
        </p:nvSpPr>
        <p:spPr>
          <a:xfrm>
            <a:off x="7699320" y="39844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0" y="5"/>
                </a:lnTo>
                <a:lnTo>
                  <a:pt x="18" y="0"/>
                </a:lnTo>
                <a:lnTo>
                  <a:pt x="18" y="7"/>
                </a:lnTo>
                <a:lnTo>
                  <a:pt x="3" y="16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9" name=""/>
          <p:cNvSpPr/>
          <p:nvPr/>
        </p:nvSpPr>
        <p:spPr>
          <a:xfrm>
            <a:off x="7640640" y="3949560"/>
            <a:ext cx="31680" cy="41400"/>
          </a:xfrm>
          <a:custGeom>
            <a:avLst/>
            <a:gdLst/>
            <a:ahLst/>
            <a:rect l="l" t="t" r="r" b="b"/>
            <a:pathLst>
              <a:path w="20" h="26">
                <a:moveTo>
                  <a:pt x="18" y="25"/>
                </a:moveTo>
                <a:lnTo>
                  <a:pt x="11" y="18"/>
                </a:lnTo>
                <a:lnTo>
                  <a:pt x="0" y="5"/>
                </a:lnTo>
                <a:lnTo>
                  <a:pt x="3" y="0"/>
                </a:lnTo>
                <a:lnTo>
                  <a:pt x="10" y="15"/>
                </a:lnTo>
                <a:lnTo>
                  <a:pt x="19" y="25"/>
                </a:lnTo>
                <a:lnTo>
                  <a:pt x="18" y="25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0" name=""/>
          <p:cNvSpPr/>
          <p:nvPr/>
        </p:nvSpPr>
        <p:spPr>
          <a:xfrm>
            <a:off x="7448400" y="3927600"/>
            <a:ext cx="32040" cy="33120"/>
          </a:xfrm>
          <a:custGeom>
            <a:avLst/>
            <a:gdLst/>
            <a:ahLst/>
            <a:rect l="l" t="t" r="r" b="b"/>
            <a:pathLst>
              <a:path w="19" h="21">
                <a:moveTo>
                  <a:pt x="18" y="20"/>
                </a:moveTo>
                <a:lnTo>
                  <a:pt x="6" y="19"/>
                </a:lnTo>
                <a:lnTo>
                  <a:pt x="0" y="0"/>
                </a:lnTo>
                <a:lnTo>
                  <a:pt x="18" y="2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1" name=""/>
          <p:cNvSpPr/>
          <p:nvPr/>
        </p:nvSpPr>
        <p:spPr>
          <a:xfrm>
            <a:off x="7408800" y="38656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0" y="0"/>
                </a:lnTo>
                <a:lnTo>
                  <a:pt x="4" y="0"/>
                </a:lnTo>
                <a:lnTo>
                  <a:pt x="18" y="11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2" name=""/>
          <p:cNvSpPr/>
          <p:nvPr/>
        </p:nvSpPr>
        <p:spPr>
          <a:xfrm>
            <a:off x="7362720" y="383076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0" y="9"/>
                </a:lnTo>
                <a:lnTo>
                  <a:pt x="3" y="0"/>
                </a:lnTo>
                <a:lnTo>
                  <a:pt x="18" y="9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3" name=""/>
          <p:cNvSpPr/>
          <p:nvPr/>
        </p:nvSpPr>
        <p:spPr>
          <a:xfrm>
            <a:off x="7710480" y="37879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4" y="16"/>
                </a:moveTo>
                <a:lnTo>
                  <a:pt x="0" y="3"/>
                </a:lnTo>
                <a:lnTo>
                  <a:pt x="12" y="0"/>
                </a:lnTo>
                <a:lnTo>
                  <a:pt x="18" y="14"/>
                </a:lnTo>
                <a:lnTo>
                  <a:pt x="4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4" name=""/>
          <p:cNvSpPr/>
          <p:nvPr/>
        </p:nvSpPr>
        <p:spPr>
          <a:xfrm>
            <a:off x="8096400" y="3638520"/>
            <a:ext cx="122040" cy="115920"/>
          </a:xfrm>
          <a:custGeom>
            <a:avLst/>
            <a:gdLst/>
            <a:ahLst/>
            <a:rect l="l" t="t" r="r" b="b"/>
            <a:pathLst>
              <a:path w="78" h="73">
                <a:moveTo>
                  <a:pt x="57" y="72"/>
                </a:moveTo>
                <a:lnTo>
                  <a:pt x="53" y="63"/>
                </a:lnTo>
                <a:lnTo>
                  <a:pt x="47" y="69"/>
                </a:lnTo>
                <a:lnTo>
                  <a:pt x="37" y="63"/>
                </a:lnTo>
                <a:lnTo>
                  <a:pt x="35" y="54"/>
                </a:lnTo>
                <a:lnTo>
                  <a:pt x="42" y="39"/>
                </a:lnTo>
                <a:lnTo>
                  <a:pt x="23" y="35"/>
                </a:lnTo>
                <a:lnTo>
                  <a:pt x="23" y="39"/>
                </a:lnTo>
                <a:lnTo>
                  <a:pt x="18" y="39"/>
                </a:lnTo>
                <a:lnTo>
                  <a:pt x="14" y="38"/>
                </a:lnTo>
                <a:lnTo>
                  <a:pt x="8" y="38"/>
                </a:lnTo>
                <a:lnTo>
                  <a:pt x="1" y="49"/>
                </a:lnTo>
                <a:lnTo>
                  <a:pt x="0" y="48"/>
                </a:lnTo>
                <a:lnTo>
                  <a:pt x="5" y="32"/>
                </a:lnTo>
                <a:lnTo>
                  <a:pt x="14" y="28"/>
                </a:lnTo>
                <a:lnTo>
                  <a:pt x="18" y="18"/>
                </a:lnTo>
                <a:lnTo>
                  <a:pt x="23" y="18"/>
                </a:lnTo>
                <a:lnTo>
                  <a:pt x="26" y="27"/>
                </a:lnTo>
                <a:lnTo>
                  <a:pt x="37" y="24"/>
                </a:lnTo>
                <a:lnTo>
                  <a:pt x="47" y="11"/>
                </a:lnTo>
                <a:lnTo>
                  <a:pt x="55" y="8"/>
                </a:lnTo>
                <a:lnTo>
                  <a:pt x="55" y="0"/>
                </a:lnTo>
                <a:lnTo>
                  <a:pt x="69" y="11"/>
                </a:lnTo>
                <a:lnTo>
                  <a:pt x="77" y="39"/>
                </a:lnTo>
                <a:lnTo>
                  <a:pt x="71" y="55"/>
                </a:lnTo>
                <a:lnTo>
                  <a:pt x="63" y="42"/>
                </a:lnTo>
                <a:lnTo>
                  <a:pt x="55" y="49"/>
                </a:lnTo>
                <a:lnTo>
                  <a:pt x="63" y="63"/>
                </a:lnTo>
                <a:lnTo>
                  <a:pt x="57" y="72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5" name=""/>
          <p:cNvSpPr/>
          <p:nvPr/>
        </p:nvSpPr>
        <p:spPr>
          <a:xfrm>
            <a:off x="7959600" y="3591000"/>
            <a:ext cx="65160" cy="84240"/>
          </a:xfrm>
          <a:custGeom>
            <a:avLst/>
            <a:gdLst/>
            <a:ahLst/>
            <a:rect l="l" t="t" r="r" b="b"/>
            <a:pathLst>
              <a:path w="40" h="53">
                <a:moveTo>
                  <a:pt x="24" y="20"/>
                </a:moveTo>
                <a:lnTo>
                  <a:pt x="16" y="37"/>
                </a:lnTo>
                <a:lnTo>
                  <a:pt x="0" y="52"/>
                </a:lnTo>
                <a:lnTo>
                  <a:pt x="24" y="20"/>
                </a:lnTo>
                <a:lnTo>
                  <a:pt x="34" y="15"/>
                </a:lnTo>
                <a:lnTo>
                  <a:pt x="34" y="0"/>
                </a:lnTo>
                <a:lnTo>
                  <a:pt x="39" y="18"/>
                </a:lnTo>
                <a:lnTo>
                  <a:pt x="24" y="2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6" name=""/>
          <p:cNvSpPr/>
          <p:nvPr/>
        </p:nvSpPr>
        <p:spPr>
          <a:xfrm>
            <a:off x="8013600" y="3389400"/>
            <a:ext cx="85680" cy="144360"/>
          </a:xfrm>
          <a:custGeom>
            <a:avLst/>
            <a:gdLst/>
            <a:ahLst/>
            <a:rect l="l" t="t" r="r" b="b"/>
            <a:pathLst>
              <a:path w="54" h="91">
                <a:moveTo>
                  <a:pt x="53" y="90"/>
                </a:moveTo>
                <a:lnTo>
                  <a:pt x="37" y="81"/>
                </a:lnTo>
                <a:lnTo>
                  <a:pt x="24" y="81"/>
                </a:lnTo>
                <a:lnTo>
                  <a:pt x="24" y="71"/>
                </a:lnTo>
                <a:lnTo>
                  <a:pt x="14" y="63"/>
                </a:lnTo>
                <a:lnTo>
                  <a:pt x="9" y="68"/>
                </a:lnTo>
                <a:lnTo>
                  <a:pt x="0" y="38"/>
                </a:lnTo>
                <a:lnTo>
                  <a:pt x="11" y="33"/>
                </a:lnTo>
                <a:lnTo>
                  <a:pt x="8" y="0"/>
                </a:lnTo>
                <a:lnTo>
                  <a:pt x="32" y="7"/>
                </a:lnTo>
                <a:lnTo>
                  <a:pt x="39" y="1"/>
                </a:lnTo>
                <a:lnTo>
                  <a:pt x="39" y="19"/>
                </a:lnTo>
                <a:lnTo>
                  <a:pt x="45" y="19"/>
                </a:lnTo>
                <a:lnTo>
                  <a:pt x="43" y="38"/>
                </a:lnTo>
                <a:lnTo>
                  <a:pt x="37" y="44"/>
                </a:lnTo>
                <a:lnTo>
                  <a:pt x="32" y="58"/>
                </a:lnTo>
                <a:lnTo>
                  <a:pt x="39" y="80"/>
                </a:lnTo>
                <a:lnTo>
                  <a:pt x="53" y="90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7" name=""/>
          <p:cNvSpPr/>
          <p:nvPr/>
        </p:nvSpPr>
        <p:spPr>
          <a:xfrm>
            <a:off x="9185400" y="373212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4"/>
                </a:moveTo>
                <a:lnTo>
                  <a:pt x="4" y="0"/>
                </a:lnTo>
                <a:lnTo>
                  <a:pt x="18" y="11"/>
                </a:lnTo>
                <a:lnTo>
                  <a:pt x="12" y="16"/>
                </a:lnTo>
                <a:lnTo>
                  <a:pt x="0" y="4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8" name=""/>
          <p:cNvSpPr/>
          <p:nvPr/>
        </p:nvSpPr>
        <p:spPr>
          <a:xfrm>
            <a:off x="9259920" y="38149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0" y="16"/>
                </a:ln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9" name=""/>
          <p:cNvSpPr/>
          <p:nvPr/>
        </p:nvSpPr>
        <p:spPr>
          <a:xfrm>
            <a:off x="9312120" y="39085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18" y="0"/>
                </a:lnTo>
                <a:lnTo>
                  <a:pt x="18" y="16"/>
                </a:lnTo>
                <a:lnTo>
                  <a:pt x="10" y="16"/>
                </a:lnTo>
                <a:lnTo>
                  <a:pt x="10" y="6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0" name=""/>
          <p:cNvSpPr/>
          <p:nvPr/>
        </p:nvSpPr>
        <p:spPr>
          <a:xfrm>
            <a:off x="8591400" y="3162240"/>
            <a:ext cx="320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1" y="16"/>
                </a:moveTo>
                <a:lnTo>
                  <a:pt x="0" y="16"/>
                </a:lnTo>
                <a:lnTo>
                  <a:pt x="11" y="0"/>
                </a:lnTo>
                <a:lnTo>
                  <a:pt x="18" y="0"/>
                </a:lnTo>
                <a:lnTo>
                  <a:pt x="11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1" name=""/>
          <p:cNvSpPr/>
          <p:nvPr/>
        </p:nvSpPr>
        <p:spPr>
          <a:xfrm flipV="1">
            <a:off x="8197920" y="3161880"/>
            <a:ext cx="7920" cy="126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2" name=""/>
          <p:cNvSpPr/>
          <p:nvPr/>
        </p:nvSpPr>
        <p:spPr>
          <a:xfrm>
            <a:off x="8229600" y="310356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5" y="16"/>
                </a:moveTo>
                <a:lnTo>
                  <a:pt x="0" y="12"/>
                </a:lnTo>
                <a:lnTo>
                  <a:pt x="18" y="0"/>
                </a:lnTo>
                <a:lnTo>
                  <a:pt x="5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3" name=""/>
          <p:cNvSpPr/>
          <p:nvPr/>
        </p:nvSpPr>
        <p:spPr>
          <a:xfrm>
            <a:off x="8251920" y="2706840"/>
            <a:ext cx="258840" cy="249120"/>
          </a:xfrm>
          <a:custGeom>
            <a:avLst/>
            <a:gdLst/>
            <a:ahLst/>
            <a:rect l="l" t="t" r="r" b="b"/>
            <a:pathLst>
              <a:path w="163" h="157">
                <a:moveTo>
                  <a:pt x="0" y="147"/>
                </a:moveTo>
                <a:lnTo>
                  <a:pt x="0" y="146"/>
                </a:lnTo>
                <a:lnTo>
                  <a:pt x="23" y="120"/>
                </a:lnTo>
                <a:lnTo>
                  <a:pt x="45" y="116"/>
                </a:lnTo>
                <a:lnTo>
                  <a:pt x="58" y="113"/>
                </a:lnTo>
                <a:lnTo>
                  <a:pt x="73" y="116"/>
                </a:lnTo>
                <a:lnTo>
                  <a:pt x="88" y="103"/>
                </a:lnTo>
                <a:lnTo>
                  <a:pt x="88" y="88"/>
                </a:lnTo>
                <a:lnTo>
                  <a:pt x="95" y="83"/>
                </a:lnTo>
                <a:lnTo>
                  <a:pt x="95" y="98"/>
                </a:lnTo>
                <a:lnTo>
                  <a:pt x="103" y="98"/>
                </a:lnTo>
                <a:lnTo>
                  <a:pt x="116" y="86"/>
                </a:lnTo>
                <a:lnTo>
                  <a:pt x="116" y="82"/>
                </a:lnTo>
                <a:lnTo>
                  <a:pt x="126" y="78"/>
                </a:lnTo>
                <a:lnTo>
                  <a:pt x="135" y="49"/>
                </a:lnTo>
                <a:lnTo>
                  <a:pt x="129" y="34"/>
                </a:lnTo>
                <a:lnTo>
                  <a:pt x="129" y="27"/>
                </a:lnTo>
                <a:lnTo>
                  <a:pt x="126" y="20"/>
                </a:lnTo>
                <a:lnTo>
                  <a:pt x="135" y="9"/>
                </a:lnTo>
                <a:lnTo>
                  <a:pt x="139" y="10"/>
                </a:lnTo>
                <a:lnTo>
                  <a:pt x="140" y="0"/>
                </a:lnTo>
                <a:lnTo>
                  <a:pt x="147" y="0"/>
                </a:lnTo>
                <a:lnTo>
                  <a:pt x="147" y="10"/>
                </a:lnTo>
                <a:lnTo>
                  <a:pt x="162" y="39"/>
                </a:lnTo>
                <a:lnTo>
                  <a:pt x="162" y="49"/>
                </a:lnTo>
                <a:lnTo>
                  <a:pt x="157" y="56"/>
                </a:lnTo>
                <a:lnTo>
                  <a:pt x="147" y="64"/>
                </a:lnTo>
                <a:lnTo>
                  <a:pt x="155" y="88"/>
                </a:lnTo>
                <a:lnTo>
                  <a:pt x="152" y="98"/>
                </a:lnTo>
                <a:lnTo>
                  <a:pt x="157" y="110"/>
                </a:lnTo>
                <a:lnTo>
                  <a:pt x="150" y="122"/>
                </a:lnTo>
                <a:lnTo>
                  <a:pt x="144" y="125"/>
                </a:lnTo>
                <a:lnTo>
                  <a:pt x="144" y="113"/>
                </a:lnTo>
                <a:lnTo>
                  <a:pt x="139" y="113"/>
                </a:lnTo>
                <a:lnTo>
                  <a:pt x="137" y="125"/>
                </a:lnTo>
                <a:lnTo>
                  <a:pt x="126" y="135"/>
                </a:lnTo>
                <a:lnTo>
                  <a:pt x="122" y="126"/>
                </a:lnTo>
                <a:lnTo>
                  <a:pt x="116" y="128"/>
                </a:lnTo>
                <a:lnTo>
                  <a:pt x="116" y="136"/>
                </a:lnTo>
                <a:lnTo>
                  <a:pt x="97" y="132"/>
                </a:lnTo>
                <a:lnTo>
                  <a:pt x="88" y="126"/>
                </a:lnTo>
                <a:lnTo>
                  <a:pt x="88" y="136"/>
                </a:lnTo>
                <a:lnTo>
                  <a:pt x="92" y="140"/>
                </a:lnTo>
                <a:lnTo>
                  <a:pt x="82" y="142"/>
                </a:lnTo>
                <a:lnTo>
                  <a:pt x="78" y="156"/>
                </a:lnTo>
                <a:lnTo>
                  <a:pt x="70" y="150"/>
                </a:lnTo>
                <a:lnTo>
                  <a:pt x="70" y="132"/>
                </a:lnTo>
                <a:lnTo>
                  <a:pt x="49" y="128"/>
                </a:lnTo>
                <a:lnTo>
                  <a:pt x="47" y="136"/>
                </a:lnTo>
                <a:lnTo>
                  <a:pt x="19" y="142"/>
                </a:lnTo>
                <a:lnTo>
                  <a:pt x="18" y="150"/>
                </a:lnTo>
                <a:lnTo>
                  <a:pt x="11" y="143"/>
                </a:lnTo>
                <a:lnTo>
                  <a:pt x="0" y="147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4" name=""/>
          <p:cNvSpPr/>
          <p:nvPr/>
        </p:nvSpPr>
        <p:spPr>
          <a:xfrm>
            <a:off x="8429760" y="2583000"/>
            <a:ext cx="144360" cy="122040"/>
          </a:xfrm>
          <a:custGeom>
            <a:avLst/>
            <a:gdLst/>
            <a:ahLst/>
            <a:rect l="l" t="t" r="r" b="b"/>
            <a:pathLst>
              <a:path w="91" h="77">
                <a:moveTo>
                  <a:pt x="9" y="76"/>
                </a:moveTo>
                <a:lnTo>
                  <a:pt x="0" y="58"/>
                </a:lnTo>
                <a:lnTo>
                  <a:pt x="9" y="50"/>
                </a:lnTo>
                <a:lnTo>
                  <a:pt x="3" y="44"/>
                </a:lnTo>
                <a:lnTo>
                  <a:pt x="19" y="42"/>
                </a:lnTo>
                <a:lnTo>
                  <a:pt x="19" y="34"/>
                </a:lnTo>
                <a:lnTo>
                  <a:pt x="24" y="22"/>
                </a:lnTo>
                <a:lnTo>
                  <a:pt x="13" y="2"/>
                </a:lnTo>
                <a:lnTo>
                  <a:pt x="19" y="0"/>
                </a:lnTo>
                <a:lnTo>
                  <a:pt x="44" y="16"/>
                </a:lnTo>
                <a:lnTo>
                  <a:pt x="56" y="21"/>
                </a:lnTo>
                <a:lnTo>
                  <a:pt x="66" y="27"/>
                </a:lnTo>
                <a:lnTo>
                  <a:pt x="79" y="21"/>
                </a:lnTo>
                <a:lnTo>
                  <a:pt x="82" y="25"/>
                </a:lnTo>
                <a:lnTo>
                  <a:pt x="79" y="31"/>
                </a:lnTo>
                <a:lnTo>
                  <a:pt x="79" y="39"/>
                </a:lnTo>
                <a:lnTo>
                  <a:pt x="90" y="39"/>
                </a:lnTo>
                <a:lnTo>
                  <a:pt x="82" y="46"/>
                </a:lnTo>
                <a:lnTo>
                  <a:pt x="63" y="49"/>
                </a:lnTo>
                <a:lnTo>
                  <a:pt x="56" y="67"/>
                </a:lnTo>
                <a:lnTo>
                  <a:pt x="27" y="54"/>
                </a:lnTo>
                <a:lnTo>
                  <a:pt x="22" y="58"/>
                </a:lnTo>
                <a:lnTo>
                  <a:pt x="13" y="58"/>
                </a:lnTo>
                <a:lnTo>
                  <a:pt x="9" y="60"/>
                </a:lnTo>
                <a:lnTo>
                  <a:pt x="18" y="70"/>
                </a:lnTo>
                <a:lnTo>
                  <a:pt x="9" y="76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5" name=""/>
          <p:cNvSpPr/>
          <p:nvPr/>
        </p:nvSpPr>
        <p:spPr>
          <a:xfrm>
            <a:off x="8602560" y="2577960"/>
            <a:ext cx="41400" cy="33480"/>
          </a:xfrm>
          <a:custGeom>
            <a:avLst/>
            <a:gdLst/>
            <a:ahLst/>
            <a:rect l="l" t="t" r="r" b="b"/>
            <a:pathLst>
              <a:path w="26" h="21">
                <a:moveTo>
                  <a:pt x="0" y="20"/>
                </a:moveTo>
                <a:lnTo>
                  <a:pt x="8" y="0"/>
                </a:lnTo>
                <a:lnTo>
                  <a:pt x="9" y="2"/>
                </a:lnTo>
                <a:lnTo>
                  <a:pt x="25" y="0"/>
                </a:lnTo>
                <a:lnTo>
                  <a:pt x="8" y="5"/>
                </a:lnTo>
                <a:lnTo>
                  <a:pt x="6" y="17"/>
                </a:lnTo>
                <a:lnTo>
                  <a:pt x="0" y="2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6" name=""/>
          <p:cNvSpPr/>
          <p:nvPr/>
        </p:nvSpPr>
        <p:spPr>
          <a:xfrm>
            <a:off x="4697280" y="2355840"/>
            <a:ext cx="18252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7" name=""/>
          <p:cNvSpPr/>
          <p:nvPr/>
        </p:nvSpPr>
        <p:spPr>
          <a:xfrm>
            <a:off x="4411800" y="2728800"/>
            <a:ext cx="174600" cy="1555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8" name=""/>
          <p:cNvSpPr/>
          <p:nvPr/>
        </p:nvSpPr>
        <p:spPr>
          <a:xfrm>
            <a:off x="4971960" y="2646360"/>
            <a:ext cx="18252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9" name=""/>
          <p:cNvSpPr/>
          <p:nvPr/>
        </p:nvSpPr>
        <p:spPr>
          <a:xfrm>
            <a:off x="5240160" y="2797200"/>
            <a:ext cx="182880" cy="15228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0" name=""/>
          <p:cNvSpPr/>
          <p:nvPr/>
        </p:nvSpPr>
        <p:spPr>
          <a:xfrm>
            <a:off x="5432400" y="2681280"/>
            <a:ext cx="17136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1" name=""/>
          <p:cNvSpPr/>
          <p:nvPr/>
        </p:nvSpPr>
        <p:spPr>
          <a:xfrm>
            <a:off x="7969320" y="3236760"/>
            <a:ext cx="171360" cy="15264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2" name=""/>
          <p:cNvSpPr/>
          <p:nvPr/>
        </p:nvSpPr>
        <p:spPr>
          <a:xfrm>
            <a:off x="8039160" y="2746440"/>
            <a:ext cx="18108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3" name=""/>
          <p:cNvSpPr/>
          <p:nvPr/>
        </p:nvSpPr>
        <p:spPr>
          <a:xfrm>
            <a:off x="8423280" y="2703600"/>
            <a:ext cx="174600" cy="1555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4" name=""/>
          <p:cNvSpPr/>
          <p:nvPr/>
        </p:nvSpPr>
        <p:spPr>
          <a:xfrm>
            <a:off x="2351160" y="2928960"/>
            <a:ext cx="17136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5" name=""/>
          <p:cNvSpPr/>
          <p:nvPr/>
        </p:nvSpPr>
        <p:spPr>
          <a:xfrm>
            <a:off x="2147760" y="2971800"/>
            <a:ext cx="17172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6" name=""/>
          <p:cNvSpPr/>
          <p:nvPr/>
        </p:nvSpPr>
        <p:spPr>
          <a:xfrm>
            <a:off x="2502000" y="2805120"/>
            <a:ext cx="174600" cy="1555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7" name=""/>
          <p:cNvSpPr/>
          <p:nvPr/>
        </p:nvSpPr>
        <p:spPr>
          <a:xfrm>
            <a:off x="2654280" y="2603520"/>
            <a:ext cx="174600" cy="1555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8" name=""/>
          <p:cNvSpPr/>
          <p:nvPr/>
        </p:nvSpPr>
        <p:spPr>
          <a:xfrm>
            <a:off x="4740120" y="2573280"/>
            <a:ext cx="18288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39" name=""/>
          <p:cNvGrpSpPr/>
          <p:nvPr/>
        </p:nvGrpSpPr>
        <p:grpSpPr>
          <a:xfrm>
            <a:off x="2130480" y="2289240"/>
            <a:ext cx="438120" cy="409680"/>
            <a:chOff x="2130480" y="2289240"/>
            <a:chExt cx="438120" cy="409680"/>
          </a:xfrm>
        </p:grpSpPr>
        <p:sp>
          <p:nvSpPr>
            <p:cNvPr id="2540" name=""/>
            <p:cNvSpPr/>
            <p:nvPr/>
          </p:nvSpPr>
          <p:spPr>
            <a:xfrm>
              <a:off x="2266920" y="2462400"/>
              <a:ext cx="301680" cy="236520"/>
            </a:xfrm>
            <a:custGeom>
              <a:avLst/>
              <a:gdLst/>
              <a:ahLst/>
              <a:rect l="l" t="t" r="r" b="b"/>
              <a:pathLst>
                <a:path w="190" h="149">
                  <a:moveTo>
                    <a:pt x="76" y="138"/>
                  </a:moveTo>
                  <a:lnTo>
                    <a:pt x="62" y="148"/>
                  </a:lnTo>
                  <a:lnTo>
                    <a:pt x="59" y="148"/>
                  </a:lnTo>
                  <a:lnTo>
                    <a:pt x="55" y="142"/>
                  </a:lnTo>
                  <a:lnTo>
                    <a:pt x="55" y="120"/>
                  </a:lnTo>
                  <a:lnTo>
                    <a:pt x="64" y="98"/>
                  </a:lnTo>
                  <a:lnTo>
                    <a:pt x="73" y="91"/>
                  </a:lnTo>
                  <a:lnTo>
                    <a:pt x="76" y="83"/>
                  </a:lnTo>
                  <a:lnTo>
                    <a:pt x="60" y="92"/>
                  </a:lnTo>
                  <a:lnTo>
                    <a:pt x="76" y="61"/>
                  </a:lnTo>
                  <a:lnTo>
                    <a:pt x="80" y="64"/>
                  </a:lnTo>
                  <a:lnTo>
                    <a:pt x="97" y="61"/>
                  </a:lnTo>
                  <a:lnTo>
                    <a:pt x="102" y="58"/>
                  </a:lnTo>
                  <a:lnTo>
                    <a:pt x="121" y="61"/>
                  </a:lnTo>
                  <a:lnTo>
                    <a:pt x="120" y="53"/>
                  </a:lnTo>
                  <a:lnTo>
                    <a:pt x="115" y="49"/>
                  </a:lnTo>
                  <a:lnTo>
                    <a:pt x="112" y="39"/>
                  </a:lnTo>
                  <a:lnTo>
                    <a:pt x="91" y="39"/>
                  </a:lnTo>
                  <a:lnTo>
                    <a:pt x="80" y="44"/>
                  </a:lnTo>
                  <a:lnTo>
                    <a:pt x="70" y="39"/>
                  </a:lnTo>
                  <a:lnTo>
                    <a:pt x="55" y="39"/>
                  </a:lnTo>
                  <a:lnTo>
                    <a:pt x="68" y="22"/>
                  </a:lnTo>
                  <a:lnTo>
                    <a:pt x="62" y="26"/>
                  </a:lnTo>
                  <a:lnTo>
                    <a:pt x="49" y="34"/>
                  </a:lnTo>
                  <a:lnTo>
                    <a:pt x="28" y="44"/>
                  </a:lnTo>
                  <a:lnTo>
                    <a:pt x="20" y="44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17" y="26"/>
                  </a:lnTo>
                  <a:lnTo>
                    <a:pt x="30" y="21"/>
                  </a:lnTo>
                  <a:lnTo>
                    <a:pt x="52" y="7"/>
                  </a:lnTo>
                  <a:lnTo>
                    <a:pt x="67" y="4"/>
                  </a:lnTo>
                  <a:lnTo>
                    <a:pt x="64" y="0"/>
                  </a:lnTo>
                  <a:lnTo>
                    <a:pt x="80" y="5"/>
                  </a:lnTo>
                  <a:lnTo>
                    <a:pt x="99" y="4"/>
                  </a:lnTo>
                  <a:lnTo>
                    <a:pt x="99" y="16"/>
                  </a:lnTo>
                  <a:lnTo>
                    <a:pt x="115" y="22"/>
                  </a:lnTo>
                  <a:lnTo>
                    <a:pt x="123" y="49"/>
                  </a:lnTo>
                  <a:lnTo>
                    <a:pt x="141" y="58"/>
                  </a:lnTo>
                  <a:lnTo>
                    <a:pt x="160" y="58"/>
                  </a:lnTo>
                  <a:lnTo>
                    <a:pt x="176" y="61"/>
                  </a:lnTo>
                  <a:lnTo>
                    <a:pt x="189" y="85"/>
                  </a:lnTo>
                  <a:lnTo>
                    <a:pt x="189" y="88"/>
                  </a:lnTo>
                  <a:lnTo>
                    <a:pt x="175" y="80"/>
                  </a:lnTo>
                  <a:lnTo>
                    <a:pt x="163" y="78"/>
                  </a:lnTo>
                  <a:lnTo>
                    <a:pt x="163" y="90"/>
                  </a:lnTo>
                  <a:lnTo>
                    <a:pt x="157" y="98"/>
                  </a:lnTo>
                  <a:lnTo>
                    <a:pt x="157" y="111"/>
                  </a:lnTo>
                  <a:lnTo>
                    <a:pt x="146" y="117"/>
                  </a:lnTo>
                  <a:lnTo>
                    <a:pt x="141" y="98"/>
                  </a:lnTo>
                  <a:lnTo>
                    <a:pt x="136" y="101"/>
                  </a:lnTo>
                  <a:lnTo>
                    <a:pt x="129" y="110"/>
                  </a:lnTo>
                  <a:lnTo>
                    <a:pt x="123" y="110"/>
                  </a:lnTo>
                  <a:lnTo>
                    <a:pt x="121" y="103"/>
                  </a:lnTo>
                  <a:lnTo>
                    <a:pt x="133" y="98"/>
                  </a:lnTo>
                  <a:lnTo>
                    <a:pt x="134" y="90"/>
                  </a:lnTo>
                  <a:lnTo>
                    <a:pt x="133" y="73"/>
                  </a:lnTo>
                  <a:lnTo>
                    <a:pt x="112" y="61"/>
                  </a:lnTo>
                  <a:lnTo>
                    <a:pt x="112" y="70"/>
                  </a:lnTo>
                  <a:lnTo>
                    <a:pt x="102" y="83"/>
                  </a:lnTo>
                  <a:lnTo>
                    <a:pt x="89" y="83"/>
                  </a:lnTo>
                  <a:lnTo>
                    <a:pt x="86" y="98"/>
                  </a:lnTo>
                  <a:lnTo>
                    <a:pt x="83" y="101"/>
                  </a:lnTo>
                  <a:lnTo>
                    <a:pt x="83" y="122"/>
                  </a:lnTo>
                  <a:lnTo>
                    <a:pt x="80" y="132"/>
                  </a:lnTo>
                  <a:lnTo>
                    <a:pt x="76" y="138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1" name=""/>
            <p:cNvSpPr/>
            <p:nvPr/>
          </p:nvSpPr>
          <p:spPr>
            <a:xfrm>
              <a:off x="2130480" y="2289240"/>
              <a:ext cx="58680" cy="123840"/>
            </a:xfrm>
            <a:custGeom>
              <a:avLst/>
              <a:gdLst/>
              <a:ahLst/>
              <a:rect l="l" t="t" r="r" b="b"/>
              <a:pathLst>
                <a:path w="37" h="78">
                  <a:moveTo>
                    <a:pt x="24" y="77"/>
                  </a:moveTo>
                  <a:lnTo>
                    <a:pt x="19" y="67"/>
                  </a:lnTo>
                  <a:lnTo>
                    <a:pt x="25" y="57"/>
                  </a:lnTo>
                  <a:lnTo>
                    <a:pt x="25" y="52"/>
                  </a:lnTo>
                  <a:lnTo>
                    <a:pt x="22" y="5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0" y="12"/>
                  </a:lnTo>
                  <a:lnTo>
                    <a:pt x="8" y="0"/>
                  </a:lnTo>
                  <a:lnTo>
                    <a:pt x="13" y="5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22" y="16"/>
                  </a:lnTo>
                  <a:lnTo>
                    <a:pt x="22" y="42"/>
                  </a:lnTo>
                  <a:lnTo>
                    <a:pt x="29" y="47"/>
                  </a:lnTo>
                  <a:lnTo>
                    <a:pt x="30" y="60"/>
                  </a:lnTo>
                  <a:lnTo>
                    <a:pt x="30" y="71"/>
                  </a:lnTo>
                  <a:lnTo>
                    <a:pt x="36" y="77"/>
                  </a:lnTo>
                  <a:lnTo>
                    <a:pt x="29" y="71"/>
                  </a:lnTo>
                  <a:lnTo>
                    <a:pt x="24" y="77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42" name=""/>
          <p:cNvSpPr/>
          <p:nvPr/>
        </p:nvSpPr>
        <p:spPr>
          <a:xfrm>
            <a:off x="4213080" y="2852640"/>
            <a:ext cx="1919520" cy="2060640"/>
          </a:xfrm>
          <a:custGeom>
            <a:avLst/>
            <a:gdLst/>
            <a:ahLst/>
            <a:rect l="l" t="t" r="r" b="b"/>
            <a:pathLst>
              <a:path w="1209" h="1298">
                <a:moveTo>
                  <a:pt x="993" y="747"/>
                </a:moveTo>
                <a:lnTo>
                  <a:pt x="984" y="772"/>
                </a:lnTo>
                <a:lnTo>
                  <a:pt x="996" y="784"/>
                </a:lnTo>
                <a:lnTo>
                  <a:pt x="991" y="800"/>
                </a:lnTo>
                <a:lnTo>
                  <a:pt x="991" y="816"/>
                </a:lnTo>
                <a:lnTo>
                  <a:pt x="997" y="817"/>
                </a:lnTo>
                <a:lnTo>
                  <a:pt x="996" y="827"/>
                </a:lnTo>
                <a:lnTo>
                  <a:pt x="997" y="843"/>
                </a:lnTo>
                <a:lnTo>
                  <a:pt x="1014" y="848"/>
                </a:lnTo>
                <a:lnTo>
                  <a:pt x="1007" y="870"/>
                </a:lnTo>
                <a:lnTo>
                  <a:pt x="1014" y="891"/>
                </a:lnTo>
                <a:lnTo>
                  <a:pt x="1009" y="912"/>
                </a:lnTo>
                <a:lnTo>
                  <a:pt x="1012" y="921"/>
                </a:lnTo>
                <a:lnTo>
                  <a:pt x="1009" y="934"/>
                </a:lnTo>
                <a:lnTo>
                  <a:pt x="984" y="963"/>
                </a:lnTo>
                <a:lnTo>
                  <a:pt x="959" y="975"/>
                </a:lnTo>
                <a:lnTo>
                  <a:pt x="932" y="995"/>
                </a:lnTo>
                <a:lnTo>
                  <a:pt x="907" y="1015"/>
                </a:lnTo>
                <a:lnTo>
                  <a:pt x="901" y="1026"/>
                </a:lnTo>
                <a:lnTo>
                  <a:pt x="915" y="1060"/>
                </a:lnTo>
                <a:lnTo>
                  <a:pt x="922" y="1059"/>
                </a:lnTo>
                <a:lnTo>
                  <a:pt x="912" y="1087"/>
                </a:lnTo>
                <a:lnTo>
                  <a:pt x="917" y="1087"/>
                </a:lnTo>
                <a:lnTo>
                  <a:pt x="915" y="1100"/>
                </a:lnTo>
                <a:lnTo>
                  <a:pt x="891" y="1107"/>
                </a:lnTo>
                <a:lnTo>
                  <a:pt x="869" y="1130"/>
                </a:lnTo>
                <a:lnTo>
                  <a:pt x="875" y="1130"/>
                </a:lnTo>
                <a:lnTo>
                  <a:pt x="872" y="1167"/>
                </a:lnTo>
                <a:lnTo>
                  <a:pt x="845" y="1185"/>
                </a:lnTo>
                <a:lnTo>
                  <a:pt x="825" y="1221"/>
                </a:lnTo>
                <a:lnTo>
                  <a:pt x="812" y="1224"/>
                </a:lnTo>
                <a:lnTo>
                  <a:pt x="782" y="1260"/>
                </a:lnTo>
                <a:lnTo>
                  <a:pt x="760" y="1270"/>
                </a:lnTo>
                <a:lnTo>
                  <a:pt x="745" y="1269"/>
                </a:lnTo>
                <a:lnTo>
                  <a:pt x="742" y="1277"/>
                </a:lnTo>
                <a:lnTo>
                  <a:pt x="735" y="1275"/>
                </a:lnTo>
                <a:lnTo>
                  <a:pt x="729" y="1282"/>
                </a:lnTo>
                <a:lnTo>
                  <a:pt x="713" y="1275"/>
                </a:lnTo>
                <a:lnTo>
                  <a:pt x="692" y="1277"/>
                </a:lnTo>
                <a:lnTo>
                  <a:pt x="673" y="1285"/>
                </a:lnTo>
                <a:lnTo>
                  <a:pt x="658" y="1282"/>
                </a:lnTo>
                <a:lnTo>
                  <a:pt x="644" y="1297"/>
                </a:lnTo>
                <a:lnTo>
                  <a:pt x="632" y="1282"/>
                </a:lnTo>
                <a:lnTo>
                  <a:pt x="627" y="1282"/>
                </a:lnTo>
                <a:lnTo>
                  <a:pt x="621" y="1270"/>
                </a:lnTo>
                <a:lnTo>
                  <a:pt x="614" y="1260"/>
                </a:lnTo>
                <a:lnTo>
                  <a:pt x="621" y="1252"/>
                </a:lnTo>
                <a:lnTo>
                  <a:pt x="618" y="1236"/>
                </a:lnTo>
                <a:lnTo>
                  <a:pt x="608" y="1216"/>
                </a:lnTo>
                <a:lnTo>
                  <a:pt x="594" y="1179"/>
                </a:lnTo>
                <a:lnTo>
                  <a:pt x="576" y="1162"/>
                </a:lnTo>
                <a:lnTo>
                  <a:pt x="568" y="1137"/>
                </a:lnTo>
                <a:lnTo>
                  <a:pt x="575" y="1133"/>
                </a:lnTo>
                <a:lnTo>
                  <a:pt x="565" y="1130"/>
                </a:lnTo>
                <a:lnTo>
                  <a:pt x="555" y="1081"/>
                </a:lnTo>
                <a:lnTo>
                  <a:pt x="558" y="1074"/>
                </a:lnTo>
                <a:lnTo>
                  <a:pt x="554" y="1060"/>
                </a:lnTo>
                <a:lnTo>
                  <a:pt x="541" y="1044"/>
                </a:lnTo>
                <a:lnTo>
                  <a:pt x="536" y="1026"/>
                </a:lnTo>
                <a:lnTo>
                  <a:pt x="509" y="985"/>
                </a:lnTo>
                <a:lnTo>
                  <a:pt x="509" y="966"/>
                </a:lnTo>
                <a:lnTo>
                  <a:pt x="512" y="966"/>
                </a:lnTo>
                <a:lnTo>
                  <a:pt x="510" y="952"/>
                </a:lnTo>
                <a:lnTo>
                  <a:pt x="534" y="900"/>
                </a:lnTo>
                <a:lnTo>
                  <a:pt x="541" y="894"/>
                </a:lnTo>
                <a:lnTo>
                  <a:pt x="544" y="870"/>
                </a:lnTo>
                <a:lnTo>
                  <a:pt x="536" y="831"/>
                </a:lnTo>
                <a:lnTo>
                  <a:pt x="541" y="817"/>
                </a:lnTo>
                <a:lnTo>
                  <a:pt x="528" y="780"/>
                </a:lnTo>
                <a:lnTo>
                  <a:pt x="528" y="776"/>
                </a:lnTo>
                <a:lnTo>
                  <a:pt x="520" y="763"/>
                </a:lnTo>
                <a:lnTo>
                  <a:pt x="507" y="742"/>
                </a:lnTo>
                <a:lnTo>
                  <a:pt x="473" y="715"/>
                </a:lnTo>
                <a:lnTo>
                  <a:pt x="457" y="682"/>
                </a:lnTo>
                <a:lnTo>
                  <a:pt x="468" y="685"/>
                </a:lnTo>
                <a:lnTo>
                  <a:pt x="470" y="666"/>
                </a:lnTo>
                <a:lnTo>
                  <a:pt x="468" y="664"/>
                </a:lnTo>
                <a:lnTo>
                  <a:pt x="475" y="655"/>
                </a:lnTo>
                <a:lnTo>
                  <a:pt x="470" y="651"/>
                </a:lnTo>
                <a:lnTo>
                  <a:pt x="480" y="610"/>
                </a:lnTo>
                <a:lnTo>
                  <a:pt x="467" y="600"/>
                </a:lnTo>
                <a:lnTo>
                  <a:pt x="462" y="578"/>
                </a:lnTo>
                <a:lnTo>
                  <a:pt x="454" y="581"/>
                </a:lnTo>
                <a:lnTo>
                  <a:pt x="404" y="584"/>
                </a:lnTo>
                <a:lnTo>
                  <a:pt x="394" y="557"/>
                </a:lnTo>
                <a:lnTo>
                  <a:pt x="369" y="549"/>
                </a:lnTo>
                <a:lnTo>
                  <a:pt x="327" y="554"/>
                </a:lnTo>
                <a:lnTo>
                  <a:pt x="322" y="563"/>
                </a:lnTo>
                <a:lnTo>
                  <a:pt x="304" y="560"/>
                </a:lnTo>
                <a:lnTo>
                  <a:pt x="288" y="573"/>
                </a:lnTo>
                <a:lnTo>
                  <a:pt x="282" y="573"/>
                </a:lnTo>
                <a:lnTo>
                  <a:pt x="269" y="580"/>
                </a:lnTo>
                <a:lnTo>
                  <a:pt x="232" y="573"/>
                </a:lnTo>
                <a:lnTo>
                  <a:pt x="195" y="576"/>
                </a:lnTo>
                <a:lnTo>
                  <a:pt x="174" y="587"/>
                </a:lnTo>
                <a:lnTo>
                  <a:pt x="145" y="578"/>
                </a:lnTo>
                <a:lnTo>
                  <a:pt x="137" y="563"/>
                </a:lnTo>
                <a:lnTo>
                  <a:pt x="93" y="537"/>
                </a:lnTo>
                <a:lnTo>
                  <a:pt x="90" y="527"/>
                </a:lnTo>
                <a:lnTo>
                  <a:pt x="84" y="527"/>
                </a:lnTo>
                <a:lnTo>
                  <a:pt x="81" y="520"/>
                </a:lnTo>
                <a:lnTo>
                  <a:pt x="78" y="520"/>
                </a:lnTo>
                <a:lnTo>
                  <a:pt x="78" y="506"/>
                </a:lnTo>
                <a:lnTo>
                  <a:pt x="41" y="465"/>
                </a:lnTo>
                <a:lnTo>
                  <a:pt x="42" y="455"/>
                </a:lnTo>
                <a:lnTo>
                  <a:pt x="24" y="455"/>
                </a:lnTo>
                <a:lnTo>
                  <a:pt x="13" y="445"/>
                </a:lnTo>
                <a:lnTo>
                  <a:pt x="20" y="431"/>
                </a:lnTo>
                <a:lnTo>
                  <a:pt x="16" y="416"/>
                </a:lnTo>
                <a:lnTo>
                  <a:pt x="0" y="409"/>
                </a:lnTo>
                <a:lnTo>
                  <a:pt x="23" y="391"/>
                </a:lnTo>
                <a:lnTo>
                  <a:pt x="20" y="379"/>
                </a:lnTo>
                <a:lnTo>
                  <a:pt x="26" y="354"/>
                </a:lnTo>
                <a:lnTo>
                  <a:pt x="24" y="330"/>
                </a:lnTo>
                <a:lnTo>
                  <a:pt x="26" y="315"/>
                </a:lnTo>
                <a:lnTo>
                  <a:pt x="16" y="290"/>
                </a:lnTo>
                <a:lnTo>
                  <a:pt x="16" y="297"/>
                </a:lnTo>
                <a:lnTo>
                  <a:pt x="16" y="287"/>
                </a:lnTo>
                <a:lnTo>
                  <a:pt x="23" y="274"/>
                </a:lnTo>
                <a:lnTo>
                  <a:pt x="33" y="252"/>
                </a:lnTo>
                <a:lnTo>
                  <a:pt x="49" y="233"/>
                </a:lnTo>
                <a:lnTo>
                  <a:pt x="54" y="203"/>
                </a:lnTo>
                <a:lnTo>
                  <a:pt x="73" y="198"/>
                </a:lnTo>
                <a:lnTo>
                  <a:pt x="78" y="178"/>
                </a:lnTo>
                <a:lnTo>
                  <a:pt x="105" y="166"/>
                </a:lnTo>
                <a:lnTo>
                  <a:pt x="142" y="134"/>
                </a:lnTo>
                <a:lnTo>
                  <a:pt x="140" y="124"/>
                </a:lnTo>
                <a:lnTo>
                  <a:pt x="140" y="105"/>
                </a:lnTo>
                <a:lnTo>
                  <a:pt x="149" y="90"/>
                </a:lnTo>
                <a:lnTo>
                  <a:pt x="145" y="85"/>
                </a:lnTo>
                <a:lnTo>
                  <a:pt x="153" y="78"/>
                </a:lnTo>
                <a:lnTo>
                  <a:pt x="157" y="68"/>
                </a:lnTo>
                <a:lnTo>
                  <a:pt x="184" y="63"/>
                </a:lnTo>
                <a:lnTo>
                  <a:pt x="200" y="23"/>
                </a:lnTo>
                <a:lnTo>
                  <a:pt x="213" y="18"/>
                </a:lnTo>
                <a:lnTo>
                  <a:pt x="213" y="30"/>
                </a:lnTo>
                <a:lnTo>
                  <a:pt x="250" y="36"/>
                </a:lnTo>
                <a:lnTo>
                  <a:pt x="253" y="30"/>
                </a:lnTo>
                <a:lnTo>
                  <a:pt x="262" y="38"/>
                </a:lnTo>
                <a:lnTo>
                  <a:pt x="278" y="36"/>
                </a:lnTo>
                <a:lnTo>
                  <a:pt x="282" y="27"/>
                </a:lnTo>
                <a:lnTo>
                  <a:pt x="304" y="23"/>
                </a:lnTo>
                <a:lnTo>
                  <a:pt x="311" y="16"/>
                </a:lnTo>
                <a:lnTo>
                  <a:pt x="330" y="11"/>
                </a:lnTo>
                <a:lnTo>
                  <a:pt x="383" y="3"/>
                </a:lnTo>
                <a:lnTo>
                  <a:pt x="398" y="9"/>
                </a:lnTo>
                <a:lnTo>
                  <a:pt x="411" y="0"/>
                </a:lnTo>
                <a:lnTo>
                  <a:pt x="451" y="9"/>
                </a:lnTo>
                <a:lnTo>
                  <a:pt x="463" y="0"/>
                </a:lnTo>
                <a:lnTo>
                  <a:pt x="485" y="6"/>
                </a:lnTo>
                <a:lnTo>
                  <a:pt x="494" y="3"/>
                </a:lnTo>
                <a:lnTo>
                  <a:pt x="494" y="6"/>
                </a:lnTo>
                <a:lnTo>
                  <a:pt x="486" y="11"/>
                </a:lnTo>
                <a:lnTo>
                  <a:pt x="491" y="24"/>
                </a:lnTo>
                <a:lnTo>
                  <a:pt x="488" y="38"/>
                </a:lnTo>
                <a:lnTo>
                  <a:pt x="475" y="51"/>
                </a:lnTo>
                <a:lnTo>
                  <a:pt x="475" y="57"/>
                </a:lnTo>
                <a:lnTo>
                  <a:pt x="491" y="63"/>
                </a:lnTo>
                <a:lnTo>
                  <a:pt x="515" y="78"/>
                </a:lnTo>
                <a:lnTo>
                  <a:pt x="528" y="72"/>
                </a:lnTo>
                <a:lnTo>
                  <a:pt x="568" y="87"/>
                </a:lnTo>
                <a:lnTo>
                  <a:pt x="568" y="99"/>
                </a:lnTo>
                <a:lnTo>
                  <a:pt x="606" y="108"/>
                </a:lnTo>
                <a:lnTo>
                  <a:pt x="626" y="121"/>
                </a:lnTo>
                <a:lnTo>
                  <a:pt x="652" y="121"/>
                </a:lnTo>
                <a:lnTo>
                  <a:pt x="652" y="114"/>
                </a:lnTo>
                <a:lnTo>
                  <a:pt x="645" y="99"/>
                </a:lnTo>
                <a:lnTo>
                  <a:pt x="663" y="81"/>
                </a:lnTo>
                <a:lnTo>
                  <a:pt x="681" y="78"/>
                </a:lnTo>
                <a:lnTo>
                  <a:pt x="695" y="80"/>
                </a:lnTo>
                <a:lnTo>
                  <a:pt x="695" y="85"/>
                </a:lnTo>
                <a:lnTo>
                  <a:pt x="722" y="97"/>
                </a:lnTo>
                <a:lnTo>
                  <a:pt x="729" y="95"/>
                </a:lnTo>
                <a:lnTo>
                  <a:pt x="739" y="100"/>
                </a:lnTo>
                <a:lnTo>
                  <a:pt x="761" y="99"/>
                </a:lnTo>
                <a:lnTo>
                  <a:pt x="795" y="108"/>
                </a:lnTo>
                <a:lnTo>
                  <a:pt x="803" y="117"/>
                </a:lnTo>
                <a:lnTo>
                  <a:pt x="825" y="108"/>
                </a:lnTo>
                <a:lnTo>
                  <a:pt x="842" y="102"/>
                </a:lnTo>
                <a:lnTo>
                  <a:pt x="855" y="108"/>
                </a:lnTo>
                <a:lnTo>
                  <a:pt x="864" y="108"/>
                </a:lnTo>
                <a:lnTo>
                  <a:pt x="865" y="126"/>
                </a:lnTo>
                <a:lnTo>
                  <a:pt x="858" y="138"/>
                </a:lnTo>
                <a:lnTo>
                  <a:pt x="864" y="153"/>
                </a:lnTo>
                <a:lnTo>
                  <a:pt x="880" y="169"/>
                </a:lnTo>
                <a:lnTo>
                  <a:pt x="907" y="227"/>
                </a:lnTo>
                <a:lnTo>
                  <a:pt x="925" y="244"/>
                </a:lnTo>
                <a:lnTo>
                  <a:pt x="919" y="244"/>
                </a:lnTo>
                <a:lnTo>
                  <a:pt x="922" y="259"/>
                </a:lnTo>
                <a:lnTo>
                  <a:pt x="932" y="266"/>
                </a:lnTo>
                <a:lnTo>
                  <a:pt x="941" y="287"/>
                </a:lnTo>
                <a:lnTo>
                  <a:pt x="946" y="290"/>
                </a:lnTo>
                <a:lnTo>
                  <a:pt x="943" y="290"/>
                </a:lnTo>
                <a:lnTo>
                  <a:pt x="957" y="337"/>
                </a:lnTo>
                <a:lnTo>
                  <a:pt x="965" y="342"/>
                </a:lnTo>
                <a:lnTo>
                  <a:pt x="970" y="348"/>
                </a:lnTo>
                <a:lnTo>
                  <a:pt x="981" y="348"/>
                </a:lnTo>
                <a:lnTo>
                  <a:pt x="994" y="396"/>
                </a:lnTo>
                <a:lnTo>
                  <a:pt x="997" y="396"/>
                </a:lnTo>
                <a:lnTo>
                  <a:pt x="1002" y="401"/>
                </a:lnTo>
                <a:lnTo>
                  <a:pt x="1022" y="402"/>
                </a:lnTo>
                <a:lnTo>
                  <a:pt x="1028" y="418"/>
                </a:lnTo>
                <a:lnTo>
                  <a:pt x="1057" y="452"/>
                </a:lnTo>
                <a:lnTo>
                  <a:pt x="1047" y="465"/>
                </a:lnTo>
                <a:lnTo>
                  <a:pt x="1058" y="469"/>
                </a:lnTo>
                <a:lnTo>
                  <a:pt x="1068" y="479"/>
                </a:lnTo>
                <a:lnTo>
                  <a:pt x="1081" y="482"/>
                </a:lnTo>
                <a:lnTo>
                  <a:pt x="1099" y="476"/>
                </a:lnTo>
                <a:lnTo>
                  <a:pt x="1115" y="476"/>
                </a:lnTo>
                <a:lnTo>
                  <a:pt x="1129" y="469"/>
                </a:lnTo>
                <a:lnTo>
                  <a:pt x="1147" y="465"/>
                </a:lnTo>
                <a:lnTo>
                  <a:pt x="1152" y="469"/>
                </a:lnTo>
                <a:lnTo>
                  <a:pt x="1179" y="460"/>
                </a:lnTo>
                <a:lnTo>
                  <a:pt x="1187" y="455"/>
                </a:lnTo>
                <a:lnTo>
                  <a:pt x="1194" y="458"/>
                </a:lnTo>
                <a:lnTo>
                  <a:pt x="1197" y="479"/>
                </a:lnTo>
                <a:lnTo>
                  <a:pt x="1208" y="482"/>
                </a:lnTo>
                <a:lnTo>
                  <a:pt x="1189" y="482"/>
                </a:lnTo>
                <a:lnTo>
                  <a:pt x="1191" y="500"/>
                </a:lnTo>
                <a:lnTo>
                  <a:pt x="1182" y="522"/>
                </a:lnTo>
                <a:lnTo>
                  <a:pt x="1169" y="524"/>
                </a:lnTo>
                <a:lnTo>
                  <a:pt x="1179" y="529"/>
                </a:lnTo>
                <a:lnTo>
                  <a:pt x="1165" y="557"/>
                </a:lnTo>
                <a:lnTo>
                  <a:pt x="1152" y="570"/>
                </a:lnTo>
                <a:lnTo>
                  <a:pt x="1115" y="617"/>
                </a:lnTo>
                <a:lnTo>
                  <a:pt x="1070" y="651"/>
                </a:lnTo>
                <a:lnTo>
                  <a:pt x="1028" y="696"/>
                </a:lnTo>
                <a:lnTo>
                  <a:pt x="1006" y="712"/>
                </a:lnTo>
                <a:lnTo>
                  <a:pt x="1007" y="716"/>
                </a:lnTo>
                <a:lnTo>
                  <a:pt x="997" y="746"/>
                </a:lnTo>
                <a:lnTo>
                  <a:pt x="993" y="747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3" name=""/>
          <p:cNvSpPr/>
          <p:nvPr/>
        </p:nvSpPr>
        <p:spPr>
          <a:xfrm>
            <a:off x="7800840" y="4218120"/>
            <a:ext cx="1098720" cy="815760"/>
          </a:xfrm>
          <a:custGeom>
            <a:avLst/>
            <a:gdLst/>
            <a:ahLst/>
            <a:rect l="l" t="t" r="r" b="b"/>
            <a:pathLst>
              <a:path w="692" h="514">
                <a:moveTo>
                  <a:pt x="504" y="488"/>
                </a:moveTo>
                <a:lnTo>
                  <a:pt x="492" y="498"/>
                </a:lnTo>
                <a:lnTo>
                  <a:pt x="470" y="507"/>
                </a:lnTo>
                <a:lnTo>
                  <a:pt x="452" y="498"/>
                </a:lnTo>
                <a:lnTo>
                  <a:pt x="438" y="500"/>
                </a:lnTo>
                <a:lnTo>
                  <a:pt x="420" y="486"/>
                </a:lnTo>
                <a:lnTo>
                  <a:pt x="418" y="474"/>
                </a:lnTo>
                <a:lnTo>
                  <a:pt x="423" y="467"/>
                </a:lnTo>
                <a:lnTo>
                  <a:pt x="412" y="450"/>
                </a:lnTo>
                <a:lnTo>
                  <a:pt x="399" y="450"/>
                </a:lnTo>
                <a:lnTo>
                  <a:pt x="412" y="429"/>
                </a:lnTo>
                <a:lnTo>
                  <a:pt x="402" y="423"/>
                </a:lnTo>
                <a:lnTo>
                  <a:pt x="391" y="440"/>
                </a:lnTo>
                <a:lnTo>
                  <a:pt x="377" y="440"/>
                </a:lnTo>
                <a:lnTo>
                  <a:pt x="377" y="434"/>
                </a:lnTo>
                <a:lnTo>
                  <a:pt x="386" y="434"/>
                </a:lnTo>
                <a:lnTo>
                  <a:pt x="409" y="395"/>
                </a:lnTo>
                <a:lnTo>
                  <a:pt x="396" y="397"/>
                </a:lnTo>
                <a:lnTo>
                  <a:pt x="393" y="407"/>
                </a:lnTo>
                <a:lnTo>
                  <a:pt x="361" y="429"/>
                </a:lnTo>
                <a:lnTo>
                  <a:pt x="359" y="436"/>
                </a:lnTo>
                <a:lnTo>
                  <a:pt x="349" y="429"/>
                </a:lnTo>
                <a:lnTo>
                  <a:pt x="354" y="423"/>
                </a:lnTo>
                <a:lnTo>
                  <a:pt x="348" y="402"/>
                </a:lnTo>
                <a:lnTo>
                  <a:pt x="338" y="402"/>
                </a:lnTo>
                <a:lnTo>
                  <a:pt x="343" y="392"/>
                </a:lnTo>
                <a:lnTo>
                  <a:pt x="332" y="385"/>
                </a:lnTo>
                <a:lnTo>
                  <a:pt x="330" y="385"/>
                </a:lnTo>
                <a:lnTo>
                  <a:pt x="307" y="383"/>
                </a:lnTo>
                <a:lnTo>
                  <a:pt x="290" y="373"/>
                </a:lnTo>
                <a:lnTo>
                  <a:pt x="254" y="373"/>
                </a:lnTo>
                <a:lnTo>
                  <a:pt x="219" y="386"/>
                </a:lnTo>
                <a:lnTo>
                  <a:pt x="203" y="385"/>
                </a:lnTo>
                <a:lnTo>
                  <a:pt x="158" y="399"/>
                </a:lnTo>
                <a:lnTo>
                  <a:pt x="158" y="410"/>
                </a:lnTo>
                <a:lnTo>
                  <a:pt x="147" y="414"/>
                </a:lnTo>
                <a:lnTo>
                  <a:pt x="94" y="414"/>
                </a:lnTo>
                <a:lnTo>
                  <a:pt x="81" y="429"/>
                </a:lnTo>
                <a:lnTo>
                  <a:pt x="68" y="423"/>
                </a:lnTo>
                <a:lnTo>
                  <a:pt x="57" y="436"/>
                </a:lnTo>
                <a:lnTo>
                  <a:pt x="33" y="436"/>
                </a:lnTo>
                <a:lnTo>
                  <a:pt x="10" y="417"/>
                </a:lnTo>
                <a:lnTo>
                  <a:pt x="9" y="407"/>
                </a:lnTo>
                <a:lnTo>
                  <a:pt x="15" y="407"/>
                </a:lnTo>
                <a:lnTo>
                  <a:pt x="31" y="383"/>
                </a:lnTo>
                <a:lnTo>
                  <a:pt x="25" y="355"/>
                </a:lnTo>
                <a:lnTo>
                  <a:pt x="25" y="336"/>
                </a:lnTo>
                <a:lnTo>
                  <a:pt x="15" y="309"/>
                </a:lnTo>
                <a:lnTo>
                  <a:pt x="20" y="302"/>
                </a:lnTo>
                <a:lnTo>
                  <a:pt x="9" y="288"/>
                </a:lnTo>
                <a:lnTo>
                  <a:pt x="0" y="272"/>
                </a:lnTo>
                <a:lnTo>
                  <a:pt x="9" y="278"/>
                </a:lnTo>
                <a:lnTo>
                  <a:pt x="7" y="264"/>
                </a:lnTo>
                <a:lnTo>
                  <a:pt x="20" y="279"/>
                </a:lnTo>
                <a:lnTo>
                  <a:pt x="25" y="267"/>
                </a:lnTo>
                <a:lnTo>
                  <a:pt x="9" y="245"/>
                </a:lnTo>
                <a:lnTo>
                  <a:pt x="22" y="214"/>
                </a:lnTo>
                <a:lnTo>
                  <a:pt x="20" y="207"/>
                </a:lnTo>
                <a:lnTo>
                  <a:pt x="26" y="193"/>
                </a:lnTo>
                <a:lnTo>
                  <a:pt x="31" y="207"/>
                </a:lnTo>
                <a:lnTo>
                  <a:pt x="41" y="191"/>
                </a:lnTo>
                <a:lnTo>
                  <a:pt x="73" y="170"/>
                </a:lnTo>
                <a:lnTo>
                  <a:pt x="73" y="172"/>
                </a:lnTo>
                <a:lnTo>
                  <a:pt x="91" y="172"/>
                </a:lnTo>
                <a:lnTo>
                  <a:pt x="115" y="156"/>
                </a:lnTo>
                <a:lnTo>
                  <a:pt x="121" y="162"/>
                </a:lnTo>
                <a:lnTo>
                  <a:pt x="158" y="152"/>
                </a:lnTo>
                <a:lnTo>
                  <a:pt x="166" y="132"/>
                </a:lnTo>
                <a:lnTo>
                  <a:pt x="179" y="127"/>
                </a:lnTo>
                <a:lnTo>
                  <a:pt x="174" y="116"/>
                </a:lnTo>
                <a:lnTo>
                  <a:pt x="189" y="95"/>
                </a:lnTo>
                <a:lnTo>
                  <a:pt x="192" y="113"/>
                </a:lnTo>
                <a:lnTo>
                  <a:pt x="207" y="112"/>
                </a:lnTo>
                <a:lnTo>
                  <a:pt x="198" y="93"/>
                </a:lnTo>
                <a:lnTo>
                  <a:pt x="215" y="95"/>
                </a:lnTo>
                <a:lnTo>
                  <a:pt x="215" y="83"/>
                </a:lnTo>
                <a:lnTo>
                  <a:pt x="219" y="93"/>
                </a:lnTo>
                <a:lnTo>
                  <a:pt x="216" y="85"/>
                </a:lnTo>
                <a:lnTo>
                  <a:pt x="228" y="76"/>
                </a:lnTo>
                <a:lnTo>
                  <a:pt x="248" y="56"/>
                </a:lnTo>
                <a:lnTo>
                  <a:pt x="254" y="56"/>
                </a:lnTo>
                <a:lnTo>
                  <a:pt x="267" y="46"/>
                </a:lnTo>
                <a:lnTo>
                  <a:pt x="280" y="71"/>
                </a:lnTo>
                <a:lnTo>
                  <a:pt x="280" y="78"/>
                </a:lnTo>
                <a:lnTo>
                  <a:pt x="293" y="66"/>
                </a:lnTo>
                <a:lnTo>
                  <a:pt x="312" y="71"/>
                </a:lnTo>
                <a:lnTo>
                  <a:pt x="300" y="56"/>
                </a:lnTo>
                <a:lnTo>
                  <a:pt x="322" y="46"/>
                </a:lnTo>
                <a:lnTo>
                  <a:pt x="322" y="31"/>
                </a:lnTo>
                <a:lnTo>
                  <a:pt x="328" y="27"/>
                </a:lnTo>
                <a:lnTo>
                  <a:pt x="332" y="35"/>
                </a:lnTo>
                <a:lnTo>
                  <a:pt x="335" y="27"/>
                </a:lnTo>
                <a:lnTo>
                  <a:pt x="370" y="25"/>
                </a:lnTo>
                <a:lnTo>
                  <a:pt x="367" y="17"/>
                </a:lnTo>
                <a:lnTo>
                  <a:pt x="354" y="10"/>
                </a:lnTo>
                <a:lnTo>
                  <a:pt x="374" y="10"/>
                </a:lnTo>
                <a:lnTo>
                  <a:pt x="405" y="17"/>
                </a:lnTo>
                <a:lnTo>
                  <a:pt x="414" y="15"/>
                </a:lnTo>
                <a:lnTo>
                  <a:pt x="415" y="22"/>
                </a:lnTo>
                <a:lnTo>
                  <a:pt x="430" y="15"/>
                </a:lnTo>
                <a:lnTo>
                  <a:pt x="433" y="20"/>
                </a:lnTo>
                <a:lnTo>
                  <a:pt x="430" y="34"/>
                </a:lnTo>
                <a:lnTo>
                  <a:pt x="420" y="34"/>
                </a:lnTo>
                <a:lnTo>
                  <a:pt x="414" y="42"/>
                </a:lnTo>
                <a:lnTo>
                  <a:pt x="418" y="45"/>
                </a:lnTo>
                <a:lnTo>
                  <a:pt x="412" y="62"/>
                </a:lnTo>
                <a:lnTo>
                  <a:pt x="412" y="71"/>
                </a:lnTo>
                <a:lnTo>
                  <a:pt x="418" y="73"/>
                </a:lnTo>
                <a:lnTo>
                  <a:pt x="418" y="81"/>
                </a:lnTo>
                <a:lnTo>
                  <a:pt x="452" y="98"/>
                </a:lnTo>
                <a:lnTo>
                  <a:pt x="465" y="99"/>
                </a:lnTo>
                <a:lnTo>
                  <a:pt x="465" y="112"/>
                </a:lnTo>
                <a:lnTo>
                  <a:pt x="487" y="116"/>
                </a:lnTo>
                <a:lnTo>
                  <a:pt x="496" y="118"/>
                </a:lnTo>
                <a:lnTo>
                  <a:pt x="512" y="100"/>
                </a:lnTo>
                <a:lnTo>
                  <a:pt x="520" y="71"/>
                </a:lnTo>
                <a:lnTo>
                  <a:pt x="518" y="42"/>
                </a:lnTo>
                <a:lnTo>
                  <a:pt x="525" y="36"/>
                </a:lnTo>
                <a:lnTo>
                  <a:pt x="521" y="31"/>
                </a:lnTo>
                <a:lnTo>
                  <a:pt x="534" y="7"/>
                </a:lnTo>
                <a:lnTo>
                  <a:pt x="539" y="0"/>
                </a:lnTo>
                <a:lnTo>
                  <a:pt x="544" y="17"/>
                </a:lnTo>
                <a:lnTo>
                  <a:pt x="553" y="19"/>
                </a:lnTo>
                <a:lnTo>
                  <a:pt x="548" y="22"/>
                </a:lnTo>
                <a:lnTo>
                  <a:pt x="555" y="35"/>
                </a:lnTo>
                <a:lnTo>
                  <a:pt x="556" y="63"/>
                </a:lnTo>
                <a:lnTo>
                  <a:pt x="568" y="56"/>
                </a:lnTo>
                <a:lnTo>
                  <a:pt x="581" y="71"/>
                </a:lnTo>
                <a:lnTo>
                  <a:pt x="578" y="85"/>
                </a:lnTo>
                <a:lnTo>
                  <a:pt x="581" y="103"/>
                </a:lnTo>
                <a:lnTo>
                  <a:pt x="590" y="106"/>
                </a:lnTo>
                <a:lnTo>
                  <a:pt x="590" y="122"/>
                </a:lnTo>
                <a:lnTo>
                  <a:pt x="587" y="130"/>
                </a:lnTo>
                <a:lnTo>
                  <a:pt x="590" y="145"/>
                </a:lnTo>
                <a:lnTo>
                  <a:pt x="605" y="153"/>
                </a:lnTo>
                <a:lnTo>
                  <a:pt x="610" y="149"/>
                </a:lnTo>
                <a:lnTo>
                  <a:pt x="610" y="153"/>
                </a:lnTo>
                <a:lnTo>
                  <a:pt x="630" y="164"/>
                </a:lnTo>
                <a:lnTo>
                  <a:pt x="629" y="170"/>
                </a:lnTo>
                <a:lnTo>
                  <a:pt x="637" y="184"/>
                </a:lnTo>
                <a:lnTo>
                  <a:pt x="637" y="201"/>
                </a:lnTo>
                <a:lnTo>
                  <a:pt x="645" y="207"/>
                </a:lnTo>
                <a:lnTo>
                  <a:pt x="647" y="204"/>
                </a:lnTo>
                <a:lnTo>
                  <a:pt x="651" y="201"/>
                </a:lnTo>
                <a:lnTo>
                  <a:pt x="653" y="204"/>
                </a:lnTo>
                <a:lnTo>
                  <a:pt x="653" y="225"/>
                </a:lnTo>
                <a:lnTo>
                  <a:pt x="676" y="237"/>
                </a:lnTo>
                <a:lnTo>
                  <a:pt x="682" y="251"/>
                </a:lnTo>
                <a:lnTo>
                  <a:pt x="682" y="261"/>
                </a:lnTo>
                <a:lnTo>
                  <a:pt x="691" y="262"/>
                </a:lnTo>
                <a:lnTo>
                  <a:pt x="691" y="278"/>
                </a:lnTo>
                <a:lnTo>
                  <a:pt x="684" y="288"/>
                </a:lnTo>
                <a:lnTo>
                  <a:pt x="685" y="316"/>
                </a:lnTo>
                <a:lnTo>
                  <a:pt x="679" y="322"/>
                </a:lnTo>
                <a:lnTo>
                  <a:pt x="672" y="349"/>
                </a:lnTo>
                <a:lnTo>
                  <a:pt x="671" y="363"/>
                </a:lnTo>
                <a:lnTo>
                  <a:pt x="655" y="386"/>
                </a:lnTo>
                <a:lnTo>
                  <a:pt x="637" y="395"/>
                </a:lnTo>
                <a:lnTo>
                  <a:pt x="616" y="429"/>
                </a:lnTo>
                <a:lnTo>
                  <a:pt x="616" y="436"/>
                </a:lnTo>
                <a:lnTo>
                  <a:pt x="605" y="436"/>
                </a:lnTo>
                <a:lnTo>
                  <a:pt x="595" y="451"/>
                </a:lnTo>
                <a:lnTo>
                  <a:pt x="587" y="480"/>
                </a:lnTo>
                <a:lnTo>
                  <a:pt x="578" y="484"/>
                </a:lnTo>
                <a:lnTo>
                  <a:pt x="542" y="490"/>
                </a:lnTo>
                <a:lnTo>
                  <a:pt x="539" y="500"/>
                </a:lnTo>
                <a:lnTo>
                  <a:pt x="520" y="507"/>
                </a:lnTo>
                <a:lnTo>
                  <a:pt x="520" y="513"/>
                </a:lnTo>
                <a:lnTo>
                  <a:pt x="512" y="498"/>
                </a:lnTo>
                <a:lnTo>
                  <a:pt x="500" y="501"/>
                </a:lnTo>
                <a:lnTo>
                  <a:pt x="504" y="488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4" name=""/>
          <p:cNvSpPr/>
          <p:nvPr/>
        </p:nvSpPr>
        <p:spPr>
          <a:xfrm>
            <a:off x="7837560" y="4133880"/>
            <a:ext cx="993600" cy="25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5" name=""/>
          <p:cNvSpPr/>
          <p:nvPr/>
        </p:nvSpPr>
        <p:spPr>
          <a:xfrm>
            <a:off x="8005680" y="3860640"/>
            <a:ext cx="179640" cy="201600"/>
          </a:xfrm>
          <a:custGeom>
            <a:avLst/>
            <a:gdLst/>
            <a:ahLst/>
            <a:rect l="l" t="t" r="r" b="b"/>
            <a:pathLst>
              <a:path w="113" h="127">
                <a:moveTo>
                  <a:pt x="42" y="74"/>
                </a:moveTo>
                <a:lnTo>
                  <a:pt x="22" y="81"/>
                </a:lnTo>
                <a:lnTo>
                  <a:pt x="27" y="89"/>
                </a:lnTo>
                <a:lnTo>
                  <a:pt x="22" y="103"/>
                </a:lnTo>
                <a:lnTo>
                  <a:pt x="22" y="126"/>
                </a:lnTo>
                <a:lnTo>
                  <a:pt x="11" y="125"/>
                </a:lnTo>
                <a:lnTo>
                  <a:pt x="11" y="111"/>
                </a:lnTo>
                <a:lnTo>
                  <a:pt x="14" y="88"/>
                </a:lnTo>
                <a:lnTo>
                  <a:pt x="5" y="89"/>
                </a:lnTo>
                <a:lnTo>
                  <a:pt x="0" y="81"/>
                </a:lnTo>
                <a:lnTo>
                  <a:pt x="11" y="69"/>
                </a:lnTo>
                <a:lnTo>
                  <a:pt x="19" y="39"/>
                </a:lnTo>
                <a:lnTo>
                  <a:pt x="19" y="20"/>
                </a:lnTo>
                <a:lnTo>
                  <a:pt x="29" y="10"/>
                </a:lnTo>
                <a:lnTo>
                  <a:pt x="29" y="18"/>
                </a:lnTo>
                <a:lnTo>
                  <a:pt x="37" y="10"/>
                </a:lnTo>
                <a:lnTo>
                  <a:pt x="80" y="13"/>
                </a:lnTo>
                <a:lnTo>
                  <a:pt x="98" y="9"/>
                </a:lnTo>
                <a:lnTo>
                  <a:pt x="106" y="0"/>
                </a:lnTo>
                <a:lnTo>
                  <a:pt x="112" y="2"/>
                </a:lnTo>
                <a:lnTo>
                  <a:pt x="100" y="19"/>
                </a:lnTo>
                <a:lnTo>
                  <a:pt x="87" y="20"/>
                </a:lnTo>
                <a:lnTo>
                  <a:pt x="32" y="20"/>
                </a:lnTo>
                <a:lnTo>
                  <a:pt x="29" y="25"/>
                </a:lnTo>
                <a:lnTo>
                  <a:pt x="26" y="42"/>
                </a:lnTo>
                <a:lnTo>
                  <a:pt x="35" y="51"/>
                </a:lnTo>
                <a:lnTo>
                  <a:pt x="48" y="46"/>
                </a:lnTo>
                <a:lnTo>
                  <a:pt x="75" y="45"/>
                </a:lnTo>
                <a:lnTo>
                  <a:pt x="75" y="46"/>
                </a:lnTo>
                <a:lnTo>
                  <a:pt x="64" y="57"/>
                </a:lnTo>
                <a:lnTo>
                  <a:pt x="45" y="63"/>
                </a:lnTo>
                <a:lnTo>
                  <a:pt x="64" y="88"/>
                </a:lnTo>
                <a:lnTo>
                  <a:pt x="64" y="93"/>
                </a:lnTo>
                <a:lnTo>
                  <a:pt x="70" y="103"/>
                </a:lnTo>
                <a:lnTo>
                  <a:pt x="57" y="106"/>
                </a:lnTo>
                <a:lnTo>
                  <a:pt x="53" y="115"/>
                </a:lnTo>
                <a:lnTo>
                  <a:pt x="48" y="115"/>
                </a:lnTo>
                <a:lnTo>
                  <a:pt x="48" y="99"/>
                </a:lnTo>
                <a:lnTo>
                  <a:pt x="42" y="96"/>
                </a:lnTo>
                <a:lnTo>
                  <a:pt x="42" y="74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6" name=""/>
          <p:cNvSpPr/>
          <p:nvPr/>
        </p:nvSpPr>
        <p:spPr>
          <a:xfrm>
            <a:off x="3462480" y="5535720"/>
            <a:ext cx="4365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800280" indent="-8002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7" name=""/>
          <p:cNvSpPr/>
          <p:nvPr/>
        </p:nvSpPr>
        <p:spPr>
          <a:xfrm>
            <a:off x="6630840" y="3303720"/>
            <a:ext cx="174600" cy="15552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8" name=""/>
          <p:cNvSpPr/>
          <p:nvPr/>
        </p:nvSpPr>
        <p:spPr>
          <a:xfrm>
            <a:off x="4200480" y="5861160"/>
            <a:ext cx="174600" cy="1555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9" name=""/>
          <p:cNvSpPr/>
          <p:nvPr/>
        </p:nvSpPr>
        <p:spPr>
          <a:xfrm>
            <a:off x="4200480" y="5418000"/>
            <a:ext cx="171360" cy="1526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0" name=""/>
          <p:cNvSpPr/>
          <p:nvPr/>
        </p:nvSpPr>
        <p:spPr>
          <a:xfrm>
            <a:off x="771480" y="1981080"/>
            <a:ext cx="171360" cy="1526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1" name=""/>
          <p:cNvSpPr/>
          <p:nvPr/>
        </p:nvSpPr>
        <p:spPr>
          <a:xfrm>
            <a:off x="2743200" y="350532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2" name=""/>
          <p:cNvSpPr/>
          <p:nvPr/>
        </p:nvSpPr>
        <p:spPr>
          <a:xfrm>
            <a:off x="2914560" y="3505320"/>
            <a:ext cx="17172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3" name=""/>
          <p:cNvSpPr/>
          <p:nvPr/>
        </p:nvSpPr>
        <p:spPr>
          <a:xfrm>
            <a:off x="4714920" y="365760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4" name=""/>
          <p:cNvSpPr/>
          <p:nvPr/>
        </p:nvSpPr>
        <p:spPr>
          <a:xfrm>
            <a:off x="4714920" y="281952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5" name=""/>
          <p:cNvSpPr/>
          <p:nvPr/>
        </p:nvSpPr>
        <p:spPr>
          <a:xfrm>
            <a:off x="5003640" y="2881440"/>
            <a:ext cx="17172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6" name=""/>
          <p:cNvSpPr/>
          <p:nvPr/>
        </p:nvSpPr>
        <p:spPr>
          <a:xfrm>
            <a:off x="7201080" y="365760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7" name=""/>
          <p:cNvSpPr/>
          <p:nvPr/>
        </p:nvSpPr>
        <p:spPr>
          <a:xfrm>
            <a:off x="7715160" y="3657600"/>
            <a:ext cx="17172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8" name=""/>
          <p:cNvSpPr/>
          <p:nvPr/>
        </p:nvSpPr>
        <p:spPr>
          <a:xfrm>
            <a:off x="7886880" y="365760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9" name=""/>
          <p:cNvSpPr/>
          <p:nvPr/>
        </p:nvSpPr>
        <p:spPr>
          <a:xfrm>
            <a:off x="8315280" y="388620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0" name=""/>
          <p:cNvSpPr/>
          <p:nvPr/>
        </p:nvSpPr>
        <p:spPr>
          <a:xfrm>
            <a:off x="7800840" y="3886200"/>
            <a:ext cx="17172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1" name=""/>
          <p:cNvSpPr/>
          <p:nvPr/>
        </p:nvSpPr>
        <p:spPr>
          <a:xfrm>
            <a:off x="7715160" y="4495680"/>
            <a:ext cx="171720" cy="1526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2" name=""/>
          <p:cNvSpPr/>
          <p:nvPr/>
        </p:nvSpPr>
        <p:spPr>
          <a:xfrm>
            <a:off x="4350240" y="5794200"/>
            <a:ext cx="2588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Receiving Terminals (Existing)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3" name=""/>
          <p:cNvSpPr/>
          <p:nvPr/>
        </p:nvSpPr>
        <p:spPr>
          <a:xfrm>
            <a:off x="4352400" y="5346720"/>
            <a:ext cx="2647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Export Facilities (Existing)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4" name=""/>
          <p:cNvSpPr/>
          <p:nvPr/>
        </p:nvSpPr>
        <p:spPr>
          <a:xfrm>
            <a:off x="4365720" y="6031080"/>
            <a:ext cx="2529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Receiving Terminal (Planned)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565" name=""/>
          <p:cNvCxnSpPr>
            <a:stCxn id="2533" idx="6"/>
            <a:endCxn id="2566" idx="1"/>
          </p:cNvCxnSpPr>
          <p:nvPr/>
        </p:nvCxnSpPr>
        <p:spPr>
          <a:xfrm flipV="1">
            <a:off x="8597880" y="2778840"/>
            <a:ext cx="232560" cy="2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2567" name=""/>
          <p:cNvCxnSpPr>
            <a:stCxn id="2532" idx="4"/>
            <a:endCxn id="2568" idx="1"/>
          </p:cNvCxnSpPr>
          <p:nvPr/>
        </p:nvCxnSpPr>
        <p:spPr>
          <a:xfrm flipH="1" rot="16200000">
            <a:off x="8442720" y="2584080"/>
            <a:ext cx="72360" cy="700920"/>
          </a:xfrm>
          <a:prstGeom prst="bentConnector2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2566" name=""/>
          <p:cNvSpPr/>
          <p:nvPr/>
        </p:nvSpPr>
        <p:spPr>
          <a:xfrm>
            <a:off x="8829720" y="2657520"/>
            <a:ext cx="1285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 Terminals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8" name=""/>
          <p:cNvSpPr/>
          <p:nvPr/>
        </p:nvSpPr>
        <p:spPr>
          <a:xfrm>
            <a:off x="8829720" y="2847960"/>
            <a:ext cx="1285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Terminals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569" name=""/>
          <p:cNvCxnSpPr>
            <a:stCxn id="2527" idx="4"/>
            <a:endCxn id="2570" idx="3"/>
          </p:cNvCxnSpPr>
          <p:nvPr/>
        </p:nvCxnSpPr>
        <p:spPr>
          <a:xfrm rot="5400000">
            <a:off x="4309920" y="2767320"/>
            <a:ext cx="72360" cy="305640"/>
          </a:xfrm>
          <a:prstGeom prst="bentConnector2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2570" name=""/>
          <p:cNvSpPr/>
          <p:nvPr/>
        </p:nvSpPr>
        <p:spPr>
          <a:xfrm>
            <a:off x="2908440" y="2833560"/>
            <a:ext cx="1285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 Terminals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571" name=""/>
          <p:cNvCxnSpPr>
            <a:stCxn id="2538" idx="4"/>
            <a:endCxn id="2572" idx="3"/>
          </p:cNvCxnSpPr>
          <p:nvPr/>
        </p:nvCxnSpPr>
        <p:spPr>
          <a:xfrm rot="5400000">
            <a:off x="4483800" y="2441160"/>
            <a:ext cx="64440" cy="632520"/>
          </a:xfrm>
          <a:prstGeom prst="bentConnector2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2572" name=""/>
          <p:cNvSpPr/>
          <p:nvPr/>
        </p:nvSpPr>
        <p:spPr>
          <a:xfrm>
            <a:off x="2914560" y="2666880"/>
            <a:ext cx="1285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Terminals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3" name=""/>
          <p:cNvSpPr/>
          <p:nvPr/>
        </p:nvSpPr>
        <p:spPr>
          <a:xfrm>
            <a:off x="6000840" y="304812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4" name=""/>
          <p:cNvSpPr/>
          <p:nvPr/>
        </p:nvSpPr>
        <p:spPr>
          <a:xfrm>
            <a:off x="5915160" y="304812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5" name=""/>
          <p:cNvSpPr/>
          <p:nvPr/>
        </p:nvSpPr>
        <p:spPr>
          <a:xfrm>
            <a:off x="6172200" y="3124080"/>
            <a:ext cx="171360" cy="1526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6" name=""/>
          <p:cNvSpPr/>
          <p:nvPr/>
        </p:nvSpPr>
        <p:spPr>
          <a:xfrm>
            <a:off x="4351680" y="5567400"/>
            <a:ext cx="2678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Export Facilities (Planned)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7" name=""/>
          <p:cNvSpPr/>
          <p:nvPr/>
        </p:nvSpPr>
        <p:spPr>
          <a:xfrm>
            <a:off x="4200480" y="5638680"/>
            <a:ext cx="171360" cy="15264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8" name=""/>
          <p:cNvSpPr/>
          <p:nvPr/>
        </p:nvSpPr>
        <p:spPr>
          <a:xfrm>
            <a:off x="2739960" y="3305160"/>
            <a:ext cx="174600" cy="15552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9" name=""/>
          <p:cNvSpPr/>
          <p:nvPr/>
        </p:nvSpPr>
        <p:spPr>
          <a:xfrm>
            <a:off x="8058240" y="411480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0" name=""/>
          <p:cNvSpPr/>
          <p:nvPr/>
        </p:nvSpPr>
        <p:spPr>
          <a:xfrm>
            <a:off x="8400960" y="2438280"/>
            <a:ext cx="171720" cy="15264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1" name=""/>
          <p:cNvSpPr/>
          <p:nvPr/>
        </p:nvSpPr>
        <p:spPr>
          <a:xfrm>
            <a:off x="857160" y="1523880"/>
            <a:ext cx="171720" cy="15264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2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3" name=""/>
          <p:cNvSpPr/>
          <p:nvPr/>
        </p:nvSpPr>
        <p:spPr>
          <a:xfrm>
            <a:off x="8666280" y="254628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5" y="4"/>
                </a:lnTo>
                <a:lnTo>
                  <a:pt x="18" y="0"/>
                </a:lnTo>
                <a:lnTo>
                  <a:pt x="9" y="13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4" name=""/>
          <p:cNvSpPr/>
          <p:nvPr/>
        </p:nvSpPr>
        <p:spPr>
          <a:xfrm>
            <a:off x="8710560" y="25099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18" y="0"/>
                </a:lnTo>
                <a:lnTo>
                  <a:pt x="18" y="2"/>
                </a:lnTo>
                <a:lnTo>
                  <a:pt x="3" y="16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5" name=""/>
          <p:cNvSpPr/>
          <p:nvPr/>
        </p:nvSpPr>
        <p:spPr>
          <a:xfrm>
            <a:off x="8666280" y="254628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5" y="4"/>
                </a:lnTo>
                <a:lnTo>
                  <a:pt x="18" y="0"/>
                </a:lnTo>
                <a:lnTo>
                  <a:pt x="9" y="13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6" name=""/>
          <p:cNvSpPr/>
          <p:nvPr/>
        </p:nvSpPr>
        <p:spPr>
          <a:xfrm>
            <a:off x="8710560" y="25099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18" y="0"/>
                </a:lnTo>
                <a:lnTo>
                  <a:pt x="18" y="2"/>
                </a:lnTo>
                <a:lnTo>
                  <a:pt x="3" y="16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7" name=""/>
          <p:cNvSpPr/>
          <p:nvPr/>
        </p:nvSpPr>
        <p:spPr>
          <a:xfrm>
            <a:off x="2143080" y="22924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8" name=""/>
          <p:cNvSpPr/>
          <p:nvPr/>
        </p:nvSpPr>
        <p:spPr>
          <a:xfrm>
            <a:off x="2149560" y="229536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9" name=""/>
          <p:cNvSpPr/>
          <p:nvPr/>
        </p:nvSpPr>
        <p:spPr>
          <a:xfrm>
            <a:off x="2368440" y="250200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0" name=""/>
          <p:cNvSpPr/>
          <p:nvPr/>
        </p:nvSpPr>
        <p:spPr>
          <a:xfrm>
            <a:off x="2394000" y="25606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1" name=""/>
          <p:cNvSpPr/>
          <p:nvPr/>
        </p:nvSpPr>
        <p:spPr>
          <a:xfrm>
            <a:off x="2444760" y="255744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2" name=""/>
          <p:cNvSpPr/>
          <p:nvPr/>
        </p:nvSpPr>
        <p:spPr>
          <a:xfrm>
            <a:off x="2428920" y="2562120"/>
            <a:ext cx="52200" cy="33480"/>
          </a:xfrm>
          <a:custGeom>
            <a:avLst/>
            <a:gdLst/>
            <a:ahLst/>
            <a:rect l="l" t="t" r="r" b="b"/>
            <a:pathLst>
              <a:path w="32" h="21">
                <a:moveTo>
                  <a:pt x="9" y="0"/>
                </a:moveTo>
                <a:lnTo>
                  <a:pt x="9" y="8"/>
                </a:lnTo>
                <a:lnTo>
                  <a:pt x="7" y="8"/>
                </a:lnTo>
                <a:lnTo>
                  <a:pt x="7" y="10"/>
                </a:lnTo>
                <a:lnTo>
                  <a:pt x="4" y="12"/>
                </a:lnTo>
                <a:lnTo>
                  <a:pt x="4" y="15"/>
                </a:lnTo>
                <a:lnTo>
                  <a:pt x="0" y="17"/>
                </a:lnTo>
                <a:lnTo>
                  <a:pt x="0" y="20"/>
                </a:lnTo>
                <a:lnTo>
                  <a:pt x="31" y="20"/>
                </a:lnTo>
                <a:lnTo>
                  <a:pt x="30" y="17"/>
                </a:lnTo>
                <a:lnTo>
                  <a:pt x="30" y="10"/>
                </a:lnTo>
                <a:lnTo>
                  <a:pt x="26" y="10"/>
                </a:lnTo>
                <a:lnTo>
                  <a:pt x="25" y="7"/>
                </a:lnTo>
                <a:lnTo>
                  <a:pt x="21" y="7"/>
                </a:lnTo>
                <a:lnTo>
                  <a:pt x="20" y="3"/>
                </a:lnTo>
                <a:lnTo>
                  <a:pt x="17" y="3"/>
                </a:lnTo>
                <a:lnTo>
                  <a:pt x="17" y="2"/>
                </a:lnTo>
                <a:lnTo>
                  <a:pt x="13" y="2"/>
                </a:lnTo>
                <a:lnTo>
                  <a:pt x="12" y="0"/>
                </a:lnTo>
                <a:lnTo>
                  <a:pt x="9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3" name=""/>
          <p:cNvSpPr/>
          <p:nvPr/>
        </p:nvSpPr>
        <p:spPr>
          <a:xfrm>
            <a:off x="2481120" y="2619360"/>
            <a:ext cx="2880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3" y="0"/>
                </a:moveTo>
                <a:lnTo>
                  <a:pt x="3" y="5"/>
                </a:lnTo>
                <a:lnTo>
                  <a:pt x="0" y="5"/>
                </a:ln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3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4" name=""/>
          <p:cNvSpPr/>
          <p:nvPr/>
        </p:nvSpPr>
        <p:spPr>
          <a:xfrm>
            <a:off x="2496960" y="3660840"/>
            <a:ext cx="41400" cy="27000"/>
          </a:xfrm>
          <a:custGeom>
            <a:avLst/>
            <a:gdLst/>
            <a:ahLst/>
            <a:rect l="l" t="t" r="r" b="b"/>
            <a:pathLst>
              <a:path w="26" h="17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5" y="6"/>
                </a:lnTo>
                <a:lnTo>
                  <a:pt x="5" y="8"/>
                </a:lnTo>
                <a:lnTo>
                  <a:pt x="9" y="8"/>
                </a:lnTo>
                <a:lnTo>
                  <a:pt x="9" y="12"/>
                </a:lnTo>
                <a:lnTo>
                  <a:pt x="12" y="12"/>
                </a:lnTo>
                <a:lnTo>
                  <a:pt x="12" y="16"/>
                </a:lnTo>
                <a:lnTo>
                  <a:pt x="20" y="16"/>
                </a:lnTo>
                <a:lnTo>
                  <a:pt x="20" y="12"/>
                </a:lnTo>
                <a:lnTo>
                  <a:pt x="23" y="12"/>
                </a:lnTo>
                <a:lnTo>
                  <a:pt x="23" y="8"/>
                </a:lnTo>
                <a:lnTo>
                  <a:pt x="25" y="8"/>
                </a:lnTo>
                <a:lnTo>
                  <a:pt x="23" y="2"/>
                </a:lnTo>
                <a:lnTo>
                  <a:pt x="22" y="2"/>
                </a:lnTo>
                <a:lnTo>
                  <a:pt x="22" y="0"/>
                </a:lnTo>
                <a:lnTo>
                  <a:pt x="0" y="0"/>
                </a:lnTo>
              </a:path>
            </a:pathLst>
          </a:custGeom>
          <a:solidFill>
            <a:srgbClr val="66ff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5" name=""/>
          <p:cNvSpPr/>
          <p:nvPr/>
        </p:nvSpPr>
        <p:spPr>
          <a:xfrm>
            <a:off x="2573280" y="2604960"/>
            <a:ext cx="122400" cy="46080"/>
          </a:xfrm>
          <a:custGeom>
            <a:avLst/>
            <a:gdLst/>
            <a:ahLst/>
            <a:rect l="l" t="t" r="r" b="b"/>
            <a:pathLst>
              <a:path w="77" h="29">
                <a:moveTo>
                  <a:pt x="41" y="28"/>
                </a:moveTo>
                <a:lnTo>
                  <a:pt x="31" y="25"/>
                </a:lnTo>
                <a:lnTo>
                  <a:pt x="17" y="25"/>
                </a:lnTo>
                <a:lnTo>
                  <a:pt x="10" y="27"/>
                </a:lnTo>
                <a:lnTo>
                  <a:pt x="0" y="27"/>
                </a:lnTo>
                <a:lnTo>
                  <a:pt x="17" y="13"/>
                </a:lnTo>
                <a:lnTo>
                  <a:pt x="34" y="10"/>
                </a:lnTo>
                <a:lnTo>
                  <a:pt x="41" y="13"/>
                </a:lnTo>
                <a:lnTo>
                  <a:pt x="51" y="10"/>
                </a:lnTo>
                <a:lnTo>
                  <a:pt x="44" y="8"/>
                </a:lnTo>
                <a:lnTo>
                  <a:pt x="56" y="7"/>
                </a:lnTo>
                <a:lnTo>
                  <a:pt x="76" y="0"/>
                </a:lnTo>
                <a:lnTo>
                  <a:pt x="62" y="8"/>
                </a:lnTo>
                <a:lnTo>
                  <a:pt x="62" y="19"/>
                </a:lnTo>
                <a:lnTo>
                  <a:pt x="41" y="28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6" name=""/>
          <p:cNvSpPr/>
          <p:nvPr/>
        </p:nvSpPr>
        <p:spPr>
          <a:xfrm>
            <a:off x="2470320" y="2657520"/>
            <a:ext cx="125280" cy="47520"/>
          </a:xfrm>
          <a:custGeom>
            <a:avLst/>
            <a:gdLst/>
            <a:ahLst/>
            <a:rect l="l" t="t" r="r" b="b"/>
            <a:pathLst>
              <a:path w="79" h="30">
                <a:moveTo>
                  <a:pt x="69" y="7"/>
                </a:moveTo>
                <a:lnTo>
                  <a:pt x="60" y="7"/>
                </a:lnTo>
                <a:lnTo>
                  <a:pt x="35" y="19"/>
                </a:lnTo>
                <a:lnTo>
                  <a:pt x="22" y="24"/>
                </a:lnTo>
                <a:lnTo>
                  <a:pt x="13" y="29"/>
                </a:lnTo>
                <a:lnTo>
                  <a:pt x="8" y="29"/>
                </a:lnTo>
                <a:lnTo>
                  <a:pt x="0" y="26"/>
                </a:lnTo>
                <a:lnTo>
                  <a:pt x="5" y="14"/>
                </a:lnTo>
                <a:lnTo>
                  <a:pt x="11" y="16"/>
                </a:lnTo>
                <a:lnTo>
                  <a:pt x="30" y="7"/>
                </a:lnTo>
                <a:lnTo>
                  <a:pt x="40" y="4"/>
                </a:lnTo>
                <a:lnTo>
                  <a:pt x="48" y="5"/>
                </a:lnTo>
                <a:lnTo>
                  <a:pt x="56" y="0"/>
                </a:lnTo>
                <a:lnTo>
                  <a:pt x="78" y="0"/>
                </a:lnTo>
                <a:lnTo>
                  <a:pt x="69" y="7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7" name=""/>
          <p:cNvSpPr/>
          <p:nvPr/>
        </p:nvSpPr>
        <p:spPr>
          <a:xfrm>
            <a:off x="2360520" y="3265560"/>
            <a:ext cx="277920" cy="87120"/>
          </a:xfrm>
          <a:custGeom>
            <a:avLst/>
            <a:gdLst/>
            <a:ahLst/>
            <a:rect l="l" t="t" r="r" b="b"/>
            <a:pathLst>
              <a:path w="175" h="55">
                <a:moveTo>
                  <a:pt x="174" y="46"/>
                </a:moveTo>
                <a:lnTo>
                  <a:pt x="165" y="46"/>
                </a:lnTo>
                <a:lnTo>
                  <a:pt x="163" y="53"/>
                </a:lnTo>
                <a:lnTo>
                  <a:pt x="137" y="50"/>
                </a:lnTo>
                <a:lnTo>
                  <a:pt x="124" y="54"/>
                </a:lnTo>
                <a:lnTo>
                  <a:pt x="121" y="53"/>
                </a:lnTo>
                <a:lnTo>
                  <a:pt x="128" y="43"/>
                </a:lnTo>
                <a:lnTo>
                  <a:pt x="110" y="36"/>
                </a:lnTo>
                <a:lnTo>
                  <a:pt x="99" y="21"/>
                </a:lnTo>
                <a:lnTo>
                  <a:pt x="80" y="19"/>
                </a:lnTo>
                <a:lnTo>
                  <a:pt x="72" y="13"/>
                </a:lnTo>
                <a:lnTo>
                  <a:pt x="50" y="13"/>
                </a:lnTo>
                <a:lnTo>
                  <a:pt x="50" y="6"/>
                </a:lnTo>
                <a:lnTo>
                  <a:pt x="28" y="6"/>
                </a:lnTo>
                <a:lnTo>
                  <a:pt x="3" y="18"/>
                </a:lnTo>
                <a:lnTo>
                  <a:pt x="0" y="18"/>
                </a:lnTo>
                <a:lnTo>
                  <a:pt x="19" y="1"/>
                </a:lnTo>
                <a:lnTo>
                  <a:pt x="40" y="1"/>
                </a:lnTo>
                <a:lnTo>
                  <a:pt x="62" y="0"/>
                </a:lnTo>
                <a:lnTo>
                  <a:pt x="78" y="4"/>
                </a:lnTo>
                <a:lnTo>
                  <a:pt x="85" y="13"/>
                </a:lnTo>
                <a:lnTo>
                  <a:pt x="114" y="18"/>
                </a:lnTo>
                <a:lnTo>
                  <a:pt x="142" y="34"/>
                </a:lnTo>
                <a:lnTo>
                  <a:pt x="149" y="34"/>
                </a:lnTo>
                <a:lnTo>
                  <a:pt x="149" y="36"/>
                </a:lnTo>
                <a:lnTo>
                  <a:pt x="174" y="46"/>
                </a:lnTo>
              </a:path>
            </a:pathLst>
          </a:custGeom>
          <a:solidFill>
            <a:srgbClr val="66ff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8" name=""/>
          <p:cNvSpPr/>
          <p:nvPr/>
        </p:nvSpPr>
        <p:spPr>
          <a:xfrm>
            <a:off x="2360520" y="3265560"/>
            <a:ext cx="277920" cy="87120"/>
          </a:xfrm>
          <a:custGeom>
            <a:avLst/>
            <a:gdLst/>
            <a:ahLst/>
            <a:rect l="l" t="t" r="r" b="b"/>
            <a:pathLst>
              <a:path w="175" h="55">
                <a:moveTo>
                  <a:pt x="174" y="46"/>
                </a:moveTo>
                <a:lnTo>
                  <a:pt x="165" y="46"/>
                </a:lnTo>
                <a:lnTo>
                  <a:pt x="163" y="53"/>
                </a:lnTo>
                <a:lnTo>
                  <a:pt x="137" y="50"/>
                </a:lnTo>
                <a:lnTo>
                  <a:pt x="124" y="54"/>
                </a:lnTo>
                <a:lnTo>
                  <a:pt x="121" y="53"/>
                </a:lnTo>
                <a:lnTo>
                  <a:pt x="128" y="43"/>
                </a:lnTo>
                <a:lnTo>
                  <a:pt x="110" y="36"/>
                </a:lnTo>
                <a:lnTo>
                  <a:pt x="99" y="21"/>
                </a:lnTo>
                <a:lnTo>
                  <a:pt x="80" y="19"/>
                </a:lnTo>
                <a:lnTo>
                  <a:pt x="72" y="13"/>
                </a:lnTo>
                <a:lnTo>
                  <a:pt x="50" y="13"/>
                </a:lnTo>
                <a:lnTo>
                  <a:pt x="50" y="6"/>
                </a:lnTo>
                <a:lnTo>
                  <a:pt x="28" y="6"/>
                </a:lnTo>
                <a:lnTo>
                  <a:pt x="3" y="18"/>
                </a:lnTo>
                <a:lnTo>
                  <a:pt x="0" y="18"/>
                </a:lnTo>
                <a:lnTo>
                  <a:pt x="19" y="1"/>
                </a:lnTo>
                <a:lnTo>
                  <a:pt x="40" y="1"/>
                </a:lnTo>
                <a:lnTo>
                  <a:pt x="62" y="0"/>
                </a:lnTo>
                <a:lnTo>
                  <a:pt x="78" y="4"/>
                </a:lnTo>
                <a:lnTo>
                  <a:pt x="85" y="13"/>
                </a:lnTo>
                <a:lnTo>
                  <a:pt x="114" y="18"/>
                </a:lnTo>
                <a:lnTo>
                  <a:pt x="142" y="34"/>
                </a:lnTo>
                <a:lnTo>
                  <a:pt x="149" y="34"/>
                </a:lnTo>
                <a:lnTo>
                  <a:pt x="149" y="36"/>
                </a:lnTo>
                <a:lnTo>
                  <a:pt x="174" y="46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9" name=""/>
          <p:cNvSpPr/>
          <p:nvPr/>
        </p:nvSpPr>
        <p:spPr>
          <a:xfrm>
            <a:off x="2523960" y="3392640"/>
            <a:ext cx="55800" cy="27000"/>
          </a:xfrm>
          <a:custGeom>
            <a:avLst/>
            <a:gdLst/>
            <a:ahLst/>
            <a:rect l="l" t="t" r="r" b="b"/>
            <a:pathLst>
              <a:path w="35" h="17">
                <a:moveTo>
                  <a:pt x="34" y="8"/>
                </a:moveTo>
                <a:lnTo>
                  <a:pt x="24" y="8"/>
                </a:lnTo>
                <a:lnTo>
                  <a:pt x="18" y="16"/>
                </a:lnTo>
                <a:lnTo>
                  <a:pt x="5" y="7"/>
                </a:lnTo>
                <a:lnTo>
                  <a:pt x="0" y="7"/>
                </a:lnTo>
                <a:lnTo>
                  <a:pt x="0" y="1"/>
                </a:lnTo>
                <a:lnTo>
                  <a:pt x="11" y="0"/>
                </a:lnTo>
                <a:lnTo>
                  <a:pt x="32" y="1"/>
                </a:lnTo>
                <a:lnTo>
                  <a:pt x="34" y="8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0" name=""/>
          <p:cNvSpPr/>
          <p:nvPr/>
        </p:nvSpPr>
        <p:spPr>
          <a:xfrm>
            <a:off x="2627280" y="3354480"/>
            <a:ext cx="157320" cy="56880"/>
          </a:xfrm>
          <a:custGeom>
            <a:avLst/>
            <a:gdLst/>
            <a:ahLst/>
            <a:rect l="l" t="t" r="r" b="b"/>
            <a:pathLst>
              <a:path w="99" h="36">
                <a:moveTo>
                  <a:pt x="13" y="31"/>
                </a:moveTo>
                <a:lnTo>
                  <a:pt x="0" y="21"/>
                </a:lnTo>
                <a:lnTo>
                  <a:pt x="44" y="21"/>
                </a:lnTo>
                <a:lnTo>
                  <a:pt x="38" y="7"/>
                </a:lnTo>
                <a:lnTo>
                  <a:pt x="31" y="7"/>
                </a:lnTo>
                <a:lnTo>
                  <a:pt x="33" y="2"/>
                </a:lnTo>
                <a:lnTo>
                  <a:pt x="57" y="4"/>
                </a:lnTo>
                <a:lnTo>
                  <a:pt x="57" y="0"/>
                </a:lnTo>
                <a:lnTo>
                  <a:pt x="89" y="9"/>
                </a:lnTo>
                <a:lnTo>
                  <a:pt x="84" y="12"/>
                </a:lnTo>
                <a:lnTo>
                  <a:pt x="98" y="19"/>
                </a:lnTo>
                <a:lnTo>
                  <a:pt x="98" y="25"/>
                </a:lnTo>
                <a:lnTo>
                  <a:pt x="81" y="24"/>
                </a:lnTo>
                <a:lnTo>
                  <a:pt x="73" y="29"/>
                </a:lnTo>
                <a:lnTo>
                  <a:pt x="65" y="21"/>
                </a:lnTo>
                <a:lnTo>
                  <a:pt x="53" y="35"/>
                </a:lnTo>
                <a:lnTo>
                  <a:pt x="47" y="25"/>
                </a:lnTo>
                <a:lnTo>
                  <a:pt x="31" y="29"/>
                </a:lnTo>
                <a:lnTo>
                  <a:pt x="15" y="28"/>
                </a:lnTo>
                <a:lnTo>
                  <a:pt x="13" y="31"/>
                </a:lnTo>
              </a:path>
            </a:pathLst>
          </a:custGeom>
          <a:solidFill>
            <a:srgbClr val="66ff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1" name=""/>
          <p:cNvSpPr/>
          <p:nvPr/>
        </p:nvSpPr>
        <p:spPr>
          <a:xfrm>
            <a:off x="2627280" y="3354480"/>
            <a:ext cx="157320" cy="56880"/>
          </a:xfrm>
          <a:custGeom>
            <a:avLst/>
            <a:gdLst/>
            <a:ahLst/>
            <a:rect l="l" t="t" r="r" b="b"/>
            <a:pathLst>
              <a:path w="99" h="36">
                <a:moveTo>
                  <a:pt x="13" y="31"/>
                </a:moveTo>
                <a:lnTo>
                  <a:pt x="0" y="21"/>
                </a:lnTo>
                <a:lnTo>
                  <a:pt x="44" y="21"/>
                </a:lnTo>
                <a:lnTo>
                  <a:pt x="38" y="7"/>
                </a:lnTo>
                <a:lnTo>
                  <a:pt x="31" y="7"/>
                </a:lnTo>
                <a:lnTo>
                  <a:pt x="33" y="2"/>
                </a:lnTo>
                <a:lnTo>
                  <a:pt x="57" y="4"/>
                </a:lnTo>
                <a:lnTo>
                  <a:pt x="57" y="0"/>
                </a:lnTo>
                <a:lnTo>
                  <a:pt x="89" y="9"/>
                </a:lnTo>
                <a:lnTo>
                  <a:pt x="84" y="12"/>
                </a:lnTo>
                <a:lnTo>
                  <a:pt x="98" y="19"/>
                </a:lnTo>
                <a:lnTo>
                  <a:pt x="98" y="25"/>
                </a:lnTo>
                <a:lnTo>
                  <a:pt x="81" y="24"/>
                </a:lnTo>
                <a:lnTo>
                  <a:pt x="73" y="29"/>
                </a:lnTo>
                <a:lnTo>
                  <a:pt x="65" y="21"/>
                </a:lnTo>
                <a:lnTo>
                  <a:pt x="53" y="35"/>
                </a:lnTo>
                <a:lnTo>
                  <a:pt x="47" y="25"/>
                </a:lnTo>
                <a:lnTo>
                  <a:pt x="31" y="29"/>
                </a:lnTo>
                <a:lnTo>
                  <a:pt x="15" y="28"/>
                </a:lnTo>
                <a:lnTo>
                  <a:pt x="13" y="31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2" name=""/>
          <p:cNvSpPr/>
          <p:nvPr/>
        </p:nvSpPr>
        <p:spPr>
          <a:xfrm>
            <a:off x="5667480" y="253368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3" name=""/>
          <p:cNvSpPr/>
          <p:nvPr/>
        </p:nvSpPr>
        <p:spPr>
          <a:xfrm>
            <a:off x="6281640" y="25495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3" y="12"/>
                </a:lnTo>
                <a:lnTo>
                  <a:pt x="3" y="16"/>
                </a:lnTo>
                <a:lnTo>
                  <a:pt x="18" y="12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4" name=""/>
          <p:cNvSpPr/>
          <p:nvPr/>
        </p:nvSpPr>
        <p:spPr>
          <a:xfrm>
            <a:off x="5632560" y="269064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5" name=""/>
          <p:cNvSpPr/>
          <p:nvPr/>
        </p:nvSpPr>
        <p:spPr>
          <a:xfrm>
            <a:off x="6097680" y="270360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6" name=""/>
          <p:cNvSpPr/>
          <p:nvPr/>
        </p:nvSpPr>
        <p:spPr>
          <a:xfrm>
            <a:off x="6100920" y="270180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7" name=""/>
          <p:cNvSpPr/>
          <p:nvPr/>
        </p:nvSpPr>
        <p:spPr>
          <a:xfrm>
            <a:off x="6103800" y="2724120"/>
            <a:ext cx="320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8" name=""/>
          <p:cNvSpPr/>
          <p:nvPr/>
        </p:nvSpPr>
        <p:spPr>
          <a:xfrm>
            <a:off x="6018120" y="278928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9" name=""/>
          <p:cNvSpPr/>
          <p:nvPr/>
        </p:nvSpPr>
        <p:spPr>
          <a:xfrm>
            <a:off x="5338800" y="2901960"/>
            <a:ext cx="73080" cy="27000"/>
          </a:xfrm>
          <a:custGeom>
            <a:avLst/>
            <a:gdLst/>
            <a:ahLst/>
            <a:rect l="l" t="t" r="r" b="b"/>
            <a:pathLst>
              <a:path w="46" h="17">
                <a:moveTo>
                  <a:pt x="0" y="0"/>
                </a:moveTo>
                <a:lnTo>
                  <a:pt x="0" y="8"/>
                </a:lnTo>
                <a:lnTo>
                  <a:pt x="13" y="8"/>
                </a:lnTo>
                <a:lnTo>
                  <a:pt x="13" y="9"/>
                </a:lnTo>
                <a:lnTo>
                  <a:pt x="25" y="9"/>
                </a:lnTo>
                <a:lnTo>
                  <a:pt x="25" y="16"/>
                </a:lnTo>
                <a:lnTo>
                  <a:pt x="28" y="16"/>
                </a:lnTo>
                <a:lnTo>
                  <a:pt x="28" y="14"/>
                </a:lnTo>
                <a:lnTo>
                  <a:pt x="33" y="14"/>
                </a:lnTo>
                <a:lnTo>
                  <a:pt x="33" y="12"/>
                </a:lnTo>
                <a:lnTo>
                  <a:pt x="36" y="12"/>
                </a:lnTo>
                <a:lnTo>
                  <a:pt x="36" y="9"/>
                </a:lnTo>
                <a:lnTo>
                  <a:pt x="45" y="9"/>
                </a:lnTo>
                <a:lnTo>
                  <a:pt x="45" y="4"/>
                </a:lnTo>
                <a:lnTo>
                  <a:pt x="38" y="4"/>
                </a:lnTo>
                <a:lnTo>
                  <a:pt x="38" y="5"/>
                </a:lnTo>
                <a:lnTo>
                  <a:pt x="31" y="5"/>
                </a:lnTo>
                <a:lnTo>
                  <a:pt x="30" y="1"/>
                </a:lnTo>
                <a:lnTo>
                  <a:pt x="30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0" name=""/>
          <p:cNvSpPr/>
          <p:nvPr/>
        </p:nvSpPr>
        <p:spPr>
          <a:xfrm>
            <a:off x="5435640" y="2519280"/>
            <a:ext cx="382680" cy="211320"/>
          </a:xfrm>
          <a:custGeom>
            <a:avLst/>
            <a:gdLst/>
            <a:ahLst/>
            <a:rect l="l" t="t" r="r" b="b"/>
            <a:pathLst>
              <a:path w="242" h="133">
                <a:moveTo>
                  <a:pt x="213" y="132"/>
                </a:moveTo>
                <a:lnTo>
                  <a:pt x="203" y="128"/>
                </a:lnTo>
                <a:lnTo>
                  <a:pt x="190" y="128"/>
                </a:lnTo>
                <a:lnTo>
                  <a:pt x="184" y="131"/>
                </a:lnTo>
                <a:lnTo>
                  <a:pt x="171" y="125"/>
                </a:lnTo>
                <a:lnTo>
                  <a:pt x="166" y="126"/>
                </a:lnTo>
                <a:lnTo>
                  <a:pt x="154" y="125"/>
                </a:lnTo>
                <a:lnTo>
                  <a:pt x="150" y="126"/>
                </a:lnTo>
                <a:lnTo>
                  <a:pt x="145" y="115"/>
                </a:lnTo>
                <a:lnTo>
                  <a:pt x="137" y="118"/>
                </a:lnTo>
                <a:lnTo>
                  <a:pt x="128" y="108"/>
                </a:lnTo>
                <a:lnTo>
                  <a:pt x="123" y="111"/>
                </a:lnTo>
                <a:lnTo>
                  <a:pt x="105" y="109"/>
                </a:lnTo>
                <a:lnTo>
                  <a:pt x="81" y="113"/>
                </a:lnTo>
                <a:lnTo>
                  <a:pt x="62" y="126"/>
                </a:lnTo>
                <a:lnTo>
                  <a:pt x="38" y="131"/>
                </a:lnTo>
                <a:lnTo>
                  <a:pt x="21" y="131"/>
                </a:lnTo>
                <a:lnTo>
                  <a:pt x="12" y="121"/>
                </a:lnTo>
                <a:lnTo>
                  <a:pt x="12" y="108"/>
                </a:lnTo>
                <a:lnTo>
                  <a:pt x="0" y="96"/>
                </a:lnTo>
                <a:lnTo>
                  <a:pt x="7" y="96"/>
                </a:lnTo>
                <a:lnTo>
                  <a:pt x="7" y="77"/>
                </a:lnTo>
                <a:lnTo>
                  <a:pt x="15" y="77"/>
                </a:lnTo>
                <a:lnTo>
                  <a:pt x="18" y="47"/>
                </a:lnTo>
                <a:lnTo>
                  <a:pt x="25" y="54"/>
                </a:lnTo>
                <a:lnTo>
                  <a:pt x="28" y="50"/>
                </a:lnTo>
                <a:lnTo>
                  <a:pt x="33" y="37"/>
                </a:lnTo>
                <a:lnTo>
                  <a:pt x="49" y="9"/>
                </a:lnTo>
                <a:lnTo>
                  <a:pt x="73" y="8"/>
                </a:lnTo>
                <a:lnTo>
                  <a:pt x="73" y="10"/>
                </a:lnTo>
                <a:lnTo>
                  <a:pt x="63" y="15"/>
                </a:lnTo>
                <a:lnTo>
                  <a:pt x="92" y="27"/>
                </a:lnTo>
                <a:lnTo>
                  <a:pt x="103" y="20"/>
                </a:lnTo>
                <a:lnTo>
                  <a:pt x="103" y="29"/>
                </a:lnTo>
                <a:lnTo>
                  <a:pt x="86" y="35"/>
                </a:lnTo>
                <a:lnTo>
                  <a:pt x="84" y="39"/>
                </a:lnTo>
                <a:lnTo>
                  <a:pt x="97" y="47"/>
                </a:lnTo>
                <a:lnTo>
                  <a:pt x="97" y="56"/>
                </a:lnTo>
                <a:lnTo>
                  <a:pt x="102" y="57"/>
                </a:lnTo>
                <a:lnTo>
                  <a:pt x="111" y="50"/>
                </a:lnTo>
                <a:lnTo>
                  <a:pt x="123" y="50"/>
                </a:lnTo>
                <a:lnTo>
                  <a:pt x="131" y="47"/>
                </a:lnTo>
                <a:lnTo>
                  <a:pt x="137" y="44"/>
                </a:lnTo>
                <a:lnTo>
                  <a:pt x="129" y="40"/>
                </a:lnTo>
                <a:lnTo>
                  <a:pt x="113" y="27"/>
                </a:lnTo>
                <a:lnTo>
                  <a:pt x="116" y="20"/>
                </a:lnTo>
                <a:lnTo>
                  <a:pt x="144" y="8"/>
                </a:lnTo>
                <a:lnTo>
                  <a:pt x="147" y="10"/>
                </a:lnTo>
                <a:lnTo>
                  <a:pt x="157" y="5"/>
                </a:lnTo>
                <a:lnTo>
                  <a:pt x="182" y="0"/>
                </a:lnTo>
                <a:lnTo>
                  <a:pt x="169" y="13"/>
                </a:lnTo>
                <a:lnTo>
                  <a:pt x="171" y="25"/>
                </a:lnTo>
                <a:lnTo>
                  <a:pt x="164" y="27"/>
                </a:lnTo>
                <a:lnTo>
                  <a:pt x="166" y="27"/>
                </a:lnTo>
                <a:lnTo>
                  <a:pt x="166" y="40"/>
                </a:lnTo>
                <a:lnTo>
                  <a:pt x="154" y="40"/>
                </a:lnTo>
                <a:lnTo>
                  <a:pt x="154" y="47"/>
                </a:lnTo>
                <a:lnTo>
                  <a:pt x="171" y="56"/>
                </a:lnTo>
                <a:lnTo>
                  <a:pt x="206" y="74"/>
                </a:lnTo>
                <a:lnTo>
                  <a:pt x="208" y="84"/>
                </a:lnTo>
                <a:lnTo>
                  <a:pt x="231" y="96"/>
                </a:lnTo>
                <a:lnTo>
                  <a:pt x="241" y="115"/>
                </a:lnTo>
                <a:lnTo>
                  <a:pt x="234" y="125"/>
                </a:lnTo>
                <a:lnTo>
                  <a:pt x="213" y="132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1" name=""/>
          <p:cNvSpPr/>
          <p:nvPr/>
        </p:nvSpPr>
        <p:spPr>
          <a:xfrm>
            <a:off x="5940360" y="2523960"/>
            <a:ext cx="220680" cy="341640"/>
          </a:xfrm>
          <a:custGeom>
            <a:avLst/>
            <a:gdLst/>
            <a:ahLst/>
            <a:rect l="l" t="t" r="r" b="b"/>
            <a:pathLst>
              <a:path w="139" h="215">
                <a:moveTo>
                  <a:pt x="46" y="191"/>
                </a:moveTo>
                <a:lnTo>
                  <a:pt x="43" y="159"/>
                </a:lnTo>
                <a:lnTo>
                  <a:pt x="50" y="169"/>
                </a:lnTo>
                <a:lnTo>
                  <a:pt x="58" y="135"/>
                </a:lnTo>
                <a:lnTo>
                  <a:pt x="64" y="139"/>
                </a:lnTo>
                <a:lnTo>
                  <a:pt x="64" y="133"/>
                </a:lnTo>
                <a:lnTo>
                  <a:pt x="56" y="133"/>
                </a:lnTo>
                <a:lnTo>
                  <a:pt x="16" y="88"/>
                </a:lnTo>
                <a:lnTo>
                  <a:pt x="17" y="71"/>
                </a:lnTo>
                <a:lnTo>
                  <a:pt x="11" y="71"/>
                </a:lnTo>
                <a:lnTo>
                  <a:pt x="0" y="51"/>
                </a:lnTo>
                <a:lnTo>
                  <a:pt x="16" y="26"/>
                </a:lnTo>
                <a:lnTo>
                  <a:pt x="21" y="29"/>
                </a:lnTo>
                <a:lnTo>
                  <a:pt x="35" y="15"/>
                </a:lnTo>
                <a:lnTo>
                  <a:pt x="75" y="0"/>
                </a:lnTo>
                <a:lnTo>
                  <a:pt x="85" y="7"/>
                </a:lnTo>
                <a:lnTo>
                  <a:pt x="96" y="0"/>
                </a:lnTo>
                <a:lnTo>
                  <a:pt x="103" y="7"/>
                </a:lnTo>
                <a:lnTo>
                  <a:pt x="106" y="26"/>
                </a:lnTo>
                <a:lnTo>
                  <a:pt x="99" y="29"/>
                </a:lnTo>
                <a:lnTo>
                  <a:pt x="106" y="41"/>
                </a:lnTo>
                <a:lnTo>
                  <a:pt x="78" y="35"/>
                </a:lnTo>
                <a:lnTo>
                  <a:pt x="75" y="44"/>
                </a:lnTo>
                <a:lnTo>
                  <a:pt x="81" y="54"/>
                </a:lnTo>
                <a:lnTo>
                  <a:pt x="59" y="54"/>
                </a:lnTo>
                <a:lnTo>
                  <a:pt x="59" y="63"/>
                </a:lnTo>
                <a:lnTo>
                  <a:pt x="66" y="63"/>
                </a:lnTo>
                <a:lnTo>
                  <a:pt x="75" y="81"/>
                </a:lnTo>
                <a:lnTo>
                  <a:pt x="96" y="88"/>
                </a:lnTo>
                <a:lnTo>
                  <a:pt x="99" y="107"/>
                </a:lnTo>
                <a:lnTo>
                  <a:pt x="101" y="117"/>
                </a:lnTo>
                <a:lnTo>
                  <a:pt x="107" y="101"/>
                </a:lnTo>
                <a:lnTo>
                  <a:pt x="119" y="105"/>
                </a:lnTo>
                <a:lnTo>
                  <a:pt x="120" y="115"/>
                </a:lnTo>
                <a:lnTo>
                  <a:pt x="138" y="123"/>
                </a:lnTo>
                <a:lnTo>
                  <a:pt x="127" y="128"/>
                </a:lnTo>
                <a:lnTo>
                  <a:pt x="124" y="127"/>
                </a:lnTo>
                <a:lnTo>
                  <a:pt x="119" y="128"/>
                </a:lnTo>
                <a:lnTo>
                  <a:pt x="103" y="124"/>
                </a:lnTo>
                <a:lnTo>
                  <a:pt x="101" y="135"/>
                </a:lnTo>
                <a:lnTo>
                  <a:pt x="103" y="147"/>
                </a:lnTo>
                <a:lnTo>
                  <a:pt x="116" y="144"/>
                </a:lnTo>
                <a:lnTo>
                  <a:pt x="114" y="157"/>
                </a:lnTo>
                <a:lnTo>
                  <a:pt x="120" y="166"/>
                </a:lnTo>
                <a:lnTo>
                  <a:pt x="125" y="205"/>
                </a:lnTo>
                <a:lnTo>
                  <a:pt x="99" y="214"/>
                </a:lnTo>
                <a:lnTo>
                  <a:pt x="70" y="205"/>
                </a:lnTo>
                <a:lnTo>
                  <a:pt x="66" y="196"/>
                </a:lnTo>
                <a:lnTo>
                  <a:pt x="46" y="191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2" name=""/>
          <p:cNvSpPr/>
          <p:nvPr/>
        </p:nvSpPr>
        <p:spPr>
          <a:xfrm>
            <a:off x="6249960" y="2535120"/>
            <a:ext cx="88920" cy="108000"/>
          </a:xfrm>
          <a:custGeom>
            <a:avLst/>
            <a:gdLst/>
            <a:ahLst/>
            <a:rect l="l" t="t" r="r" b="b"/>
            <a:pathLst>
              <a:path w="56" h="68">
                <a:moveTo>
                  <a:pt x="45" y="63"/>
                </a:moveTo>
                <a:lnTo>
                  <a:pt x="30" y="67"/>
                </a:lnTo>
                <a:lnTo>
                  <a:pt x="11" y="58"/>
                </a:lnTo>
                <a:lnTo>
                  <a:pt x="8" y="64"/>
                </a:lnTo>
                <a:lnTo>
                  <a:pt x="0" y="39"/>
                </a:lnTo>
                <a:lnTo>
                  <a:pt x="6" y="14"/>
                </a:lnTo>
                <a:lnTo>
                  <a:pt x="14" y="21"/>
                </a:lnTo>
                <a:lnTo>
                  <a:pt x="17" y="4"/>
                </a:lnTo>
                <a:lnTo>
                  <a:pt x="24" y="12"/>
                </a:lnTo>
                <a:lnTo>
                  <a:pt x="29" y="0"/>
                </a:lnTo>
                <a:lnTo>
                  <a:pt x="37" y="7"/>
                </a:lnTo>
                <a:lnTo>
                  <a:pt x="48" y="4"/>
                </a:lnTo>
                <a:lnTo>
                  <a:pt x="37" y="16"/>
                </a:lnTo>
                <a:lnTo>
                  <a:pt x="48" y="27"/>
                </a:lnTo>
                <a:lnTo>
                  <a:pt x="55" y="27"/>
                </a:lnTo>
                <a:lnTo>
                  <a:pt x="51" y="34"/>
                </a:lnTo>
                <a:lnTo>
                  <a:pt x="55" y="36"/>
                </a:lnTo>
                <a:lnTo>
                  <a:pt x="40" y="58"/>
                </a:lnTo>
                <a:lnTo>
                  <a:pt x="45" y="63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3" name=""/>
          <p:cNvSpPr/>
          <p:nvPr/>
        </p:nvSpPr>
        <p:spPr>
          <a:xfrm>
            <a:off x="5338800" y="2898720"/>
            <a:ext cx="73080" cy="27000"/>
          </a:xfrm>
          <a:custGeom>
            <a:avLst/>
            <a:gdLst/>
            <a:ahLst/>
            <a:rect l="l" t="t" r="r" b="b"/>
            <a:pathLst>
              <a:path w="46" h="17">
                <a:moveTo>
                  <a:pt x="45" y="9"/>
                </a:moveTo>
                <a:lnTo>
                  <a:pt x="36" y="10"/>
                </a:lnTo>
                <a:lnTo>
                  <a:pt x="25" y="16"/>
                </a:lnTo>
                <a:lnTo>
                  <a:pt x="25" y="10"/>
                </a:lnTo>
                <a:lnTo>
                  <a:pt x="0" y="6"/>
                </a:lnTo>
                <a:lnTo>
                  <a:pt x="0" y="2"/>
                </a:lnTo>
                <a:lnTo>
                  <a:pt x="9" y="0"/>
                </a:lnTo>
                <a:lnTo>
                  <a:pt x="9" y="2"/>
                </a:lnTo>
                <a:lnTo>
                  <a:pt x="30" y="2"/>
                </a:lnTo>
                <a:lnTo>
                  <a:pt x="31" y="6"/>
                </a:lnTo>
                <a:lnTo>
                  <a:pt x="45" y="3"/>
                </a:lnTo>
                <a:lnTo>
                  <a:pt x="45" y="9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4" name=""/>
          <p:cNvSpPr/>
          <p:nvPr/>
        </p:nvSpPr>
        <p:spPr>
          <a:xfrm>
            <a:off x="4510080" y="2135160"/>
            <a:ext cx="284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3" y="0"/>
                </a:moveTo>
                <a:lnTo>
                  <a:pt x="13" y="1"/>
                </a:lnTo>
                <a:lnTo>
                  <a:pt x="6" y="1"/>
                </a:lnTo>
                <a:lnTo>
                  <a:pt x="6" y="2"/>
                </a:lnTo>
                <a:lnTo>
                  <a:pt x="3" y="2"/>
                </a:lnTo>
                <a:lnTo>
                  <a:pt x="3" y="7"/>
                </a:lnTo>
                <a:lnTo>
                  <a:pt x="1" y="7"/>
                </a:lnTo>
                <a:lnTo>
                  <a:pt x="1" y="12"/>
                </a:lnTo>
                <a:lnTo>
                  <a:pt x="0" y="12"/>
                </a:lnTo>
                <a:lnTo>
                  <a:pt x="0" y="16"/>
                </a:lnTo>
                <a:lnTo>
                  <a:pt x="3" y="14"/>
                </a:lnTo>
                <a:lnTo>
                  <a:pt x="6" y="12"/>
                </a:lnTo>
                <a:lnTo>
                  <a:pt x="6" y="11"/>
                </a:lnTo>
                <a:lnTo>
                  <a:pt x="11" y="11"/>
                </a:lnTo>
                <a:lnTo>
                  <a:pt x="11" y="9"/>
                </a:lnTo>
                <a:lnTo>
                  <a:pt x="13" y="9"/>
                </a:lnTo>
                <a:lnTo>
                  <a:pt x="13" y="7"/>
                </a:lnTo>
                <a:lnTo>
                  <a:pt x="15" y="7"/>
                </a:lnTo>
                <a:lnTo>
                  <a:pt x="15" y="1"/>
                </a:lnTo>
                <a:lnTo>
                  <a:pt x="18" y="1"/>
                </a:lnTo>
                <a:lnTo>
                  <a:pt x="18" y="0"/>
                </a:lnTo>
                <a:lnTo>
                  <a:pt x="13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5" name=""/>
          <p:cNvSpPr/>
          <p:nvPr/>
        </p:nvSpPr>
        <p:spPr>
          <a:xfrm>
            <a:off x="4510080" y="2133720"/>
            <a:ext cx="28440" cy="28440"/>
          </a:xfrm>
          <a:custGeom>
            <a:avLst/>
            <a:gdLst/>
            <a:ahLst/>
            <a:rect l="l" t="t" r="r" b="b"/>
            <a:pathLst>
              <a:path w="19" h="18">
                <a:moveTo>
                  <a:pt x="0" y="17"/>
                </a:moveTo>
                <a:lnTo>
                  <a:pt x="3" y="3"/>
                </a:lnTo>
                <a:lnTo>
                  <a:pt x="18" y="0"/>
                </a:lnTo>
                <a:lnTo>
                  <a:pt x="13" y="9"/>
                </a:lnTo>
                <a:lnTo>
                  <a:pt x="0" y="17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6" name=""/>
          <p:cNvSpPr/>
          <p:nvPr/>
        </p:nvSpPr>
        <p:spPr>
          <a:xfrm>
            <a:off x="4303800" y="309420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2" y="0"/>
                </a:moveTo>
                <a:lnTo>
                  <a:pt x="12" y="3"/>
                </a:lnTo>
                <a:lnTo>
                  <a:pt x="10" y="3"/>
                </a:lnTo>
                <a:lnTo>
                  <a:pt x="10" y="8"/>
                </a:lnTo>
                <a:lnTo>
                  <a:pt x="4" y="8"/>
                </a:lnTo>
                <a:lnTo>
                  <a:pt x="4" y="12"/>
                </a:lnTo>
                <a:lnTo>
                  <a:pt x="0" y="12"/>
                </a:lnTo>
                <a:lnTo>
                  <a:pt x="0" y="16"/>
                </a:lnTo>
                <a:lnTo>
                  <a:pt x="10" y="13"/>
                </a:lnTo>
                <a:lnTo>
                  <a:pt x="18" y="13"/>
                </a:lnTo>
                <a:lnTo>
                  <a:pt x="18" y="0"/>
                </a:lnTo>
                <a:lnTo>
                  <a:pt x="12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7" name=""/>
          <p:cNvSpPr/>
          <p:nvPr/>
        </p:nvSpPr>
        <p:spPr>
          <a:xfrm>
            <a:off x="4322880" y="308124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8" name=""/>
          <p:cNvSpPr/>
          <p:nvPr/>
        </p:nvSpPr>
        <p:spPr>
          <a:xfrm>
            <a:off x="4024440" y="3443400"/>
            <a:ext cx="284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9" name=""/>
          <p:cNvSpPr/>
          <p:nvPr/>
        </p:nvSpPr>
        <p:spPr>
          <a:xfrm>
            <a:off x="4068720" y="345600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0" y="16"/>
                </a:lnTo>
                <a:lnTo>
                  <a:pt x="18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0" name=""/>
          <p:cNvSpPr/>
          <p:nvPr/>
        </p:nvSpPr>
        <p:spPr>
          <a:xfrm>
            <a:off x="4030560" y="34783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2" y="5"/>
                </a:lnTo>
                <a:lnTo>
                  <a:pt x="5" y="5"/>
                </a:lnTo>
                <a:lnTo>
                  <a:pt x="5" y="10"/>
                </a:lnTo>
                <a:lnTo>
                  <a:pt x="6" y="10"/>
                </a:lnTo>
                <a:lnTo>
                  <a:pt x="10" y="16"/>
                </a:lnTo>
                <a:lnTo>
                  <a:pt x="18" y="16"/>
                </a:lnTo>
                <a:lnTo>
                  <a:pt x="14" y="10"/>
                </a:lnTo>
                <a:lnTo>
                  <a:pt x="13" y="10"/>
                </a:lnTo>
                <a:lnTo>
                  <a:pt x="10" y="5"/>
                </a:lnTo>
                <a:lnTo>
                  <a:pt x="6" y="5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1" name=""/>
          <p:cNvSpPr/>
          <p:nvPr/>
        </p:nvSpPr>
        <p:spPr>
          <a:xfrm>
            <a:off x="8388360" y="4932360"/>
            <a:ext cx="36360" cy="27000"/>
          </a:xfrm>
          <a:custGeom>
            <a:avLst/>
            <a:gdLst/>
            <a:ahLst/>
            <a:rect l="l" t="t" r="r" b="b"/>
            <a:pathLst>
              <a:path w="22" h="17">
                <a:moveTo>
                  <a:pt x="21" y="4"/>
                </a:moveTo>
                <a:lnTo>
                  <a:pt x="4" y="16"/>
                </a:lnTo>
                <a:lnTo>
                  <a:pt x="0" y="9"/>
                </a:lnTo>
                <a:lnTo>
                  <a:pt x="15" y="0"/>
                </a:lnTo>
                <a:lnTo>
                  <a:pt x="21" y="4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2" name=""/>
          <p:cNvSpPr/>
          <p:nvPr/>
        </p:nvSpPr>
        <p:spPr>
          <a:xfrm>
            <a:off x="8555040" y="505296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3" name=""/>
          <p:cNvSpPr/>
          <p:nvPr/>
        </p:nvSpPr>
        <p:spPr>
          <a:xfrm>
            <a:off x="8570880" y="5083200"/>
            <a:ext cx="84240" cy="92160"/>
          </a:xfrm>
          <a:custGeom>
            <a:avLst/>
            <a:gdLst/>
            <a:ahLst/>
            <a:rect l="l" t="t" r="r" b="b"/>
            <a:pathLst>
              <a:path w="53" h="58">
                <a:moveTo>
                  <a:pt x="0" y="0"/>
                </a:moveTo>
                <a:lnTo>
                  <a:pt x="27" y="10"/>
                </a:lnTo>
                <a:lnTo>
                  <a:pt x="49" y="2"/>
                </a:lnTo>
                <a:lnTo>
                  <a:pt x="52" y="5"/>
                </a:lnTo>
                <a:lnTo>
                  <a:pt x="52" y="28"/>
                </a:lnTo>
                <a:lnTo>
                  <a:pt x="46" y="28"/>
                </a:lnTo>
                <a:lnTo>
                  <a:pt x="36" y="38"/>
                </a:lnTo>
                <a:lnTo>
                  <a:pt x="36" y="47"/>
                </a:lnTo>
                <a:lnTo>
                  <a:pt x="30" y="45"/>
                </a:lnTo>
                <a:lnTo>
                  <a:pt x="18" y="57"/>
                </a:lnTo>
                <a:lnTo>
                  <a:pt x="10" y="55"/>
                </a:lnTo>
                <a:lnTo>
                  <a:pt x="6" y="57"/>
                </a:lnTo>
                <a:lnTo>
                  <a:pt x="0" y="34"/>
                </a:lnTo>
                <a:lnTo>
                  <a:pt x="3" y="22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4" name=""/>
          <p:cNvSpPr/>
          <p:nvPr/>
        </p:nvSpPr>
        <p:spPr>
          <a:xfrm>
            <a:off x="8940960" y="423072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2" y="16"/>
                </a:moveTo>
                <a:lnTo>
                  <a:pt x="0" y="0"/>
                </a:lnTo>
                <a:lnTo>
                  <a:pt x="18" y="5"/>
                </a:lnTo>
                <a:lnTo>
                  <a:pt x="12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5" name=""/>
          <p:cNvSpPr/>
          <p:nvPr/>
        </p:nvSpPr>
        <p:spPr>
          <a:xfrm>
            <a:off x="8435880" y="40672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9" y="16"/>
                </a:moveTo>
                <a:lnTo>
                  <a:pt x="0" y="8"/>
                </a:lnTo>
                <a:lnTo>
                  <a:pt x="18" y="0"/>
                </a:lnTo>
                <a:lnTo>
                  <a:pt x="18" y="3"/>
                </a:lnTo>
                <a:lnTo>
                  <a:pt x="9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6" name=""/>
          <p:cNvSpPr/>
          <p:nvPr/>
        </p:nvSpPr>
        <p:spPr>
          <a:xfrm>
            <a:off x="8424720" y="407520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0"/>
                </a:moveTo>
                <a:lnTo>
                  <a:pt x="18" y="16"/>
                </a:lnTo>
                <a:lnTo>
                  <a:pt x="0" y="16"/>
                </a:lnTo>
                <a:lnTo>
                  <a:pt x="18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7" name=""/>
          <p:cNvSpPr/>
          <p:nvPr/>
        </p:nvSpPr>
        <p:spPr>
          <a:xfrm>
            <a:off x="8335800" y="41101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0"/>
                </a:moveTo>
                <a:lnTo>
                  <a:pt x="18" y="4"/>
                </a:lnTo>
                <a:lnTo>
                  <a:pt x="9" y="16"/>
                </a:lnTo>
                <a:lnTo>
                  <a:pt x="0" y="16"/>
                </a:lnTo>
                <a:lnTo>
                  <a:pt x="0" y="13"/>
                </a:lnTo>
                <a:lnTo>
                  <a:pt x="18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8" name=""/>
          <p:cNvSpPr/>
          <p:nvPr/>
        </p:nvSpPr>
        <p:spPr>
          <a:xfrm>
            <a:off x="8467560" y="39592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6"/>
                </a:moveTo>
                <a:lnTo>
                  <a:pt x="0" y="16"/>
                </a:lnTo>
                <a:lnTo>
                  <a:pt x="10" y="0"/>
                </a:lnTo>
                <a:lnTo>
                  <a:pt x="18" y="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9" name=""/>
          <p:cNvSpPr/>
          <p:nvPr/>
        </p:nvSpPr>
        <p:spPr>
          <a:xfrm>
            <a:off x="8469360" y="392580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18" y="8"/>
                </a:lnTo>
                <a:lnTo>
                  <a:pt x="14" y="16"/>
                </a:lnTo>
                <a:lnTo>
                  <a:pt x="1" y="16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0" name=""/>
          <p:cNvSpPr/>
          <p:nvPr/>
        </p:nvSpPr>
        <p:spPr>
          <a:xfrm>
            <a:off x="8196120" y="411804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3" y="16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1" name=""/>
          <p:cNvSpPr/>
          <p:nvPr/>
        </p:nvSpPr>
        <p:spPr>
          <a:xfrm>
            <a:off x="8129520" y="4140360"/>
            <a:ext cx="96840" cy="61920"/>
          </a:xfrm>
          <a:custGeom>
            <a:avLst/>
            <a:gdLst/>
            <a:ahLst/>
            <a:rect l="l" t="t" r="r" b="b"/>
            <a:pathLst>
              <a:path w="61" h="39">
                <a:moveTo>
                  <a:pt x="60" y="0"/>
                </a:moveTo>
                <a:lnTo>
                  <a:pt x="56" y="5"/>
                </a:lnTo>
                <a:lnTo>
                  <a:pt x="24" y="18"/>
                </a:lnTo>
                <a:lnTo>
                  <a:pt x="19" y="28"/>
                </a:lnTo>
                <a:lnTo>
                  <a:pt x="0" y="38"/>
                </a:lnTo>
                <a:lnTo>
                  <a:pt x="3" y="22"/>
                </a:lnTo>
                <a:lnTo>
                  <a:pt x="21" y="13"/>
                </a:lnTo>
                <a:lnTo>
                  <a:pt x="32" y="2"/>
                </a:lnTo>
                <a:lnTo>
                  <a:pt x="60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2" name=""/>
          <p:cNvSpPr/>
          <p:nvPr/>
        </p:nvSpPr>
        <p:spPr>
          <a:xfrm>
            <a:off x="8150400" y="413712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5" y="16"/>
                </a:lnTo>
                <a:lnTo>
                  <a:pt x="0" y="0"/>
                </a:lnTo>
                <a:lnTo>
                  <a:pt x="10" y="0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3" name=""/>
          <p:cNvSpPr/>
          <p:nvPr/>
        </p:nvSpPr>
        <p:spPr>
          <a:xfrm>
            <a:off x="8026560" y="4137120"/>
            <a:ext cx="85680" cy="27000"/>
          </a:xfrm>
          <a:custGeom>
            <a:avLst/>
            <a:gdLst/>
            <a:ahLst/>
            <a:rect l="l" t="t" r="r" b="b"/>
            <a:pathLst>
              <a:path w="54" h="17">
                <a:moveTo>
                  <a:pt x="53" y="0"/>
                </a:moveTo>
                <a:lnTo>
                  <a:pt x="47" y="11"/>
                </a:lnTo>
                <a:lnTo>
                  <a:pt x="25" y="16"/>
                </a:lnTo>
                <a:lnTo>
                  <a:pt x="0" y="11"/>
                </a:lnTo>
                <a:lnTo>
                  <a:pt x="0" y="0"/>
                </a:lnTo>
                <a:lnTo>
                  <a:pt x="12" y="0"/>
                </a:lnTo>
                <a:lnTo>
                  <a:pt x="23" y="7"/>
                </a:lnTo>
                <a:lnTo>
                  <a:pt x="31" y="2"/>
                </a:lnTo>
                <a:lnTo>
                  <a:pt x="39" y="7"/>
                </a:lnTo>
                <a:lnTo>
                  <a:pt x="53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4" name=""/>
          <p:cNvSpPr/>
          <p:nvPr/>
        </p:nvSpPr>
        <p:spPr>
          <a:xfrm>
            <a:off x="8004240" y="4168800"/>
            <a:ext cx="50760" cy="28440"/>
          </a:xfrm>
          <a:custGeom>
            <a:avLst/>
            <a:gdLst/>
            <a:ahLst/>
            <a:rect l="l" t="t" r="r" b="b"/>
            <a:pathLst>
              <a:path w="32" h="18">
                <a:moveTo>
                  <a:pt x="31" y="9"/>
                </a:moveTo>
                <a:lnTo>
                  <a:pt x="21" y="17"/>
                </a:lnTo>
                <a:lnTo>
                  <a:pt x="11" y="8"/>
                </a:lnTo>
                <a:lnTo>
                  <a:pt x="0" y="8"/>
                </a:lnTo>
                <a:lnTo>
                  <a:pt x="5" y="0"/>
                </a:lnTo>
                <a:lnTo>
                  <a:pt x="16" y="0"/>
                </a:lnTo>
                <a:lnTo>
                  <a:pt x="14" y="5"/>
                </a:lnTo>
                <a:lnTo>
                  <a:pt x="31" y="9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5" name=""/>
          <p:cNvSpPr/>
          <p:nvPr/>
        </p:nvSpPr>
        <p:spPr>
          <a:xfrm>
            <a:off x="7924680" y="4133880"/>
            <a:ext cx="74880" cy="27000"/>
          </a:xfrm>
          <a:custGeom>
            <a:avLst/>
            <a:gdLst/>
            <a:ahLst/>
            <a:rect l="l" t="t" r="r" b="b"/>
            <a:pathLst>
              <a:path w="47" h="17">
                <a:moveTo>
                  <a:pt x="46" y="10"/>
                </a:moveTo>
                <a:lnTo>
                  <a:pt x="16" y="16"/>
                </a:lnTo>
                <a:lnTo>
                  <a:pt x="0" y="10"/>
                </a:lnTo>
                <a:lnTo>
                  <a:pt x="3" y="4"/>
                </a:lnTo>
                <a:lnTo>
                  <a:pt x="13" y="10"/>
                </a:lnTo>
                <a:lnTo>
                  <a:pt x="19" y="7"/>
                </a:lnTo>
                <a:lnTo>
                  <a:pt x="32" y="10"/>
                </a:lnTo>
                <a:lnTo>
                  <a:pt x="27" y="0"/>
                </a:lnTo>
                <a:lnTo>
                  <a:pt x="46" y="1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6" name=""/>
          <p:cNvSpPr/>
          <p:nvPr/>
        </p:nvSpPr>
        <p:spPr>
          <a:xfrm>
            <a:off x="7883640" y="414036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9" y="16"/>
                </a:moveTo>
                <a:lnTo>
                  <a:pt x="0" y="8"/>
                </a:lnTo>
                <a:lnTo>
                  <a:pt x="13" y="0"/>
                </a:lnTo>
                <a:lnTo>
                  <a:pt x="18" y="8"/>
                </a:lnTo>
                <a:lnTo>
                  <a:pt x="9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7" name=""/>
          <p:cNvSpPr/>
          <p:nvPr/>
        </p:nvSpPr>
        <p:spPr>
          <a:xfrm>
            <a:off x="7842240" y="40942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8"/>
                </a:moveTo>
                <a:lnTo>
                  <a:pt x="0" y="16"/>
                </a:lnTo>
                <a:lnTo>
                  <a:pt x="0" y="13"/>
                </a:lnTo>
                <a:lnTo>
                  <a:pt x="13" y="0"/>
                </a:lnTo>
                <a:lnTo>
                  <a:pt x="18" y="8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8" name=""/>
          <p:cNvSpPr/>
          <p:nvPr/>
        </p:nvSpPr>
        <p:spPr>
          <a:xfrm>
            <a:off x="7697880" y="39844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0" y="5"/>
                </a:lnTo>
                <a:lnTo>
                  <a:pt x="18" y="0"/>
                </a:lnTo>
                <a:lnTo>
                  <a:pt x="18" y="7"/>
                </a:lnTo>
                <a:lnTo>
                  <a:pt x="3" y="16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9" name=""/>
          <p:cNvSpPr/>
          <p:nvPr/>
        </p:nvSpPr>
        <p:spPr>
          <a:xfrm>
            <a:off x="7639200" y="3949560"/>
            <a:ext cx="31680" cy="41400"/>
          </a:xfrm>
          <a:custGeom>
            <a:avLst/>
            <a:gdLst/>
            <a:ahLst/>
            <a:rect l="l" t="t" r="r" b="b"/>
            <a:pathLst>
              <a:path w="20" h="26">
                <a:moveTo>
                  <a:pt x="18" y="25"/>
                </a:moveTo>
                <a:lnTo>
                  <a:pt x="11" y="18"/>
                </a:lnTo>
                <a:lnTo>
                  <a:pt x="0" y="5"/>
                </a:lnTo>
                <a:lnTo>
                  <a:pt x="3" y="0"/>
                </a:lnTo>
                <a:lnTo>
                  <a:pt x="10" y="15"/>
                </a:lnTo>
                <a:lnTo>
                  <a:pt x="19" y="25"/>
                </a:lnTo>
                <a:lnTo>
                  <a:pt x="18" y="25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0" name=""/>
          <p:cNvSpPr/>
          <p:nvPr/>
        </p:nvSpPr>
        <p:spPr>
          <a:xfrm>
            <a:off x="7446960" y="3927600"/>
            <a:ext cx="31680" cy="33120"/>
          </a:xfrm>
          <a:custGeom>
            <a:avLst/>
            <a:gdLst/>
            <a:ahLst/>
            <a:rect l="l" t="t" r="r" b="b"/>
            <a:pathLst>
              <a:path w="19" h="21">
                <a:moveTo>
                  <a:pt x="18" y="20"/>
                </a:moveTo>
                <a:lnTo>
                  <a:pt x="6" y="19"/>
                </a:lnTo>
                <a:lnTo>
                  <a:pt x="0" y="0"/>
                </a:lnTo>
                <a:lnTo>
                  <a:pt x="18" y="2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1" name=""/>
          <p:cNvSpPr/>
          <p:nvPr/>
        </p:nvSpPr>
        <p:spPr>
          <a:xfrm>
            <a:off x="7407360" y="38656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0" y="0"/>
                </a:lnTo>
                <a:lnTo>
                  <a:pt x="4" y="0"/>
                </a:lnTo>
                <a:lnTo>
                  <a:pt x="18" y="11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2" name=""/>
          <p:cNvSpPr/>
          <p:nvPr/>
        </p:nvSpPr>
        <p:spPr>
          <a:xfrm>
            <a:off x="7361280" y="383076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0" y="9"/>
                </a:lnTo>
                <a:lnTo>
                  <a:pt x="3" y="0"/>
                </a:lnTo>
                <a:lnTo>
                  <a:pt x="18" y="9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3" name=""/>
          <p:cNvSpPr/>
          <p:nvPr/>
        </p:nvSpPr>
        <p:spPr>
          <a:xfrm>
            <a:off x="7709040" y="378792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4" y="16"/>
                </a:moveTo>
                <a:lnTo>
                  <a:pt x="0" y="3"/>
                </a:lnTo>
                <a:lnTo>
                  <a:pt x="12" y="0"/>
                </a:lnTo>
                <a:lnTo>
                  <a:pt x="18" y="14"/>
                </a:lnTo>
                <a:lnTo>
                  <a:pt x="4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4" name=""/>
          <p:cNvSpPr/>
          <p:nvPr/>
        </p:nvSpPr>
        <p:spPr>
          <a:xfrm>
            <a:off x="7958160" y="3591000"/>
            <a:ext cx="65160" cy="84240"/>
          </a:xfrm>
          <a:custGeom>
            <a:avLst/>
            <a:gdLst/>
            <a:ahLst/>
            <a:rect l="l" t="t" r="r" b="b"/>
            <a:pathLst>
              <a:path w="40" h="53">
                <a:moveTo>
                  <a:pt x="24" y="20"/>
                </a:moveTo>
                <a:lnTo>
                  <a:pt x="16" y="37"/>
                </a:lnTo>
                <a:lnTo>
                  <a:pt x="0" y="52"/>
                </a:lnTo>
                <a:lnTo>
                  <a:pt x="24" y="20"/>
                </a:lnTo>
                <a:lnTo>
                  <a:pt x="34" y="15"/>
                </a:lnTo>
                <a:lnTo>
                  <a:pt x="34" y="0"/>
                </a:lnTo>
                <a:lnTo>
                  <a:pt x="39" y="18"/>
                </a:lnTo>
                <a:lnTo>
                  <a:pt x="24" y="2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5" name=""/>
          <p:cNvSpPr/>
          <p:nvPr/>
        </p:nvSpPr>
        <p:spPr>
          <a:xfrm>
            <a:off x="9183600" y="37321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4"/>
                </a:moveTo>
                <a:lnTo>
                  <a:pt x="4" y="0"/>
                </a:lnTo>
                <a:lnTo>
                  <a:pt x="18" y="11"/>
                </a:lnTo>
                <a:lnTo>
                  <a:pt x="12" y="16"/>
                </a:lnTo>
                <a:lnTo>
                  <a:pt x="0" y="4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6" name=""/>
          <p:cNvSpPr/>
          <p:nvPr/>
        </p:nvSpPr>
        <p:spPr>
          <a:xfrm>
            <a:off x="9258480" y="381492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0" y="16"/>
                </a:ln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7" name=""/>
          <p:cNvSpPr/>
          <p:nvPr/>
        </p:nvSpPr>
        <p:spPr>
          <a:xfrm>
            <a:off x="9310680" y="39085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0"/>
                </a:moveTo>
                <a:lnTo>
                  <a:pt x="18" y="0"/>
                </a:lnTo>
                <a:lnTo>
                  <a:pt x="18" y="16"/>
                </a:lnTo>
                <a:lnTo>
                  <a:pt x="10" y="16"/>
                </a:lnTo>
                <a:lnTo>
                  <a:pt x="10" y="6"/>
                </a:lnTo>
                <a:lnTo>
                  <a:pt x="0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8" name=""/>
          <p:cNvSpPr/>
          <p:nvPr/>
        </p:nvSpPr>
        <p:spPr>
          <a:xfrm>
            <a:off x="8589960" y="316224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1" y="16"/>
                </a:moveTo>
                <a:lnTo>
                  <a:pt x="0" y="16"/>
                </a:lnTo>
                <a:lnTo>
                  <a:pt x="11" y="0"/>
                </a:lnTo>
                <a:lnTo>
                  <a:pt x="18" y="0"/>
                </a:lnTo>
                <a:lnTo>
                  <a:pt x="11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9" name=""/>
          <p:cNvSpPr/>
          <p:nvPr/>
        </p:nvSpPr>
        <p:spPr>
          <a:xfrm flipV="1">
            <a:off x="8196120" y="3161880"/>
            <a:ext cx="7920" cy="126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0" name=""/>
          <p:cNvSpPr/>
          <p:nvPr/>
        </p:nvSpPr>
        <p:spPr>
          <a:xfrm>
            <a:off x="8228160" y="310356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5" y="16"/>
                </a:moveTo>
                <a:lnTo>
                  <a:pt x="0" y="12"/>
                </a:lnTo>
                <a:lnTo>
                  <a:pt x="18" y="0"/>
                </a:lnTo>
                <a:lnTo>
                  <a:pt x="5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1" name=""/>
          <p:cNvSpPr/>
          <p:nvPr/>
        </p:nvSpPr>
        <p:spPr>
          <a:xfrm>
            <a:off x="8601120" y="2577960"/>
            <a:ext cx="41400" cy="33480"/>
          </a:xfrm>
          <a:custGeom>
            <a:avLst/>
            <a:gdLst/>
            <a:ahLst/>
            <a:rect l="l" t="t" r="r" b="b"/>
            <a:pathLst>
              <a:path w="26" h="21">
                <a:moveTo>
                  <a:pt x="0" y="20"/>
                </a:moveTo>
                <a:lnTo>
                  <a:pt x="8" y="0"/>
                </a:lnTo>
                <a:lnTo>
                  <a:pt x="9" y="2"/>
                </a:lnTo>
                <a:lnTo>
                  <a:pt x="25" y="0"/>
                </a:lnTo>
                <a:lnTo>
                  <a:pt x="8" y="5"/>
                </a:lnTo>
                <a:lnTo>
                  <a:pt x="6" y="17"/>
                </a:lnTo>
                <a:lnTo>
                  <a:pt x="0" y="2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2" name=""/>
          <p:cNvSpPr/>
          <p:nvPr/>
        </p:nvSpPr>
        <p:spPr>
          <a:xfrm>
            <a:off x="8388360" y="4932360"/>
            <a:ext cx="36360" cy="27000"/>
          </a:xfrm>
          <a:custGeom>
            <a:avLst/>
            <a:gdLst/>
            <a:ahLst/>
            <a:rect l="l" t="t" r="r" b="b"/>
            <a:pathLst>
              <a:path w="22" h="17">
                <a:moveTo>
                  <a:pt x="21" y="4"/>
                </a:moveTo>
                <a:lnTo>
                  <a:pt x="4" y="16"/>
                </a:lnTo>
                <a:lnTo>
                  <a:pt x="0" y="9"/>
                </a:lnTo>
                <a:lnTo>
                  <a:pt x="15" y="0"/>
                </a:lnTo>
                <a:lnTo>
                  <a:pt x="21" y="4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3" name=""/>
          <p:cNvSpPr/>
          <p:nvPr/>
        </p:nvSpPr>
        <p:spPr>
          <a:xfrm>
            <a:off x="8555040" y="505296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4" name=""/>
          <p:cNvSpPr/>
          <p:nvPr/>
        </p:nvSpPr>
        <p:spPr>
          <a:xfrm>
            <a:off x="8570880" y="5083200"/>
            <a:ext cx="84240" cy="92160"/>
          </a:xfrm>
          <a:custGeom>
            <a:avLst/>
            <a:gdLst/>
            <a:ahLst/>
            <a:rect l="l" t="t" r="r" b="b"/>
            <a:pathLst>
              <a:path w="53" h="58">
                <a:moveTo>
                  <a:pt x="0" y="0"/>
                </a:moveTo>
                <a:lnTo>
                  <a:pt x="27" y="10"/>
                </a:lnTo>
                <a:lnTo>
                  <a:pt x="49" y="2"/>
                </a:lnTo>
                <a:lnTo>
                  <a:pt x="52" y="5"/>
                </a:lnTo>
                <a:lnTo>
                  <a:pt x="52" y="28"/>
                </a:lnTo>
                <a:lnTo>
                  <a:pt x="46" y="28"/>
                </a:lnTo>
                <a:lnTo>
                  <a:pt x="36" y="38"/>
                </a:lnTo>
                <a:lnTo>
                  <a:pt x="36" y="47"/>
                </a:lnTo>
                <a:lnTo>
                  <a:pt x="30" y="45"/>
                </a:lnTo>
                <a:lnTo>
                  <a:pt x="18" y="57"/>
                </a:lnTo>
                <a:lnTo>
                  <a:pt x="10" y="55"/>
                </a:lnTo>
                <a:lnTo>
                  <a:pt x="6" y="57"/>
                </a:lnTo>
                <a:lnTo>
                  <a:pt x="0" y="34"/>
                </a:lnTo>
                <a:lnTo>
                  <a:pt x="3" y="22"/>
                </a:lnTo>
                <a:lnTo>
                  <a:pt x="0" y="0"/>
                </a:lnTo>
              </a:path>
            </a:pathLst>
          </a:custGeom>
          <a:solidFill>
            <a:srgbClr val="66ff33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5" name=""/>
          <p:cNvSpPr/>
          <p:nvPr/>
        </p:nvSpPr>
        <p:spPr>
          <a:xfrm>
            <a:off x="8435880" y="40672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9" y="16"/>
                </a:moveTo>
                <a:lnTo>
                  <a:pt x="0" y="8"/>
                </a:lnTo>
                <a:lnTo>
                  <a:pt x="18" y="0"/>
                </a:lnTo>
                <a:lnTo>
                  <a:pt x="18" y="3"/>
                </a:lnTo>
                <a:lnTo>
                  <a:pt x="9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6" name=""/>
          <p:cNvSpPr/>
          <p:nvPr/>
        </p:nvSpPr>
        <p:spPr>
          <a:xfrm>
            <a:off x="8335800" y="411012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0"/>
                </a:moveTo>
                <a:lnTo>
                  <a:pt x="18" y="4"/>
                </a:lnTo>
                <a:lnTo>
                  <a:pt x="9" y="16"/>
                </a:lnTo>
                <a:lnTo>
                  <a:pt x="0" y="16"/>
                </a:lnTo>
                <a:lnTo>
                  <a:pt x="0" y="13"/>
                </a:lnTo>
                <a:lnTo>
                  <a:pt x="18" y="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7" name=""/>
          <p:cNvSpPr/>
          <p:nvPr/>
        </p:nvSpPr>
        <p:spPr>
          <a:xfrm>
            <a:off x="8467560" y="39592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6"/>
                </a:moveTo>
                <a:lnTo>
                  <a:pt x="0" y="16"/>
                </a:lnTo>
                <a:lnTo>
                  <a:pt x="10" y="0"/>
                </a:lnTo>
                <a:lnTo>
                  <a:pt x="18" y="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8" name=""/>
          <p:cNvSpPr/>
          <p:nvPr/>
        </p:nvSpPr>
        <p:spPr>
          <a:xfrm>
            <a:off x="8150400" y="413712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5" y="16"/>
                </a:lnTo>
                <a:lnTo>
                  <a:pt x="0" y="0"/>
                </a:lnTo>
                <a:lnTo>
                  <a:pt x="10" y="0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9" name=""/>
          <p:cNvSpPr/>
          <p:nvPr/>
        </p:nvSpPr>
        <p:spPr>
          <a:xfrm>
            <a:off x="7883640" y="414036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9" y="16"/>
                </a:moveTo>
                <a:lnTo>
                  <a:pt x="0" y="8"/>
                </a:lnTo>
                <a:lnTo>
                  <a:pt x="13" y="0"/>
                </a:lnTo>
                <a:lnTo>
                  <a:pt x="18" y="8"/>
                </a:lnTo>
                <a:lnTo>
                  <a:pt x="9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0" name=""/>
          <p:cNvSpPr/>
          <p:nvPr/>
        </p:nvSpPr>
        <p:spPr>
          <a:xfrm>
            <a:off x="7842240" y="40942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8"/>
                </a:moveTo>
                <a:lnTo>
                  <a:pt x="0" y="16"/>
                </a:lnTo>
                <a:lnTo>
                  <a:pt x="0" y="13"/>
                </a:lnTo>
                <a:lnTo>
                  <a:pt x="13" y="0"/>
                </a:lnTo>
                <a:lnTo>
                  <a:pt x="18" y="8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1" name=""/>
          <p:cNvSpPr/>
          <p:nvPr/>
        </p:nvSpPr>
        <p:spPr>
          <a:xfrm>
            <a:off x="7697880" y="39844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0" y="16"/>
                </a:moveTo>
                <a:lnTo>
                  <a:pt x="0" y="5"/>
                </a:lnTo>
                <a:lnTo>
                  <a:pt x="18" y="0"/>
                </a:lnTo>
                <a:lnTo>
                  <a:pt x="18" y="7"/>
                </a:lnTo>
                <a:lnTo>
                  <a:pt x="3" y="16"/>
                </a:lnTo>
                <a:lnTo>
                  <a:pt x="0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2" name=""/>
          <p:cNvSpPr/>
          <p:nvPr/>
        </p:nvSpPr>
        <p:spPr>
          <a:xfrm>
            <a:off x="7639200" y="3949560"/>
            <a:ext cx="31680" cy="41400"/>
          </a:xfrm>
          <a:custGeom>
            <a:avLst/>
            <a:gdLst/>
            <a:ahLst/>
            <a:rect l="l" t="t" r="r" b="b"/>
            <a:pathLst>
              <a:path w="20" h="26">
                <a:moveTo>
                  <a:pt x="18" y="25"/>
                </a:moveTo>
                <a:lnTo>
                  <a:pt x="11" y="18"/>
                </a:lnTo>
                <a:lnTo>
                  <a:pt x="0" y="5"/>
                </a:lnTo>
                <a:lnTo>
                  <a:pt x="3" y="0"/>
                </a:lnTo>
                <a:lnTo>
                  <a:pt x="10" y="15"/>
                </a:lnTo>
                <a:lnTo>
                  <a:pt x="19" y="25"/>
                </a:lnTo>
                <a:lnTo>
                  <a:pt x="18" y="25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3" name=""/>
          <p:cNvSpPr/>
          <p:nvPr/>
        </p:nvSpPr>
        <p:spPr>
          <a:xfrm>
            <a:off x="7446960" y="3927600"/>
            <a:ext cx="31680" cy="33120"/>
          </a:xfrm>
          <a:custGeom>
            <a:avLst/>
            <a:gdLst/>
            <a:ahLst/>
            <a:rect l="l" t="t" r="r" b="b"/>
            <a:pathLst>
              <a:path w="19" h="21">
                <a:moveTo>
                  <a:pt x="18" y="20"/>
                </a:moveTo>
                <a:lnTo>
                  <a:pt x="6" y="19"/>
                </a:lnTo>
                <a:lnTo>
                  <a:pt x="0" y="0"/>
                </a:lnTo>
                <a:lnTo>
                  <a:pt x="18" y="2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4" name=""/>
          <p:cNvSpPr/>
          <p:nvPr/>
        </p:nvSpPr>
        <p:spPr>
          <a:xfrm>
            <a:off x="7407360" y="3865680"/>
            <a:ext cx="3024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0" y="0"/>
                </a:lnTo>
                <a:lnTo>
                  <a:pt x="4" y="0"/>
                </a:lnTo>
                <a:lnTo>
                  <a:pt x="18" y="11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5" name=""/>
          <p:cNvSpPr/>
          <p:nvPr/>
        </p:nvSpPr>
        <p:spPr>
          <a:xfrm>
            <a:off x="7361280" y="383076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8" y="16"/>
                </a:moveTo>
                <a:lnTo>
                  <a:pt x="0" y="9"/>
                </a:lnTo>
                <a:lnTo>
                  <a:pt x="3" y="0"/>
                </a:lnTo>
                <a:lnTo>
                  <a:pt x="18" y="9"/>
                </a:lnTo>
                <a:lnTo>
                  <a:pt x="18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6" name=""/>
          <p:cNvSpPr/>
          <p:nvPr/>
        </p:nvSpPr>
        <p:spPr>
          <a:xfrm>
            <a:off x="7709040" y="378792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4" y="16"/>
                </a:moveTo>
                <a:lnTo>
                  <a:pt x="0" y="3"/>
                </a:lnTo>
                <a:lnTo>
                  <a:pt x="12" y="0"/>
                </a:lnTo>
                <a:lnTo>
                  <a:pt x="18" y="14"/>
                </a:lnTo>
                <a:lnTo>
                  <a:pt x="4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7" name=""/>
          <p:cNvSpPr/>
          <p:nvPr/>
        </p:nvSpPr>
        <p:spPr>
          <a:xfrm>
            <a:off x="7958160" y="3591000"/>
            <a:ext cx="65160" cy="84240"/>
          </a:xfrm>
          <a:custGeom>
            <a:avLst/>
            <a:gdLst/>
            <a:ahLst/>
            <a:rect l="l" t="t" r="r" b="b"/>
            <a:pathLst>
              <a:path w="40" h="53">
                <a:moveTo>
                  <a:pt x="24" y="20"/>
                </a:moveTo>
                <a:lnTo>
                  <a:pt x="16" y="37"/>
                </a:lnTo>
                <a:lnTo>
                  <a:pt x="0" y="52"/>
                </a:lnTo>
                <a:lnTo>
                  <a:pt x="24" y="20"/>
                </a:lnTo>
                <a:lnTo>
                  <a:pt x="34" y="15"/>
                </a:lnTo>
                <a:lnTo>
                  <a:pt x="34" y="0"/>
                </a:lnTo>
                <a:lnTo>
                  <a:pt x="39" y="18"/>
                </a:lnTo>
                <a:lnTo>
                  <a:pt x="24" y="2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8" name=""/>
          <p:cNvSpPr/>
          <p:nvPr/>
        </p:nvSpPr>
        <p:spPr>
          <a:xfrm>
            <a:off x="8589960" y="3162240"/>
            <a:ext cx="316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11" y="16"/>
                </a:moveTo>
                <a:lnTo>
                  <a:pt x="0" y="16"/>
                </a:lnTo>
                <a:lnTo>
                  <a:pt x="11" y="0"/>
                </a:lnTo>
                <a:lnTo>
                  <a:pt x="18" y="0"/>
                </a:lnTo>
                <a:lnTo>
                  <a:pt x="11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9" name=""/>
          <p:cNvSpPr/>
          <p:nvPr/>
        </p:nvSpPr>
        <p:spPr>
          <a:xfrm flipV="1">
            <a:off x="8196120" y="3161880"/>
            <a:ext cx="7920" cy="126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0" name=""/>
          <p:cNvSpPr/>
          <p:nvPr/>
        </p:nvSpPr>
        <p:spPr>
          <a:xfrm>
            <a:off x="8228160" y="3103560"/>
            <a:ext cx="29880" cy="27000"/>
          </a:xfrm>
          <a:custGeom>
            <a:avLst/>
            <a:gdLst/>
            <a:ahLst/>
            <a:rect l="l" t="t" r="r" b="b"/>
            <a:pathLst>
              <a:path w="19" h="17">
                <a:moveTo>
                  <a:pt x="5" y="16"/>
                </a:moveTo>
                <a:lnTo>
                  <a:pt x="0" y="12"/>
                </a:lnTo>
                <a:lnTo>
                  <a:pt x="18" y="0"/>
                </a:lnTo>
                <a:lnTo>
                  <a:pt x="5" y="16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1" name=""/>
          <p:cNvSpPr/>
          <p:nvPr/>
        </p:nvSpPr>
        <p:spPr>
          <a:xfrm>
            <a:off x="8601120" y="2577960"/>
            <a:ext cx="41400" cy="33480"/>
          </a:xfrm>
          <a:custGeom>
            <a:avLst/>
            <a:gdLst/>
            <a:ahLst/>
            <a:rect l="l" t="t" r="r" b="b"/>
            <a:pathLst>
              <a:path w="26" h="21">
                <a:moveTo>
                  <a:pt x="0" y="20"/>
                </a:moveTo>
                <a:lnTo>
                  <a:pt x="8" y="0"/>
                </a:lnTo>
                <a:lnTo>
                  <a:pt x="9" y="2"/>
                </a:lnTo>
                <a:lnTo>
                  <a:pt x="25" y="0"/>
                </a:lnTo>
                <a:lnTo>
                  <a:pt x="8" y="5"/>
                </a:lnTo>
                <a:lnTo>
                  <a:pt x="6" y="17"/>
                </a:lnTo>
                <a:lnTo>
                  <a:pt x="0" y="20"/>
                </a:lnTo>
              </a:path>
            </a:pathLst>
          </a:custGeom>
          <a:solidFill>
            <a:srgbClr val="3333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2" name=""/>
          <p:cNvSpPr/>
          <p:nvPr/>
        </p:nvSpPr>
        <p:spPr>
          <a:xfrm>
            <a:off x="4695840" y="2355840"/>
            <a:ext cx="18252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3" name=""/>
          <p:cNvSpPr/>
          <p:nvPr/>
        </p:nvSpPr>
        <p:spPr>
          <a:xfrm>
            <a:off x="4410000" y="2728800"/>
            <a:ext cx="174600" cy="1555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4" name=""/>
          <p:cNvSpPr/>
          <p:nvPr/>
        </p:nvSpPr>
        <p:spPr>
          <a:xfrm>
            <a:off x="4970520" y="2646360"/>
            <a:ext cx="18252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5" name=""/>
          <p:cNvSpPr/>
          <p:nvPr/>
        </p:nvSpPr>
        <p:spPr>
          <a:xfrm>
            <a:off x="5238720" y="2797200"/>
            <a:ext cx="182520" cy="15228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6" name=""/>
          <p:cNvSpPr/>
          <p:nvPr/>
        </p:nvSpPr>
        <p:spPr>
          <a:xfrm>
            <a:off x="5430960" y="2681280"/>
            <a:ext cx="17136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7" name=""/>
          <p:cNvSpPr/>
          <p:nvPr/>
        </p:nvSpPr>
        <p:spPr>
          <a:xfrm>
            <a:off x="7967520" y="3236760"/>
            <a:ext cx="171720" cy="15264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8" name=""/>
          <p:cNvSpPr/>
          <p:nvPr/>
        </p:nvSpPr>
        <p:spPr>
          <a:xfrm>
            <a:off x="8037360" y="2746440"/>
            <a:ext cx="18108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9" name=""/>
          <p:cNvSpPr/>
          <p:nvPr/>
        </p:nvSpPr>
        <p:spPr>
          <a:xfrm>
            <a:off x="8421840" y="2703600"/>
            <a:ext cx="174600" cy="1555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0" name=""/>
          <p:cNvSpPr/>
          <p:nvPr/>
        </p:nvSpPr>
        <p:spPr>
          <a:xfrm>
            <a:off x="2349360" y="2928960"/>
            <a:ext cx="17172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1" name=""/>
          <p:cNvSpPr/>
          <p:nvPr/>
        </p:nvSpPr>
        <p:spPr>
          <a:xfrm>
            <a:off x="2146320" y="2971800"/>
            <a:ext cx="17136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2" name=""/>
          <p:cNvSpPr/>
          <p:nvPr/>
        </p:nvSpPr>
        <p:spPr>
          <a:xfrm>
            <a:off x="2500200" y="2805120"/>
            <a:ext cx="174600" cy="1555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3" name=""/>
          <p:cNvSpPr/>
          <p:nvPr/>
        </p:nvSpPr>
        <p:spPr>
          <a:xfrm>
            <a:off x="2652840" y="2603520"/>
            <a:ext cx="174600" cy="1555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4" name=""/>
          <p:cNvSpPr/>
          <p:nvPr/>
        </p:nvSpPr>
        <p:spPr>
          <a:xfrm>
            <a:off x="4738680" y="2573280"/>
            <a:ext cx="182520" cy="152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85" name=""/>
          <p:cNvGrpSpPr/>
          <p:nvPr/>
        </p:nvGrpSpPr>
        <p:grpSpPr>
          <a:xfrm>
            <a:off x="2128680" y="2289240"/>
            <a:ext cx="438120" cy="409680"/>
            <a:chOff x="2128680" y="2289240"/>
            <a:chExt cx="438120" cy="409680"/>
          </a:xfrm>
        </p:grpSpPr>
        <p:sp>
          <p:nvSpPr>
            <p:cNvPr id="2686" name=""/>
            <p:cNvSpPr/>
            <p:nvPr/>
          </p:nvSpPr>
          <p:spPr>
            <a:xfrm>
              <a:off x="2265120" y="2462400"/>
              <a:ext cx="301680" cy="236520"/>
            </a:xfrm>
            <a:custGeom>
              <a:avLst/>
              <a:gdLst/>
              <a:ahLst/>
              <a:rect l="l" t="t" r="r" b="b"/>
              <a:pathLst>
                <a:path w="190" h="149">
                  <a:moveTo>
                    <a:pt x="76" y="138"/>
                  </a:moveTo>
                  <a:lnTo>
                    <a:pt x="62" y="148"/>
                  </a:lnTo>
                  <a:lnTo>
                    <a:pt x="59" y="148"/>
                  </a:lnTo>
                  <a:lnTo>
                    <a:pt x="55" y="142"/>
                  </a:lnTo>
                  <a:lnTo>
                    <a:pt x="55" y="120"/>
                  </a:lnTo>
                  <a:lnTo>
                    <a:pt x="64" y="98"/>
                  </a:lnTo>
                  <a:lnTo>
                    <a:pt x="73" y="91"/>
                  </a:lnTo>
                  <a:lnTo>
                    <a:pt x="76" y="83"/>
                  </a:lnTo>
                  <a:lnTo>
                    <a:pt x="60" y="92"/>
                  </a:lnTo>
                  <a:lnTo>
                    <a:pt x="76" y="61"/>
                  </a:lnTo>
                  <a:lnTo>
                    <a:pt x="80" y="64"/>
                  </a:lnTo>
                  <a:lnTo>
                    <a:pt x="97" y="61"/>
                  </a:lnTo>
                  <a:lnTo>
                    <a:pt x="102" y="58"/>
                  </a:lnTo>
                  <a:lnTo>
                    <a:pt x="121" y="61"/>
                  </a:lnTo>
                  <a:lnTo>
                    <a:pt x="120" y="53"/>
                  </a:lnTo>
                  <a:lnTo>
                    <a:pt x="115" y="49"/>
                  </a:lnTo>
                  <a:lnTo>
                    <a:pt x="112" y="39"/>
                  </a:lnTo>
                  <a:lnTo>
                    <a:pt x="91" y="39"/>
                  </a:lnTo>
                  <a:lnTo>
                    <a:pt x="80" y="44"/>
                  </a:lnTo>
                  <a:lnTo>
                    <a:pt x="70" y="39"/>
                  </a:lnTo>
                  <a:lnTo>
                    <a:pt x="55" y="39"/>
                  </a:lnTo>
                  <a:lnTo>
                    <a:pt x="68" y="22"/>
                  </a:lnTo>
                  <a:lnTo>
                    <a:pt x="62" y="26"/>
                  </a:lnTo>
                  <a:lnTo>
                    <a:pt x="49" y="34"/>
                  </a:lnTo>
                  <a:lnTo>
                    <a:pt x="28" y="44"/>
                  </a:lnTo>
                  <a:lnTo>
                    <a:pt x="20" y="44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17" y="26"/>
                  </a:lnTo>
                  <a:lnTo>
                    <a:pt x="30" y="21"/>
                  </a:lnTo>
                  <a:lnTo>
                    <a:pt x="52" y="7"/>
                  </a:lnTo>
                  <a:lnTo>
                    <a:pt x="67" y="4"/>
                  </a:lnTo>
                  <a:lnTo>
                    <a:pt x="64" y="0"/>
                  </a:lnTo>
                  <a:lnTo>
                    <a:pt x="80" y="5"/>
                  </a:lnTo>
                  <a:lnTo>
                    <a:pt x="99" y="4"/>
                  </a:lnTo>
                  <a:lnTo>
                    <a:pt x="99" y="16"/>
                  </a:lnTo>
                  <a:lnTo>
                    <a:pt x="115" y="22"/>
                  </a:lnTo>
                  <a:lnTo>
                    <a:pt x="123" y="49"/>
                  </a:lnTo>
                  <a:lnTo>
                    <a:pt x="141" y="58"/>
                  </a:lnTo>
                  <a:lnTo>
                    <a:pt x="160" y="58"/>
                  </a:lnTo>
                  <a:lnTo>
                    <a:pt x="176" y="61"/>
                  </a:lnTo>
                  <a:lnTo>
                    <a:pt x="189" y="85"/>
                  </a:lnTo>
                  <a:lnTo>
                    <a:pt x="189" y="88"/>
                  </a:lnTo>
                  <a:lnTo>
                    <a:pt x="175" y="80"/>
                  </a:lnTo>
                  <a:lnTo>
                    <a:pt x="163" y="78"/>
                  </a:lnTo>
                  <a:lnTo>
                    <a:pt x="163" y="90"/>
                  </a:lnTo>
                  <a:lnTo>
                    <a:pt x="157" y="98"/>
                  </a:lnTo>
                  <a:lnTo>
                    <a:pt x="157" y="111"/>
                  </a:lnTo>
                  <a:lnTo>
                    <a:pt x="146" y="117"/>
                  </a:lnTo>
                  <a:lnTo>
                    <a:pt x="141" y="98"/>
                  </a:lnTo>
                  <a:lnTo>
                    <a:pt x="136" y="101"/>
                  </a:lnTo>
                  <a:lnTo>
                    <a:pt x="129" y="110"/>
                  </a:lnTo>
                  <a:lnTo>
                    <a:pt x="123" y="110"/>
                  </a:lnTo>
                  <a:lnTo>
                    <a:pt x="121" y="103"/>
                  </a:lnTo>
                  <a:lnTo>
                    <a:pt x="133" y="98"/>
                  </a:lnTo>
                  <a:lnTo>
                    <a:pt x="134" y="90"/>
                  </a:lnTo>
                  <a:lnTo>
                    <a:pt x="133" y="73"/>
                  </a:lnTo>
                  <a:lnTo>
                    <a:pt x="112" y="61"/>
                  </a:lnTo>
                  <a:lnTo>
                    <a:pt x="112" y="70"/>
                  </a:lnTo>
                  <a:lnTo>
                    <a:pt x="102" y="83"/>
                  </a:lnTo>
                  <a:lnTo>
                    <a:pt x="89" y="83"/>
                  </a:lnTo>
                  <a:lnTo>
                    <a:pt x="86" y="98"/>
                  </a:lnTo>
                  <a:lnTo>
                    <a:pt x="83" y="101"/>
                  </a:lnTo>
                  <a:lnTo>
                    <a:pt x="83" y="122"/>
                  </a:lnTo>
                  <a:lnTo>
                    <a:pt x="80" y="132"/>
                  </a:lnTo>
                  <a:lnTo>
                    <a:pt x="76" y="138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7" name=""/>
            <p:cNvSpPr/>
            <p:nvPr/>
          </p:nvSpPr>
          <p:spPr>
            <a:xfrm>
              <a:off x="2128680" y="2289240"/>
              <a:ext cx="58680" cy="123840"/>
            </a:xfrm>
            <a:custGeom>
              <a:avLst/>
              <a:gdLst/>
              <a:ahLst/>
              <a:rect l="l" t="t" r="r" b="b"/>
              <a:pathLst>
                <a:path w="37" h="78">
                  <a:moveTo>
                    <a:pt x="24" y="77"/>
                  </a:moveTo>
                  <a:lnTo>
                    <a:pt x="19" y="67"/>
                  </a:lnTo>
                  <a:lnTo>
                    <a:pt x="25" y="57"/>
                  </a:lnTo>
                  <a:lnTo>
                    <a:pt x="25" y="52"/>
                  </a:lnTo>
                  <a:lnTo>
                    <a:pt x="22" y="5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0" y="12"/>
                  </a:lnTo>
                  <a:lnTo>
                    <a:pt x="8" y="0"/>
                  </a:lnTo>
                  <a:lnTo>
                    <a:pt x="13" y="5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22" y="16"/>
                  </a:lnTo>
                  <a:lnTo>
                    <a:pt x="22" y="42"/>
                  </a:lnTo>
                  <a:lnTo>
                    <a:pt x="29" y="47"/>
                  </a:lnTo>
                  <a:lnTo>
                    <a:pt x="30" y="60"/>
                  </a:lnTo>
                  <a:lnTo>
                    <a:pt x="30" y="71"/>
                  </a:lnTo>
                  <a:lnTo>
                    <a:pt x="36" y="77"/>
                  </a:lnTo>
                  <a:lnTo>
                    <a:pt x="29" y="71"/>
                  </a:lnTo>
                  <a:lnTo>
                    <a:pt x="24" y="77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688" name=""/>
          <p:cNvSpPr/>
          <p:nvPr/>
        </p:nvSpPr>
        <p:spPr>
          <a:xfrm>
            <a:off x="770040" y="1981080"/>
            <a:ext cx="171360" cy="1526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9" name=""/>
          <p:cNvSpPr/>
          <p:nvPr/>
        </p:nvSpPr>
        <p:spPr>
          <a:xfrm>
            <a:off x="2741760" y="350532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0" name=""/>
          <p:cNvSpPr/>
          <p:nvPr/>
        </p:nvSpPr>
        <p:spPr>
          <a:xfrm>
            <a:off x="2913120" y="350532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1" name=""/>
          <p:cNvSpPr/>
          <p:nvPr/>
        </p:nvSpPr>
        <p:spPr>
          <a:xfrm>
            <a:off x="4713120" y="3657600"/>
            <a:ext cx="17172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2" name=""/>
          <p:cNvSpPr/>
          <p:nvPr/>
        </p:nvSpPr>
        <p:spPr>
          <a:xfrm>
            <a:off x="4713120" y="2819520"/>
            <a:ext cx="17172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3" name=""/>
          <p:cNvSpPr/>
          <p:nvPr/>
        </p:nvSpPr>
        <p:spPr>
          <a:xfrm>
            <a:off x="5002200" y="288144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4" name=""/>
          <p:cNvSpPr/>
          <p:nvPr/>
        </p:nvSpPr>
        <p:spPr>
          <a:xfrm>
            <a:off x="7199280" y="365760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5" name=""/>
          <p:cNvSpPr/>
          <p:nvPr/>
        </p:nvSpPr>
        <p:spPr>
          <a:xfrm>
            <a:off x="7713720" y="365760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6" name=""/>
          <p:cNvSpPr/>
          <p:nvPr/>
        </p:nvSpPr>
        <p:spPr>
          <a:xfrm>
            <a:off x="7885080" y="365760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7" name=""/>
          <p:cNvSpPr/>
          <p:nvPr/>
        </p:nvSpPr>
        <p:spPr>
          <a:xfrm>
            <a:off x="8313840" y="388620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8" name=""/>
          <p:cNvSpPr/>
          <p:nvPr/>
        </p:nvSpPr>
        <p:spPr>
          <a:xfrm>
            <a:off x="7799400" y="388620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9" name=""/>
          <p:cNvSpPr/>
          <p:nvPr/>
        </p:nvSpPr>
        <p:spPr>
          <a:xfrm>
            <a:off x="7713720" y="4495680"/>
            <a:ext cx="171360" cy="1526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700" name=""/>
          <p:cNvCxnSpPr>
            <a:stCxn id="2679" idx="6"/>
            <a:endCxn id="2701" idx="1"/>
          </p:cNvCxnSpPr>
          <p:nvPr/>
        </p:nvCxnSpPr>
        <p:spPr>
          <a:xfrm flipV="1">
            <a:off x="8596080" y="2778840"/>
            <a:ext cx="232200" cy="2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2702" name=""/>
          <p:cNvCxnSpPr>
            <a:stCxn id="2678" idx="4"/>
            <a:endCxn id="2703" idx="1"/>
          </p:cNvCxnSpPr>
          <p:nvPr/>
        </p:nvCxnSpPr>
        <p:spPr>
          <a:xfrm flipH="1" rot="16200000">
            <a:off x="8442000" y="2584440"/>
            <a:ext cx="72360" cy="700200"/>
          </a:xfrm>
          <a:prstGeom prst="bentConnector2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2701" name=""/>
          <p:cNvSpPr/>
          <p:nvPr/>
        </p:nvSpPr>
        <p:spPr>
          <a:xfrm>
            <a:off x="8827920" y="2657520"/>
            <a:ext cx="1285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 Terminals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3" name=""/>
          <p:cNvSpPr/>
          <p:nvPr/>
        </p:nvSpPr>
        <p:spPr>
          <a:xfrm>
            <a:off x="8827920" y="2847960"/>
            <a:ext cx="1285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Terminals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704" name=""/>
          <p:cNvCxnSpPr>
            <a:stCxn id="2673" idx="4"/>
          </p:cNvCxnSpPr>
          <p:nvPr/>
        </p:nvCxnSpPr>
        <p:spPr>
          <a:xfrm rot="5400000">
            <a:off x="4308480" y="2767320"/>
            <a:ext cx="72360" cy="305640"/>
          </a:xfrm>
          <a:prstGeom prst="bentConnector2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2705" name=""/>
          <p:cNvCxnSpPr>
            <a:stCxn id="2684" idx="4"/>
            <a:endCxn id="2706" idx="3"/>
          </p:cNvCxnSpPr>
          <p:nvPr/>
        </p:nvCxnSpPr>
        <p:spPr>
          <a:xfrm rot="5400000">
            <a:off x="4482360" y="2441160"/>
            <a:ext cx="64440" cy="632520"/>
          </a:xfrm>
          <a:prstGeom prst="bentConnector2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2706" name=""/>
          <p:cNvSpPr/>
          <p:nvPr/>
        </p:nvSpPr>
        <p:spPr>
          <a:xfrm>
            <a:off x="2741760" y="2666880"/>
            <a:ext cx="1457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Terminals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7" name=""/>
          <p:cNvSpPr/>
          <p:nvPr/>
        </p:nvSpPr>
        <p:spPr>
          <a:xfrm>
            <a:off x="5999040" y="3048120"/>
            <a:ext cx="17172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8" name=""/>
          <p:cNvSpPr/>
          <p:nvPr/>
        </p:nvSpPr>
        <p:spPr>
          <a:xfrm>
            <a:off x="5913360" y="3048120"/>
            <a:ext cx="171360" cy="1522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9" name=""/>
          <p:cNvSpPr/>
          <p:nvPr/>
        </p:nvSpPr>
        <p:spPr>
          <a:xfrm>
            <a:off x="6170760" y="3124080"/>
            <a:ext cx="171360" cy="1526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0" name=""/>
          <p:cNvSpPr/>
          <p:nvPr/>
        </p:nvSpPr>
        <p:spPr>
          <a:xfrm>
            <a:off x="2738520" y="3305160"/>
            <a:ext cx="174600" cy="15552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1" name=""/>
          <p:cNvSpPr/>
          <p:nvPr/>
        </p:nvSpPr>
        <p:spPr>
          <a:xfrm>
            <a:off x="8056440" y="4114800"/>
            <a:ext cx="171720" cy="15228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2" name=""/>
          <p:cNvSpPr/>
          <p:nvPr/>
        </p:nvSpPr>
        <p:spPr>
          <a:xfrm>
            <a:off x="8399520" y="2438280"/>
            <a:ext cx="171360" cy="15264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3" name=""/>
          <p:cNvSpPr/>
          <p:nvPr/>
        </p:nvSpPr>
        <p:spPr>
          <a:xfrm>
            <a:off x="855720" y="1523880"/>
            <a:ext cx="171360" cy="15264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4" name=""/>
          <p:cNvSpPr/>
          <p:nvPr/>
        </p:nvSpPr>
        <p:spPr>
          <a:xfrm>
            <a:off x="8142120" y="2971800"/>
            <a:ext cx="428760" cy="838080"/>
          </a:xfrm>
          <a:custGeom>
            <a:avLst/>
            <a:gdLst/>
            <a:ahLst/>
            <a:rect l="l" t="t" r="r" b="b"/>
            <a:pathLst>
              <a:path w="240" h="528">
                <a:moveTo>
                  <a:pt x="0" y="528"/>
                </a:moveTo>
                <a:cubicBezTo>
                  <a:pt x="76" y="428"/>
                  <a:pt x="152" y="328"/>
                  <a:pt x="192" y="240"/>
                </a:cubicBezTo>
                <a:cubicBezTo>
                  <a:pt x="232" y="152"/>
                  <a:pt x="232" y="40"/>
                  <a:pt x="24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5" name=""/>
          <p:cNvSpPr/>
          <p:nvPr/>
        </p:nvSpPr>
        <p:spPr>
          <a:xfrm>
            <a:off x="8228160" y="2971800"/>
            <a:ext cx="83880" cy="660240"/>
          </a:xfrm>
          <a:custGeom>
            <a:avLst/>
            <a:gdLst/>
            <a:ahLst/>
            <a:rect l="l" t="t" r="r" b="b"/>
            <a:pathLst>
              <a:path w="56" h="384">
                <a:moveTo>
                  <a:pt x="48" y="384"/>
                </a:moveTo>
                <a:cubicBezTo>
                  <a:pt x="52" y="296"/>
                  <a:pt x="56" y="208"/>
                  <a:pt x="48" y="144"/>
                </a:cubicBezTo>
                <a:cubicBezTo>
                  <a:pt x="40" y="80"/>
                  <a:pt x="20" y="40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6" name=""/>
          <p:cNvSpPr/>
          <p:nvPr/>
        </p:nvSpPr>
        <p:spPr>
          <a:xfrm>
            <a:off x="7632720" y="2895480"/>
            <a:ext cx="1252440" cy="1632240"/>
          </a:xfrm>
          <a:custGeom>
            <a:avLst/>
            <a:gdLst/>
            <a:ahLst/>
            <a:rect l="l" t="t" r="r" b="b"/>
            <a:pathLst>
              <a:path w="701" h="1028">
                <a:moveTo>
                  <a:pt x="61" y="1028"/>
                </a:moveTo>
                <a:cubicBezTo>
                  <a:pt x="66" y="1001"/>
                  <a:pt x="0" y="987"/>
                  <a:pt x="93" y="864"/>
                </a:cubicBezTo>
                <a:cubicBezTo>
                  <a:pt x="186" y="741"/>
                  <a:pt x="541" y="432"/>
                  <a:pt x="621" y="288"/>
                </a:cubicBezTo>
                <a:cubicBezTo>
                  <a:pt x="701" y="144"/>
                  <a:pt x="581" y="48"/>
                  <a:pt x="573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7" name=""/>
          <p:cNvSpPr/>
          <p:nvPr/>
        </p:nvSpPr>
        <p:spPr>
          <a:xfrm>
            <a:off x="6303960" y="2967120"/>
            <a:ext cx="2211480" cy="1130040"/>
          </a:xfrm>
          <a:custGeom>
            <a:avLst/>
            <a:gdLst/>
            <a:ahLst/>
            <a:rect l="l" t="t" r="r" b="b"/>
            <a:pathLst>
              <a:path w="1238" h="712">
                <a:moveTo>
                  <a:pt x="0" y="231"/>
                </a:moveTo>
                <a:cubicBezTo>
                  <a:pt x="43" y="289"/>
                  <a:pt x="137" y="512"/>
                  <a:pt x="258" y="582"/>
                </a:cubicBezTo>
                <a:cubicBezTo>
                  <a:pt x="379" y="652"/>
                  <a:pt x="579" y="712"/>
                  <a:pt x="729" y="651"/>
                </a:cubicBezTo>
                <a:cubicBezTo>
                  <a:pt x="879" y="590"/>
                  <a:pt x="1078" y="322"/>
                  <a:pt x="1158" y="214"/>
                </a:cubicBezTo>
                <a:cubicBezTo>
                  <a:pt x="1238" y="106"/>
                  <a:pt x="1199" y="45"/>
                  <a:pt x="1209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8" name=""/>
          <p:cNvSpPr/>
          <p:nvPr/>
        </p:nvSpPr>
        <p:spPr>
          <a:xfrm>
            <a:off x="6680160" y="3505320"/>
            <a:ext cx="1033560" cy="458640"/>
          </a:xfrm>
          <a:custGeom>
            <a:avLst/>
            <a:gdLst/>
            <a:ahLst/>
            <a:rect l="l" t="t" r="r" b="b"/>
            <a:pathLst>
              <a:path w="579" h="289">
                <a:moveTo>
                  <a:pt x="579" y="192"/>
                </a:moveTo>
                <a:cubicBezTo>
                  <a:pt x="503" y="244"/>
                  <a:pt x="426" y="289"/>
                  <a:pt x="339" y="288"/>
                </a:cubicBezTo>
                <a:cubicBezTo>
                  <a:pt x="252" y="287"/>
                  <a:pt x="112" y="231"/>
                  <a:pt x="56" y="183"/>
                </a:cubicBezTo>
                <a:cubicBezTo>
                  <a:pt x="0" y="135"/>
                  <a:pt x="14" y="38"/>
                  <a:pt x="3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9" name=""/>
          <p:cNvSpPr/>
          <p:nvPr/>
        </p:nvSpPr>
        <p:spPr>
          <a:xfrm>
            <a:off x="3984480" y="2971800"/>
            <a:ext cx="642960" cy="965160"/>
          </a:xfrm>
          <a:custGeom>
            <a:avLst/>
            <a:gdLst/>
            <a:ahLst/>
            <a:rect l="l" t="t" r="r" b="b"/>
            <a:pathLst>
              <a:path w="360" h="608">
                <a:moveTo>
                  <a:pt x="360" y="576"/>
                </a:moveTo>
                <a:cubicBezTo>
                  <a:pt x="292" y="592"/>
                  <a:pt x="224" y="608"/>
                  <a:pt x="168" y="576"/>
                </a:cubicBezTo>
                <a:cubicBezTo>
                  <a:pt x="112" y="544"/>
                  <a:pt x="48" y="456"/>
                  <a:pt x="24" y="384"/>
                </a:cubicBezTo>
                <a:cubicBezTo>
                  <a:pt x="0" y="312"/>
                  <a:pt x="0" y="208"/>
                  <a:pt x="24" y="144"/>
                </a:cubicBezTo>
                <a:cubicBezTo>
                  <a:pt x="48" y="80"/>
                  <a:pt x="108" y="40"/>
                  <a:pt x="168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0" name=""/>
          <p:cNvSpPr/>
          <p:nvPr/>
        </p:nvSpPr>
        <p:spPr>
          <a:xfrm>
            <a:off x="3084480" y="2590920"/>
            <a:ext cx="1200240" cy="914400"/>
          </a:xfrm>
          <a:custGeom>
            <a:avLst/>
            <a:gdLst/>
            <a:ahLst/>
            <a:rect l="l" t="t" r="r" b="b"/>
            <a:pathLst>
              <a:path w="672" h="576">
                <a:moveTo>
                  <a:pt x="0" y="576"/>
                </a:moveTo>
                <a:cubicBezTo>
                  <a:pt x="136" y="384"/>
                  <a:pt x="272" y="192"/>
                  <a:pt x="384" y="96"/>
                </a:cubicBezTo>
                <a:cubicBezTo>
                  <a:pt x="496" y="0"/>
                  <a:pt x="584" y="0"/>
                  <a:pt x="672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1" name=""/>
          <p:cNvSpPr/>
          <p:nvPr/>
        </p:nvSpPr>
        <p:spPr>
          <a:xfrm flipV="1">
            <a:off x="4884840" y="2685960"/>
            <a:ext cx="14040" cy="20952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2" name=""/>
          <p:cNvSpPr/>
          <p:nvPr/>
        </p:nvSpPr>
        <p:spPr>
          <a:xfrm flipV="1">
            <a:off x="5056200" y="2742840"/>
            <a:ext cx="0" cy="2286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3" name=""/>
          <p:cNvSpPr/>
          <p:nvPr/>
        </p:nvSpPr>
        <p:spPr>
          <a:xfrm>
            <a:off x="2741760" y="2971800"/>
            <a:ext cx="1371600" cy="762120"/>
          </a:xfrm>
          <a:custGeom>
            <a:avLst/>
            <a:gdLst/>
            <a:ahLst/>
            <a:rect l="l" t="t" r="r" b="b"/>
            <a:pathLst>
              <a:path w="768" h="480">
                <a:moveTo>
                  <a:pt x="768" y="480"/>
                </a:moveTo>
                <a:cubicBezTo>
                  <a:pt x="768" y="480"/>
                  <a:pt x="384" y="240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4" name=""/>
          <p:cNvSpPr/>
          <p:nvPr/>
        </p:nvSpPr>
        <p:spPr>
          <a:xfrm>
            <a:off x="2585880" y="3116160"/>
            <a:ext cx="412920" cy="363600"/>
          </a:xfrm>
          <a:custGeom>
            <a:avLst/>
            <a:gdLst/>
            <a:ahLst/>
            <a:rect l="l" t="t" r="r" b="b"/>
            <a:pathLst>
              <a:path w="231" h="229">
                <a:moveTo>
                  <a:pt x="231" y="229"/>
                </a:moveTo>
                <a:cubicBezTo>
                  <a:pt x="215" y="202"/>
                  <a:pt x="175" y="106"/>
                  <a:pt x="137" y="68"/>
                </a:cubicBezTo>
                <a:cubicBezTo>
                  <a:pt x="99" y="30"/>
                  <a:pt x="28" y="14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5" name=""/>
          <p:cNvSpPr/>
          <p:nvPr/>
        </p:nvSpPr>
        <p:spPr>
          <a:xfrm>
            <a:off x="2827440" y="2901960"/>
            <a:ext cx="1885680" cy="322200"/>
          </a:xfrm>
          <a:custGeom>
            <a:avLst/>
            <a:gdLst/>
            <a:ahLst/>
            <a:rect l="l" t="t" r="r" b="b"/>
            <a:pathLst>
              <a:path w="1056" h="203">
                <a:moveTo>
                  <a:pt x="1056" y="92"/>
                </a:moveTo>
                <a:cubicBezTo>
                  <a:pt x="976" y="148"/>
                  <a:pt x="896" y="203"/>
                  <a:pt x="720" y="188"/>
                </a:cubicBezTo>
                <a:cubicBezTo>
                  <a:pt x="544" y="173"/>
                  <a:pt x="150" y="39"/>
                  <a:pt x="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6" name=""/>
          <p:cNvSpPr/>
          <p:nvPr/>
        </p:nvSpPr>
        <p:spPr>
          <a:xfrm>
            <a:off x="4272120" y="2438280"/>
            <a:ext cx="412560" cy="540000"/>
          </a:xfrm>
          <a:custGeom>
            <a:avLst/>
            <a:gdLst/>
            <a:ahLst/>
            <a:rect l="l" t="t" r="r" b="b"/>
            <a:pathLst>
              <a:path w="231" h="340">
                <a:moveTo>
                  <a:pt x="231" y="336"/>
                </a:moveTo>
                <a:cubicBezTo>
                  <a:pt x="210" y="333"/>
                  <a:pt x="136" y="340"/>
                  <a:pt x="99" y="316"/>
                </a:cubicBezTo>
                <a:cubicBezTo>
                  <a:pt x="62" y="292"/>
                  <a:pt x="14" y="237"/>
                  <a:pt x="7" y="192"/>
                </a:cubicBezTo>
                <a:cubicBezTo>
                  <a:pt x="0" y="147"/>
                  <a:pt x="23" y="80"/>
                  <a:pt x="55" y="48"/>
                </a:cubicBezTo>
                <a:cubicBezTo>
                  <a:pt x="87" y="16"/>
                  <a:pt x="143" y="8"/>
                  <a:pt x="199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7" name=""/>
          <p:cNvSpPr/>
          <p:nvPr/>
        </p:nvSpPr>
        <p:spPr>
          <a:xfrm>
            <a:off x="255600" y="2209680"/>
            <a:ext cx="600120" cy="317520"/>
          </a:xfrm>
          <a:custGeom>
            <a:avLst/>
            <a:gdLst/>
            <a:ahLst/>
            <a:rect l="l" t="t" r="r" b="b"/>
            <a:pathLst>
              <a:path w="336" h="200">
                <a:moveTo>
                  <a:pt x="336" y="0"/>
                </a:moveTo>
                <a:cubicBezTo>
                  <a:pt x="326" y="28"/>
                  <a:pt x="332" y="136"/>
                  <a:pt x="276" y="168"/>
                </a:cubicBezTo>
                <a:cubicBezTo>
                  <a:pt x="220" y="200"/>
                  <a:pt x="57" y="187"/>
                  <a:pt x="0" y="192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8" name=""/>
          <p:cNvSpPr/>
          <p:nvPr/>
        </p:nvSpPr>
        <p:spPr>
          <a:xfrm>
            <a:off x="8656560" y="2487600"/>
            <a:ext cx="1170000" cy="179280"/>
          </a:xfrm>
          <a:custGeom>
            <a:avLst/>
            <a:gdLst/>
            <a:ahLst/>
            <a:rect l="l" t="t" r="r" b="b"/>
            <a:pathLst>
              <a:path w="655" h="113">
                <a:moveTo>
                  <a:pt x="655" y="10"/>
                </a:moveTo>
                <a:cubicBezTo>
                  <a:pt x="578" y="10"/>
                  <a:pt x="301" y="0"/>
                  <a:pt x="192" y="17"/>
                </a:cubicBezTo>
                <a:cubicBezTo>
                  <a:pt x="83" y="34"/>
                  <a:pt x="36" y="73"/>
                  <a:pt x="0" y="113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9" name=""/>
          <p:cNvSpPr/>
          <p:nvPr/>
        </p:nvSpPr>
        <p:spPr>
          <a:xfrm>
            <a:off x="9078840" y="2286000"/>
            <a:ext cx="1206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From Alaska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0" name=""/>
          <p:cNvSpPr/>
          <p:nvPr/>
        </p:nvSpPr>
        <p:spPr>
          <a:xfrm>
            <a:off x="84240" y="2286000"/>
            <a:ext cx="9507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Japan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1" name=""/>
          <p:cNvSpPr/>
          <p:nvPr/>
        </p:nvSpPr>
        <p:spPr>
          <a:xfrm>
            <a:off x="6373800" y="3276720"/>
            <a:ext cx="268200" cy="99720"/>
          </a:xfrm>
          <a:custGeom>
            <a:avLst/>
            <a:gdLst/>
            <a:ahLst/>
            <a:rect l="l" t="t" r="r" b="b"/>
            <a:pathLst>
              <a:path w="150" h="63">
                <a:moveTo>
                  <a:pt x="0" y="0"/>
                </a:moveTo>
                <a:cubicBezTo>
                  <a:pt x="25" y="10"/>
                  <a:pt x="119" y="50"/>
                  <a:pt x="150" y="63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2" name=""/>
          <p:cNvSpPr/>
          <p:nvPr/>
        </p:nvSpPr>
        <p:spPr>
          <a:xfrm>
            <a:off x="6629400" y="3303720"/>
            <a:ext cx="174600" cy="15552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3" name=""/>
          <p:cNvSpPr/>
          <p:nvPr/>
        </p:nvSpPr>
        <p:spPr>
          <a:xfrm flipH="1" flipV="1">
            <a:off x="2855520" y="3416040"/>
            <a:ext cx="79560" cy="1522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4" name=""/>
          <p:cNvSpPr/>
          <p:nvPr/>
        </p:nvSpPr>
        <p:spPr>
          <a:xfrm>
            <a:off x="4195800" y="6073920"/>
            <a:ext cx="230040" cy="218880"/>
          </a:xfrm>
          <a:prstGeom prst="star5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5" name=""/>
          <p:cNvSpPr/>
          <p:nvPr/>
        </p:nvSpPr>
        <p:spPr>
          <a:xfrm>
            <a:off x="3540240" y="4143240"/>
            <a:ext cx="230040" cy="219240"/>
          </a:xfrm>
          <a:prstGeom prst="star5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6" name=""/>
          <p:cNvSpPr/>
          <p:nvPr/>
        </p:nvSpPr>
        <p:spPr>
          <a:xfrm>
            <a:off x="2535120" y="3252960"/>
            <a:ext cx="230400" cy="218880"/>
          </a:xfrm>
          <a:prstGeom prst="star5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7" name=""/>
          <p:cNvSpPr/>
          <p:nvPr/>
        </p:nvSpPr>
        <p:spPr>
          <a:xfrm>
            <a:off x="4379760" y="2562120"/>
            <a:ext cx="230400" cy="219240"/>
          </a:xfrm>
          <a:prstGeom prst="star5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8" name=""/>
          <p:cNvSpPr/>
          <p:nvPr/>
        </p:nvSpPr>
        <p:spPr>
          <a:xfrm>
            <a:off x="6548400" y="3147840"/>
            <a:ext cx="230400" cy="219240"/>
          </a:xfrm>
          <a:prstGeom prst="star5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9" name=""/>
          <p:cNvSpPr/>
          <p:nvPr/>
        </p:nvSpPr>
        <p:spPr>
          <a:xfrm>
            <a:off x="6837480" y="3427560"/>
            <a:ext cx="230040" cy="218880"/>
          </a:xfrm>
          <a:prstGeom prst="star5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0" name=""/>
          <p:cNvSpPr/>
          <p:nvPr/>
        </p:nvSpPr>
        <p:spPr>
          <a:xfrm>
            <a:off x="7737480" y="3130560"/>
            <a:ext cx="230040" cy="219240"/>
          </a:xfrm>
          <a:prstGeom prst="star5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1" name=""/>
          <p:cNvSpPr/>
          <p:nvPr/>
        </p:nvSpPr>
        <p:spPr>
          <a:xfrm>
            <a:off x="8016840" y="3357720"/>
            <a:ext cx="230400" cy="218880"/>
          </a:xfrm>
          <a:prstGeom prst="star5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"/>
          <p:cNvSpPr/>
          <p:nvPr/>
        </p:nvSpPr>
        <p:spPr>
          <a:xfrm>
            <a:off x="1800360" y="1976400"/>
            <a:ext cx="1625400" cy="5666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b310"/>
                </a:solidFill>
                <a:effectLst/>
                <a:uFillTx/>
                <a:latin typeface="Frutiger 45 Light"/>
              </a:rPr>
              <a:t>Supplier 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3" name=""/>
          <p:cNvSpPr/>
          <p:nvPr/>
        </p:nvSpPr>
        <p:spPr>
          <a:xfrm>
            <a:off x="1800360" y="2968560"/>
            <a:ext cx="1625400" cy="5666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b310"/>
                </a:solidFill>
                <a:effectLst/>
                <a:uFillTx/>
                <a:latin typeface="Frutiger 45 Light"/>
              </a:rPr>
              <a:t>Supplier 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4" name=""/>
          <p:cNvSpPr/>
          <p:nvPr/>
        </p:nvSpPr>
        <p:spPr>
          <a:xfrm>
            <a:off x="1800360" y="3951360"/>
            <a:ext cx="1625400" cy="5666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b310"/>
                </a:solidFill>
                <a:effectLst/>
                <a:uFillTx/>
                <a:latin typeface="Frutiger 45 Light"/>
              </a:rPr>
              <a:t>Supplier 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5" name=""/>
          <p:cNvSpPr/>
          <p:nvPr/>
        </p:nvSpPr>
        <p:spPr>
          <a:xfrm>
            <a:off x="6773760" y="1976400"/>
            <a:ext cx="1625760" cy="5666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b310"/>
                </a:solidFill>
                <a:effectLst/>
                <a:uFillTx/>
                <a:latin typeface="Frutiger 45 Light"/>
              </a:rPr>
              <a:t>End user 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6" name=""/>
          <p:cNvSpPr/>
          <p:nvPr/>
        </p:nvSpPr>
        <p:spPr>
          <a:xfrm>
            <a:off x="6773760" y="2968560"/>
            <a:ext cx="1625760" cy="5666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b310"/>
                </a:solidFill>
                <a:effectLst/>
                <a:uFillTx/>
                <a:latin typeface="Frutiger 45 Light"/>
              </a:rPr>
              <a:t>End user 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7" name=""/>
          <p:cNvSpPr/>
          <p:nvPr/>
        </p:nvSpPr>
        <p:spPr>
          <a:xfrm>
            <a:off x="6773760" y="3951360"/>
            <a:ext cx="1625760" cy="5666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b310"/>
                </a:solidFill>
                <a:effectLst/>
                <a:uFillTx/>
                <a:latin typeface="Frutiger 45 Light"/>
              </a:rPr>
              <a:t>End user 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748" name=""/>
          <p:cNvCxnSpPr>
            <a:stCxn id="2749" idx="5"/>
          </p:cNvCxnSpPr>
          <p:nvPr/>
        </p:nvCxnSpPr>
        <p:spPr>
          <a:xfrm>
            <a:off x="5873400" y="3503520"/>
            <a:ext cx="902520" cy="729360"/>
          </a:xfrm>
          <a:prstGeom prst="straightConnector1">
            <a:avLst/>
          </a:prstGeom>
          <a:ln w="28440">
            <a:solidFill>
              <a:srgbClr val="008240"/>
            </a:solidFill>
            <a:miter/>
          </a:ln>
        </p:spPr>
      </p:cxnSp>
      <p:cxnSp>
        <p:nvCxnSpPr>
          <p:cNvPr id="2750" name=""/>
          <p:cNvCxnSpPr>
            <a:endCxn id="2749" idx="1"/>
          </p:cNvCxnSpPr>
          <p:nvPr/>
        </p:nvCxnSpPr>
        <p:spPr>
          <a:xfrm>
            <a:off x="3431880" y="2327400"/>
            <a:ext cx="988200" cy="653040"/>
          </a:xfrm>
          <a:prstGeom prst="straightConnector1">
            <a:avLst/>
          </a:prstGeom>
          <a:ln w="28440">
            <a:solidFill>
              <a:srgbClr val="008240"/>
            </a:solidFill>
            <a:miter/>
          </a:ln>
        </p:spPr>
      </p:cxnSp>
      <p:cxnSp>
        <p:nvCxnSpPr>
          <p:cNvPr id="2751" name=""/>
          <p:cNvCxnSpPr>
            <a:endCxn id="2749" idx="2"/>
          </p:cNvCxnSpPr>
          <p:nvPr/>
        </p:nvCxnSpPr>
        <p:spPr>
          <a:xfrm>
            <a:off x="3432240" y="3241440"/>
            <a:ext cx="667440" cy="1080"/>
          </a:xfrm>
          <a:prstGeom prst="straightConnector1">
            <a:avLst/>
          </a:prstGeom>
          <a:ln w="28440">
            <a:solidFill>
              <a:srgbClr val="008240"/>
            </a:solidFill>
            <a:miter/>
          </a:ln>
        </p:spPr>
      </p:cxnSp>
      <p:cxnSp>
        <p:nvCxnSpPr>
          <p:cNvPr id="2752" name=""/>
          <p:cNvCxnSpPr>
            <a:stCxn id="2749" idx="6"/>
          </p:cNvCxnSpPr>
          <p:nvPr/>
        </p:nvCxnSpPr>
        <p:spPr>
          <a:xfrm>
            <a:off x="6194520" y="3241440"/>
            <a:ext cx="581400" cy="1080"/>
          </a:xfrm>
          <a:prstGeom prst="straightConnector1">
            <a:avLst/>
          </a:prstGeom>
          <a:ln w="28440">
            <a:solidFill>
              <a:srgbClr val="008240"/>
            </a:solidFill>
            <a:miter/>
          </a:ln>
        </p:spPr>
      </p:cxnSp>
      <p:cxnSp>
        <p:nvCxnSpPr>
          <p:cNvPr id="2753" name=""/>
          <p:cNvCxnSpPr>
            <a:stCxn id="2749" idx="7"/>
          </p:cNvCxnSpPr>
          <p:nvPr/>
        </p:nvCxnSpPr>
        <p:spPr>
          <a:xfrm flipV="1">
            <a:off x="5873400" y="2327040"/>
            <a:ext cx="902520" cy="653040"/>
          </a:xfrm>
          <a:prstGeom prst="straightConnector1">
            <a:avLst/>
          </a:prstGeom>
          <a:ln w="28440">
            <a:solidFill>
              <a:srgbClr val="008240"/>
            </a:solidFill>
            <a:miter/>
          </a:ln>
        </p:spPr>
      </p:cxnSp>
      <p:cxnSp>
        <p:nvCxnSpPr>
          <p:cNvPr id="2754" name=""/>
          <p:cNvCxnSpPr>
            <a:endCxn id="2749" idx="3"/>
          </p:cNvCxnSpPr>
          <p:nvPr/>
        </p:nvCxnSpPr>
        <p:spPr>
          <a:xfrm flipV="1">
            <a:off x="3431880" y="3503160"/>
            <a:ext cx="988200" cy="729360"/>
          </a:xfrm>
          <a:prstGeom prst="straightConnector1">
            <a:avLst/>
          </a:prstGeom>
          <a:ln w="28440">
            <a:solidFill>
              <a:srgbClr val="008240"/>
            </a:solidFill>
            <a:miter/>
          </a:ln>
        </p:spPr>
      </p:cxnSp>
      <p:sp>
        <p:nvSpPr>
          <p:cNvPr id="2749" name=""/>
          <p:cNvSpPr/>
          <p:nvPr/>
        </p:nvSpPr>
        <p:spPr>
          <a:xfrm>
            <a:off x="4118040" y="2898720"/>
            <a:ext cx="2057400" cy="685800"/>
          </a:xfrm>
          <a:prstGeom prst="ellipse">
            <a:avLst/>
          </a:prstGeom>
          <a:noFill/>
          <a:ln w="38160">
            <a:solidFill>
              <a:srgbClr val="00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755" name=""/>
          <p:cNvCxnSpPr/>
          <p:nvPr/>
        </p:nvCxnSpPr>
        <p:spPr>
          <a:xfrm>
            <a:off x="3431880" y="2317320"/>
            <a:ext cx="3344040" cy="1080"/>
          </a:xfrm>
          <a:prstGeom prst="straightConnector1">
            <a:avLst/>
          </a:prstGeom>
          <a:ln w="28440">
            <a:solidFill>
              <a:srgbClr val="008240"/>
            </a:solidFill>
            <a:miter/>
          </a:ln>
        </p:spPr>
      </p:cxnSp>
      <p:cxnSp>
        <p:nvCxnSpPr>
          <p:cNvPr id="2756" name=""/>
          <p:cNvCxnSpPr/>
          <p:nvPr/>
        </p:nvCxnSpPr>
        <p:spPr>
          <a:xfrm>
            <a:off x="3431880" y="2317680"/>
            <a:ext cx="3344040" cy="915120"/>
          </a:xfrm>
          <a:prstGeom prst="straightConnector1">
            <a:avLst/>
          </a:prstGeom>
          <a:ln w="28440">
            <a:solidFill>
              <a:srgbClr val="008240"/>
            </a:solidFill>
            <a:miter/>
          </a:ln>
        </p:spPr>
      </p:cxnSp>
      <p:cxnSp>
        <p:nvCxnSpPr>
          <p:cNvPr id="2757" name=""/>
          <p:cNvCxnSpPr/>
          <p:nvPr/>
        </p:nvCxnSpPr>
        <p:spPr>
          <a:xfrm flipV="1">
            <a:off x="3431880" y="2317320"/>
            <a:ext cx="3344040" cy="915120"/>
          </a:xfrm>
          <a:prstGeom prst="straightConnector1">
            <a:avLst/>
          </a:prstGeom>
          <a:ln w="28440">
            <a:solidFill>
              <a:srgbClr val="008240"/>
            </a:solidFill>
            <a:miter/>
          </a:ln>
        </p:spPr>
      </p:cxnSp>
      <p:sp>
        <p:nvSpPr>
          <p:cNvPr id="2758" name=""/>
          <p:cNvSpPr/>
          <p:nvPr/>
        </p:nvSpPr>
        <p:spPr>
          <a:xfrm flipV="1">
            <a:off x="3224160" y="3574800"/>
            <a:ext cx="1665360" cy="1562040"/>
          </a:xfrm>
          <a:prstGeom prst="line">
            <a:avLst/>
          </a:prstGeom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9" name=""/>
          <p:cNvSpPr/>
          <p:nvPr/>
        </p:nvSpPr>
        <p:spPr>
          <a:xfrm flipH="1" flipV="1">
            <a:off x="5403600" y="3574800"/>
            <a:ext cx="1649160" cy="1563480"/>
          </a:xfrm>
          <a:prstGeom prst="line">
            <a:avLst/>
          </a:prstGeom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0" name="PlaceHolder 1"/>
          <p:cNvSpPr>
            <a:spLocks noGrp="1"/>
          </p:cNvSpPr>
          <p:nvPr>
            <p:ph type="title"/>
          </p:nvPr>
        </p:nvSpPr>
        <p:spPr>
          <a:xfrm>
            <a:off x="66600" y="95040"/>
            <a:ext cx="87631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Ripe for Network Model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1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2" name=""/>
          <p:cNvSpPr/>
          <p:nvPr/>
        </p:nvSpPr>
        <p:spPr>
          <a:xfrm>
            <a:off x="4284720" y="2882880"/>
            <a:ext cx="1717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</a:t>
            </a:r>
            <a:br>
              <a:rPr sz="1800"/>
            </a:b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Maker (Enron)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3" name=""/>
          <p:cNvSpPr/>
          <p:nvPr/>
        </p:nvSpPr>
        <p:spPr>
          <a:xfrm>
            <a:off x="1415880" y="5035680"/>
            <a:ext cx="2372040" cy="8287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Financial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4" name=""/>
          <p:cNvSpPr/>
          <p:nvPr/>
        </p:nvSpPr>
        <p:spPr>
          <a:xfrm>
            <a:off x="6540480" y="5035680"/>
            <a:ext cx="2371680" cy="8287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Ships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5" name=""/>
          <p:cNvSpPr/>
          <p:nvPr/>
        </p:nvSpPr>
        <p:spPr>
          <a:xfrm flipV="1">
            <a:off x="5143680" y="3582720"/>
            <a:ext cx="0" cy="1431720"/>
          </a:xfrm>
          <a:prstGeom prst="line">
            <a:avLst/>
          </a:prstGeom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6" name=""/>
          <p:cNvSpPr/>
          <p:nvPr/>
        </p:nvSpPr>
        <p:spPr>
          <a:xfrm>
            <a:off x="3983040" y="5035680"/>
            <a:ext cx="2371680" cy="8287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PlaceHolder 1"/>
          <p:cNvSpPr>
            <a:spLocks noGrp="1"/>
          </p:cNvSpPr>
          <p:nvPr>
            <p:ph type="title"/>
          </p:nvPr>
        </p:nvSpPr>
        <p:spPr>
          <a:xfrm>
            <a:off x="37800" y="123840"/>
            <a:ext cx="9266040" cy="8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Prerequisites for an Open LNG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8" name="PlaceHolder 2"/>
          <p:cNvSpPr>
            <a:spLocks noGrp="1"/>
          </p:cNvSpPr>
          <p:nvPr>
            <p:ph/>
          </p:nvPr>
        </p:nvSpPr>
        <p:spPr>
          <a:xfrm>
            <a:off x="1591920" y="1496880"/>
            <a:ext cx="6970680" cy="36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343080" indent="-34308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“Critical mass” of facilities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1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Liquefaction plants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1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terminals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1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Ships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Standardized contracts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Transparent pricing (e.g., FOB/CIF pricing hubs)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Market-responsive risk management products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1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 hedging, financing etc.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5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“Market maker” leadership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9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0" name=""/>
          <p:cNvGraphicFramePr/>
          <p:nvPr/>
        </p:nvGraphicFramePr>
        <p:xfrm>
          <a:off x="519120" y="1285920"/>
          <a:ext cx="8591400" cy="3921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7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9120" y="1285920"/>
                    <a:ext cx="8591400" cy="392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72" name=""/>
          <p:cNvSpPr/>
          <p:nvPr/>
        </p:nvSpPr>
        <p:spPr>
          <a:xfrm>
            <a:off x="1311120" y="5553000"/>
            <a:ext cx="7766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“Spare capacity” and “buildup wedge” volumes will increase in the future as new plants are built and older baseload contracts expire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3" name=""/>
          <p:cNvSpPr/>
          <p:nvPr/>
        </p:nvSpPr>
        <p:spPr>
          <a:xfrm>
            <a:off x="1139760" y="5429160"/>
            <a:ext cx="8013600" cy="9003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4" name="PlaceHolder 1"/>
          <p:cNvSpPr>
            <a:spLocks noGrp="1"/>
          </p:cNvSpPr>
          <p:nvPr>
            <p:ph type="title"/>
          </p:nvPr>
        </p:nvSpPr>
        <p:spPr>
          <a:xfrm>
            <a:off x="37800" y="123840"/>
            <a:ext cx="9266040" cy="8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Current trading opportunities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5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PlaceHolder 1"/>
          <p:cNvSpPr>
            <a:spLocks noGrp="1"/>
          </p:cNvSpPr>
          <p:nvPr>
            <p:ph type="title"/>
          </p:nvPr>
        </p:nvSpPr>
        <p:spPr>
          <a:xfrm>
            <a:off x="68040" y="91800"/>
            <a:ext cx="8762760" cy="93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LNG Accomplishments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7" name="PlaceHolder 2"/>
          <p:cNvSpPr>
            <a:spLocks noGrp="1"/>
          </p:cNvSpPr>
          <p:nvPr>
            <p:ph/>
          </p:nvPr>
        </p:nvSpPr>
        <p:spPr>
          <a:xfrm>
            <a:off x="771120" y="1161720"/>
            <a:ext cx="874404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8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First new LNG terminal in the US in 20 years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8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World’s only combined power plants/LNG terminals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8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First long-term LNG contracts to India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8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First back-to-back project financings of LNG ship and terminal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8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First long-term Asian supply commitment to India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8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First spot cargoes intermediated by third party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8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"/>
          <p:cNvSpPr/>
          <p:nvPr/>
        </p:nvSpPr>
        <p:spPr>
          <a:xfrm>
            <a:off x="49320" y="92160"/>
            <a:ext cx="988056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Competitive Advantage in LNG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0" name=""/>
          <p:cNvSpPr/>
          <p:nvPr/>
        </p:nvSpPr>
        <p:spPr>
          <a:xfrm>
            <a:off x="490680" y="1531800"/>
            <a:ext cx="4024080" cy="38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28600" indent="-22860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Strategic positions in key markets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21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network       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21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1" name=""/>
          <p:cNvSpPr/>
          <p:nvPr/>
        </p:nvSpPr>
        <p:spPr>
          <a:xfrm>
            <a:off x="5567400" y="1533600"/>
            <a:ext cx="4587840" cy="505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Increased optionality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Increased coverage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Increased liquidity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2" name=""/>
          <p:cNvSpPr/>
          <p:nvPr/>
        </p:nvSpPr>
        <p:spPr>
          <a:xfrm>
            <a:off x="4724280" y="165276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3" name=""/>
          <p:cNvSpPr/>
          <p:nvPr/>
        </p:nvSpPr>
        <p:spPr>
          <a:xfrm>
            <a:off x="4724280" y="4505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4" name=""/>
          <p:cNvSpPr/>
          <p:nvPr/>
        </p:nvSpPr>
        <p:spPr>
          <a:xfrm>
            <a:off x="4724280" y="311004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5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6" name=""/>
          <p:cNvSpPr/>
          <p:nvPr/>
        </p:nvSpPr>
        <p:spPr>
          <a:xfrm>
            <a:off x="500040" y="4456080"/>
            <a:ext cx="38322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8600" indent="-22860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“market maker”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7" name=""/>
          <p:cNvGrpSpPr/>
          <p:nvPr/>
        </p:nvGrpSpPr>
        <p:grpSpPr>
          <a:xfrm>
            <a:off x="3333600" y="1490760"/>
            <a:ext cx="3673800" cy="3778200"/>
            <a:chOff x="3333600" y="1490760"/>
            <a:chExt cx="3673800" cy="3778200"/>
          </a:xfrm>
        </p:grpSpPr>
        <p:pic>
          <p:nvPicPr>
            <p:cNvPr id="2788" name="WC-Elogo-N" descr=""/>
            <p:cNvPicPr/>
            <p:nvPr/>
          </p:nvPicPr>
          <p:blipFill>
            <a:blip r:embed="rId1"/>
            <a:stretch/>
          </p:blipFill>
          <p:spPr>
            <a:xfrm>
              <a:off x="3333600" y="1490760"/>
              <a:ext cx="3673800" cy="3778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789" name=""/>
            <p:cNvSpPr/>
            <p:nvPr/>
          </p:nvSpPr>
          <p:spPr>
            <a:xfrm>
              <a:off x="6801840" y="4032720"/>
              <a:ext cx="1501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66cc"/>
                  </a:solidFill>
                  <a:effectLst/>
                  <a:uFillTx/>
                  <a:latin typeface="Frutiger 45 Light"/>
                </a:rPr>
                <a:t>®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"/>
          <p:cNvSpPr/>
          <p:nvPr/>
        </p:nvSpPr>
        <p:spPr>
          <a:xfrm>
            <a:off x="576360" y="2595600"/>
            <a:ext cx="1123920" cy="1857240"/>
          </a:xfrm>
          <a:custGeom>
            <a:avLst/>
            <a:gdLst/>
            <a:ahLst/>
            <a:rect l="l" t="t" r="r" b="b"/>
            <a:pathLst>
              <a:path w="708" h="1170">
                <a:moveTo>
                  <a:pt x="402" y="84"/>
                </a:moveTo>
                <a:lnTo>
                  <a:pt x="318" y="402"/>
                </a:lnTo>
                <a:lnTo>
                  <a:pt x="678" y="924"/>
                </a:lnTo>
                <a:lnTo>
                  <a:pt x="678" y="930"/>
                </a:lnTo>
                <a:lnTo>
                  <a:pt x="672" y="930"/>
                </a:lnTo>
                <a:lnTo>
                  <a:pt x="672" y="936"/>
                </a:lnTo>
                <a:lnTo>
                  <a:pt x="672" y="942"/>
                </a:lnTo>
                <a:lnTo>
                  <a:pt x="672" y="948"/>
                </a:lnTo>
                <a:lnTo>
                  <a:pt x="672" y="954"/>
                </a:lnTo>
                <a:lnTo>
                  <a:pt x="678" y="954"/>
                </a:lnTo>
                <a:lnTo>
                  <a:pt x="684" y="954"/>
                </a:lnTo>
                <a:lnTo>
                  <a:pt x="684" y="960"/>
                </a:lnTo>
                <a:lnTo>
                  <a:pt x="684" y="966"/>
                </a:lnTo>
                <a:lnTo>
                  <a:pt x="684" y="972"/>
                </a:lnTo>
                <a:lnTo>
                  <a:pt x="690" y="972"/>
                </a:lnTo>
                <a:lnTo>
                  <a:pt x="690" y="978"/>
                </a:lnTo>
                <a:lnTo>
                  <a:pt x="690" y="984"/>
                </a:lnTo>
                <a:lnTo>
                  <a:pt x="696" y="990"/>
                </a:lnTo>
                <a:lnTo>
                  <a:pt x="702" y="996"/>
                </a:lnTo>
                <a:lnTo>
                  <a:pt x="702" y="1002"/>
                </a:lnTo>
                <a:lnTo>
                  <a:pt x="708" y="1008"/>
                </a:lnTo>
                <a:lnTo>
                  <a:pt x="702" y="1008"/>
                </a:lnTo>
                <a:lnTo>
                  <a:pt x="702" y="1014"/>
                </a:lnTo>
                <a:lnTo>
                  <a:pt x="696" y="1014"/>
                </a:lnTo>
                <a:lnTo>
                  <a:pt x="690" y="1020"/>
                </a:lnTo>
                <a:lnTo>
                  <a:pt x="690" y="1026"/>
                </a:lnTo>
                <a:lnTo>
                  <a:pt x="684" y="1032"/>
                </a:lnTo>
                <a:lnTo>
                  <a:pt x="684" y="1038"/>
                </a:lnTo>
                <a:lnTo>
                  <a:pt x="678" y="1038"/>
                </a:lnTo>
                <a:lnTo>
                  <a:pt x="672" y="1032"/>
                </a:lnTo>
                <a:lnTo>
                  <a:pt x="666" y="1038"/>
                </a:lnTo>
                <a:lnTo>
                  <a:pt x="666" y="1044"/>
                </a:lnTo>
                <a:lnTo>
                  <a:pt x="666" y="1050"/>
                </a:lnTo>
                <a:lnTo>
                  <a:pt x="666" y="1056"/>
                </a:lnTo>
                <a:lnTo>
                  <a:pt x="666" y="1062"/>
                </a:lnTo>
                <a:lnTo>
                  <a:pt x="660" y="1062"/>
                </a:lnTo>
                <a:lnTo>
                  <a:pt x="660" y="1068"/>
                </a:lnTo>
                <a:lnTo>
                  <a:pt x="660" y="1074"/>
                </a:lnTo>
                <a:lnTo>
                  <a:pt x="654" y="1080"/>
                </a:lnTo>
                <a:lnTo>
                  <a:pt x="648" y="1086"/>
                </a:lnTo>
                <a:lnTo>
                  <a:pt x="642" y="1092"/>
                </a:lnTo>
                <a:lnTo>
                  <a:pt x="642" y="1098"/>
                </a:lnTo>
                <a:lnTo>
                  <a:pt x="642" y="1104"/>
                </a:lnTo>
                <a:lnTo>
                  <a:pt x="636" y="1104"/>
                </a:lnTo>
                <a:lnTo>
                  <a:pt x="636" y="1110"/>
                </a:lnTo>
                <a:lnTo>
                  <a:pt x="636" y="1116"/>
                </a:lnTo>
                <a:lnTo>
                  <a:pt x="636" y="1122"/>
                </a:lnTo>
                <a:lnTo>
                  <a:pt x="636" y="1128"/>
                </a:lnTo>
                <a:lnTo>
                  <a:pt x="636" y="1134"/>
                </a:lnTo>
                <a:lnTo>
                  <a:pt x="642" y="1134"/>
                </a:lnTo>
                <a:lnTo>
                  <a:pt x="642" y="1140"/>
                </a:lnTo>
                <a:lnTo>
                  <a:pt x="642" y="1146"/>
                </a:lnTo>
                <a:lnTo>
                  <a:pt x="642" y="1152"/>
                </a:lnTo>
                <a:lnTo>
                  <a:pt x="642" y="1158"/>
                </a:lnTo>
                <a:lnTo>
                  <a:pt x="642" y="1164"/>
                </a:lnTo>
                <a:lnTo>
                  <a:pt x="636" y="1170"/>
                </a:lnTo>
                <a:lnTo>
                  <a:pt x="408" y="1146"/>
                </a:lnTo>
                <a:lnTo>
                  <a:pt x="408" y="1134"/>
                </a:lnTo>
                <a:lnTo>
                  <a:pt x="408" y="1128"/>
                </a:lnTo>
                <a:lnTo>
                  <a:pt x="402" y="1122"/>
                </a:lnTo>
                <a:lnTo>
                  <a:pt x="402" y="1116"/>
                </a:lnTo>
                <a:lnTo>
                  <a:pt x="402" y="1110"/>
                </a:lnTo>
                <a:lnTo>
                  <a:pt x="402" y="1104"/>
                </a:lnTo>
                <a:lnTo>
                  <a:pt x="402" y="1098"/>
                </a:lnTo>
                <a:lnTo>
                  <a:pt x="402" y="1092"/>
                </a:lnTo>
                <a:lnTo>
                  <a:pt x="396" y="1092"/>
                </a:lnTo>
                <a:lnTo>
                  <a:pt x="396" y="1086"/>
                </a:lnTo>
                <a:lnTo>
                  <a:pt x="396" y="1080"/>
                </a:lnTo>
                <a:lnTo>
                  <a:pt x="396" y="1074"/>
                </a:lnTo>
                <a:lnTo>
                  <a:pt x="396" y="1068"/>
                </a:lnTo>
                <a:lnTo>
                  <a:pt x="396" y="1062"/>
                </a:lnTo>
                <a:lnTo>
                  <a:pt x="390" y="1062"/>
                </a:lnTo>
                <a:lnTo>
                  <a:pt x="384" y="1056"/>
                </a:lnTo>
                <a:lnTo>
                  <a:pt x="384" y="1050"/>
                </a:lnTo>
                <a:lnTo>
                  <a:pt x="378" y="1050"/>
                </a:lnTo>
                <a:lnTo>
                  <a:pt x="378" y="1044"/>
                </a:lnTo>
                <a:lnTo>
                  <a:pt x="378" y="1038"/>
                </a:lnTo>
                <a:lnTo>
                  <a:pt x="372" y="1038"/>
                </a:lnTo>
                <a:lnTo>
                  <a:pt x="372" y="1032"/>
                </a:lnTo>
                <a:lnTo>
                  <a:pt x="366" y="1026"/>
                </a:lnTo>
                <a:lnTo>
                  <a:pt x="360" y="1020"/>
                </a:lnTo>
                <a:lnTo>
                  <a:pt x="354" y="1020"/>
                </a:lnTo>
                <a:lnTo>
                  <a:pt x="348" y="1014"/>
                </a:lnTo>
                <a:lnTo>
                  <a:pt x="342" y="1008"/>
                </a:lnTo>
                <a:lnTo>
                  <a:pt x="342" y="1002"/>
                </a:lnTo>
                <a:lnTo>
                  <a:pt x="336" y="1002"/>
                </a:lnTo>
                <a:lnTo>
                  <a:pt x="336" y="996"/>
                </a:lnTo>
                <a:lnTo>
                  <a:pt x="330" y="996"/>
                </a:lnTo>
                <a:lnTo>
                  <a:pt x="330" y="990"/>
                </a:lnTo>
                <a:lnTo>
                  <a:pt x="324" y="990"/>
                </a:lnTo>
                <a:lnTo>
                  <a:pt x="324" y="984"/>
                </a:lnTo>
                <a:lnTo>
                  <a:pt x="324" y="978"/>
                </a:lnTo>
                <a:lnTo>
                  <a:pt x="318" y="978"/>
                </a:lnTo>
                <a:lnTo>
                  <a:pt x="318" y="972"/>
                </a:lnTo>
                <a:lnTo>
                  <a:pt x="312" y="972"/>
                </a:lnTo>
                <a:lnTo>
                  <a:pt x="312" y="966"/>
                </a:lnTo>
                <a:lnTo>
                  <a:pt x="306" y="960"/>
                </a:lnTo>
                <a:lnTo>
                  <a:pt x="306" y="954"/>
                </a:lnTo>
                <a:lnTo>
                  <a:pt x="306" y="948"/>
                </a:lnTo>
                <a:lnTo>
                  <a:pt x="300" y="948"/>
                </a:lnTo>
                <a:lnTo>
                  <a:pt x="300" y="942"/>
                </a:lnTo>
                <a:lnTo>
                  <a:pt x="294" y="942"/>
                </a:lnTo>
                <a:lnTo>
                  <a:pt x="288" y="942"/>
                </a:lnTo>
                <a:lnTo>
                  <a:pt x="282" y="942"/>
                </a:lnTo>
                <a:lnTo>
                  <a:pt x="276" y="942"/>
                </a:lnTo>
                <a:lnTo>
                  <a:pt x="270" y="936"/>
                </a:lnTo>
                <a:lnTo>
                  <a:pt x="270" y="930"/>
                </a:lnTo>
                <a:lnTo>
                  <a:pt x="264" y="930"/>
                </a:lnTo>
                <a:lnTo>
                  <a:pt x="264" y="924"/>
                </a:lnTo>
                <a:lnTo>
                  <a:pt x="258" y="918"/>
                </a:lnTo>
                <a:lnTo>
                  <a:pt x="258" y="912"/>
                </a:lnTo>
                <a:lnTo>
                  <a:pt x="252" y="912"/>
                </a:lnTo>
                <a:lnTo>
                  <a:pt x="252" y="906"/>
                </a:lnTo>
                <a:lnTo>
                  <a:pt x="246" y="906"/>
                </a:lnTo>
                <a:lnTo>
                  <a:pt x="246" y="900"/>
                </a:lnTo>
                <a:lnTo>
                  <a:pt x="240" y="900"/>
                </a:lnTo>
                <a:lnTo>
                  <a:pt x="234" y="900"/>
                </a:lnTo>
                <a:lnTo>
                  <a:pt x="228" y="900"/>
                </a:lnTo>
                <a:lnTo>
                  <a:pt x="222" y="894"/>
                </a:lnTo>
                <a:lnTo>
                  <a:pt x="210" y="894"/>
                </a:lnTo>
                <a:lnTo>
                  <a:pt x="198" y="888"/>
                </a:lnTo>
                <a:lnTo>
                  <a:pt x="186" y="888"/>
                </a:lnTo>
                <a:lnTo>
                  <a:pt x="174" y="882"/>
                </a:lnTo>
                <a:lnTo>
                  <a:pt x="168" y="882"/>
                </a:lnTo>
                <a:lnTo>
                  <a:pt x="162" y="882"/>
                </a:lnTo>
                <a:lnTo>
                  <a:pt x="156" y="882"/>
                </a:lnTo>
                <a:lnTo>
                  <a:pt x="150" y="882"/>
                </a:lnTo>
                <a:lnTo>
                  <a:pt x="150" y="876"/>
                </a:lnTo>
                <a:lnTo>
                  <a:pt x="150" y="870"/>
                </a:lnTo>
                <a:lnTo>
                  <a:pt x="150" y="864"/>
                </a:lnTo>
                <a:lnTo>
                  <a:pt x="150" y="858"/>
                </a:lnTo>
                <a:lnTo>
                  <a:pt x="150" y="852"/>
                </a:lnTo>
                <a:lnTo>
                  <a:pt x="150" y="846"/>
                </a:lnTo>
                <a:lnTo>
                  <a:pt x="150" y="840"/>
                </a:lnTo>
                <a:lnTo>
                  <a:pt x="144" y="840"/>
                </a:lnTo>
                <a:lnTo>
                  <a:pt x="144" y="834"/>
                </a:lnTo>
                <a:lnTo>
                  <a:pt x="144" y="828"/>
                </a:lnTo>
                <a:lnTo>
                  <a:pt x="150" y="828"/>
                </a:lnTo>
                <a:lnTo>
                  <a:pt x="156" y="822"/>
                </a:lnTo>
                <a:lnTo>
                  <a:pt x="162" y="822"/>
                </a:lnTo>
                <a:lnTo>
                  <a:pt x="162" y="816"/>
                </a:lnTo>
                <a:lnTo>
                  <a:pt x="162" y="810"/>
                </a:lnTo>
                <a:lnTo>
                  <a:pt x="162" y="804"/>
                </a:lnTo>
                <a:lnTo>
                  <a:pt x="162" y="798"/>
                </a:lnTo>
                <a:lnTo>
                  <a:pt x="156" y="792"/>
                </a:lnTo>
                <a:lnTo>
                  <a:pt x="150" y="786"/>
                </a:lnTo>
                <a:lnTo>
                  <a:pt x="150" y="780"/>
                </a:lnTo>
                <a:lnTo>
                  <a:pt x="144" y="780"/>
                </a:lnTo>
                <a:lnTo>
                  <a:pt x="144" y="774"/>
                </a:lnTo>
                <a:lnTo>
                  <a:pt x="144" y="768"/>
                </a:lnTo>
                <a:lnTo>
                  <a:pt x="150" y="762"/>
                </a:lnTo>
                <a:lnTo>
                  <a:pt x="150" y="756"/>
                </a:lnTo>
                <a:lnTo>
                  <a:pt x="156" y="756"/>
                </a:lnTo>
                <a:lnTo>
                  <a:pt x="156" y="750"/>
                </a:lnTo>
                <a:lnTo>
                  <a:pt x="150" y="750"/>
                </a:lnTo>
                <a:lnTo>
                  <a:pt x="144" y="750"/>
                </a:lnTo>
                <a:lnTo>
                  <a:pt x="138" y="750"/>
                </a:lnTo>
                <a:lnTo>
                  <a:pt x="138" y="744"/>
                </a:lnTo>
                <a:lnTo>
                  <a:pt x="132" y="744"/>
                </a:lnTo>
                <a:lnTo>
                  <a:pt x="126" y="744"/>
                </a:lnTo>
                <a:lnTo>
                  <a:pt x="126" y="738"/>
                </a:lnTo>
                <a:lnTo>
                  <a:pt x="120" y="732"/>
                </a:lnTo>
                <a:lnTo>
                  <a:pt x="120" y="726"/>
                </a:lnTo>
                <a:lnTo>
                  <a:pt x="120" y="720"/>
                </a:lnTo>
                <a:lnTo>
                  <a:pt x="114" y="708"/>
                </a:lnTo>
                <a:lnTo>
                  <a:pt x="114" y="702"/>
                </a:lnTo>
                <a:lnTo>
                  <a:pt x="114" y="690"/>
                </a:lnTo>
                <a:lnTo>
                  <a:pt x="108" y="678"/>
                </a:lnTo>
                <a:lnTo>
                  <a:pt x="108" y="666"/>
                </a:lnTo>
                <a:lnTo>
                  <a:pt x="102" y="660"/>
                </a:lnTo>
                <a:lnTo>
                  <a:pt x="96" y="660"/>
                </a:lnTo>
                <a:lnTo>
                  <a:pt x="90" y="654"/>
                </a:lnTo>
                <a:lnTo>
                  <a:pt x="84" y="648"/>
                </a:lnTo>
                <a:lnTo>
                  <a:pt x="84" y="642"/>
                </a:lnTo>
                <a:lnTo>
                  <a:pt x="78" y="636"/>
                </a:lnTo>
                <a:lnTo>
                  <a:pt x="78" y="630"/>
                </a:lnTo>
                <a:lnTo>
                  <a:pt x="84" y="624"/>
                </a:lnTo>
                <a:lnTo>
                  <a:pt x="84" y="618"/>
                </a:lnTo>
                <a:lnTo>
                  <a:pt x="90" y="618"/>
                </a:lnTo>
                <a:lnTo>
                  <a:pt x="90" y="612"/>
                </a:lnTo>
                <a:lnTo>
                  <a:pt x="96" y="612"/>
                </a:lnTo>
                <a:lnTo>
                  <a:pt x="96" y="606"/>
                </a:lnTo>
                <a:lnTo>
                  <a:pt x="96" y="600"/>
                </a:lnTo>
                <a:lnTo>
                  <a:pt x="96" y="594"/>
                </a:lnTo>
                <a:lnTo>
                  <a:pt x="96" y="588"/>
                </a:lnTo>
                <a:lnTo>
                  <a:pt x="96" y="582"/>
                </a:lnTo>
                <a:lnTo>
                  <a:pt x="96" y="576"/>
                </a:lnTo>
                <a:lnTo>
                  <a:pt x="96" y="570"/>
                </a:lnTo>
                <a:lnTo>
                  <a:pt x="90" y="570"/>
                </a:lnTo>
                <a:lnTo>
                  <a:pt x="90" y="564"/>
                </a:lnTo>
                <a:lnTo>
                  <a:pt x="84" y="564"/>
                </a:lnTo>
                <a:lnTo>
                  <a:pt x="78" y="558"/>
                </a:lnTo>
                <a:lnTo>
                  <a:pt x="72" y="558"/>
                </a:lnTo>
                <a:lnTo>
                  <a:pt x="72" y="552"/>
                </a:lnTo>
                <a:lnTo>
                  <a:pt x="72" y="546"/>
                </a:lnTo>
                <a:lnTo>
                  <a:pt x="72" y="540"/>
                </a:lnTo>
                <a:lnTo>
                  <a:pt x="72" y="534"/>
                </a:lnTo>
                <a:lnTo>
                  <a:pt x="66" y="528"/>
                </a:lnTo>
                <a:lnTo>
                  <a:pt x="66" y="522"/>
                </a:lnTo>
                <a:lnTo>
                  <a:pt x="60" y="522"/>
                </a:lnTo>
                <a:lnTo>
                  <a:pt x="66" y="522"/>
                </a:lnTo>
                <a:lnTo>
                  <a:pt x="66" y="516"/>
                </a:lnTo>
                <a:lnTo>
                  <a:pt x="66" y="510"/>
                </a:lnTo>
                <a:lnTo>
                  <a:pt x="66" y="504"/>
                </a:lnTo>
                <a:lnTo>
                  <a:pt x="72" y="498"/>
                </a:lnTo>
                <a:lnTo>
                  <a:pt x="66" y="498"/>
                </a:lnTo>
                <a:lnTo>
                  <a:pt x="66" y="492"/>
                </a:lnTo>
                <a:lnTo>
                  <a:pt x="66" y="486"/>
                </a:lnTo>
                <a:lnTo>
                  <a:pt x="66" y="480"/>
                </a:lnTo>
                <a:lnTo>
                  <a:pt x="60" y="480"/>
                </a:lnTo>
                <a:lnTo>
                  <a:pt x="60" y="474"/>
                </a:lnTo>
                <a:lnTo>
                  <a:pt x="60" y="468"/>
                </a:lnTo>
                <a:lnTo>
                  <a:pt x="60" y="462"/>
                </a:lnTo>
                <a:lnTo>
                  <a:pt x="54" y="462"/>
                </a:lnTo>
                <a:lnTo>
                  <a:pt x="54" y="456"/>
                </a:lnTo>
                <a:lnTo>
                  <a:pt x="54" y="450"/>
                </a:lnTo>
                <a:lnTo>
                  <a:pt x="48" y="450"/>
                </a:lnTo>
                <a:lnTo>
                  <a:pt x="48" y="444"/>
                </a:lnTo>
                <a:lnTo>
                  <a:pt x="54" y="444"/>
                </a:lnTo>
                <a:lnTo>
                  <a:pt x="54" y="438"/>
                </a:lnTo>
                <a:lnTo>
                  <a:pt x="54" y="432"/>
                </a:lnTo>
                <a:lnTo>
                  <a:pt x="54" y="426"/>
                </a:lnTo>
                <a:lnTo>
                  <a:pt x="54" y="420"/>
                </a:lnTo>
                <a:lnTo>
                  <a:pt x="54" y="414"/>
                </a:lnTo>
                <a:lnTo>
                  <a:pt x="48" y="408"/>
                </a:lnTo>
                <a:lnTo>
                  <a:pt x="48" y="402"/>
                </a:lnTo>
                <a:lnTo>
                  <a:pt x="42" y="396"/>
                </a:lnTo>
                <a:lnTo>
                  <a:pt x="42" y="390"/>
                </a:lnTo>
                <a:lnTo>
                  <a:pt x="42" y="384"/>
                </a:lnTo>
                <a:lnTo>
                  <a:pt x="36" y="384"/>
                </a:lnTo>
                <a:lnTo>
                  <a:pt x="36" y="378"/>
                </a:lnTo>
                <a:lnTo>
                  <a:pt x="30" y="372"/>
                </a:lnTo>
                <a:lnTo>
                  <a:pt x="24" y="372"/>
                </a:lnTo>
                <a:lnTo>
                  <a:pt x="18" y="366"/>
                </a:lnTo>
                <a:lnTo>
                  <a:pt x="12" y="360"/>
                </a:lnTo>
                <a:lnTo>
                  <a:pt x="6" y="354"/>
                </a:lnTo>
                <a:lnTo>
                  <a:pt x="6" y="348"/>
                </a:lnTo>
                <a:lnTo>
                  <a:pt x="6" y="342"/>
                </a:lnTo>
                <a:lnTo>
                  <a:pt x="6" y="336"/>
                </a:lnTo>
                <a:lnTo>
                  <a:pt x="6" y="330"/>
                </a:lnTo>
                <a:lnTo>
                  <a:pt x="6" y="324"/>
                </a:lnTo>
                <a:lnTo>
                  <a:pt x="6" y="318"/>
                </a:lnTo>
                <a:lnTo>
                  <a:pt x="6" y="312"/>
                </a:lnTo>
                <a:lnTo>
                  <a:pt x="6" y="306"/>
                </a:lnTo>
                <a:lnTo>
                  <a:pt x="6" y="300"/>
                </a:lnTo>
                <a:lnTo>
                  <a:pt x="12" y="300"/>
                </a:lnTo>
                <a:lnTo>
                  <a:pt x="12" y="294"/>
                </a:lnTo>
                <a:lnTo>
                  <a:pt x="12" y="288"/>
                </a:lnTo>
                <a:lnTo>
                  <a:pt x="18" y="282"/>
                </a:lnTo>
                <a:lnTo>
                  <a:pt x="18" y="276"/>
                </a:lnTo>
                <a:lnTo>
                  <a:pt x="24" y="270"/>
                </a:lnTo>
                <a:lnTo>
                  <a:pt x="24" y="258"/>
                </a:lnTo>
                <a:lnTo>
                  <a:pt x="24" y="252"/>
                </a:lnTo>
                <a:lnTo>
                  <a:pt x="18" y="240"/>
                </a:lnTo>
                <a:lnTo>
                  <a:pt x="18" y="234"/>
                </a:lnTo>
                <a:lnTo>
                  <a:pt x="18" y="228"/>
                </a:lnTo>
                <a:lnTo>
                  <a:pt x="18" y="222"/>
                </a:lnTo>
                <a:lnTo>
                  <a:pt x="12" y="216"/>
                </a:lnTo>
                <a:lnTo>
                  <a:pt x="12" y="204"/>
                </a:lnTo>
                <a:lnTo>
                  <a:pt x="6" y="198"/>
                </a:lnTo>
                <a:lnTo>
                  <a:pt x="6" y="192"/>
                </a:lnTo>
                <a:lnTo>
                  <a:pt x="6" y="186"/>
                </a:lnTo>
                <a:lnTo>
                  <a:pt x="0" y="180"/>
                </a:lnTo>
                <a:lnTo>
                  <a:pt x="0" y="174"/>
                </a:lnTo>
                <a:lnTo>
                  <a:pt x="0" y="168"/>
                </a:lnTo>
                <a:lnTo>
                  <a:pt x="0" y="162"/>
                </a:lnTo>
                <a:lnTo>
                  <a:pt x="0" y="150"/>
                </a:lnTo>
                <a:lnTo>
                  <a:pt x="0" y="144"/>
                </a:lnTo>
                <a:lnTo>
                  <a:pt x="0" y="138"/>
                </a:lnTo>
                <a:lnTo>
                  <a:pt x="6" y="132"/>
                </a:lnTo>
                <a:lnTo>
                  <a:pt x="12" y="132"/>
                </a:lnTo>
                <a:lnTo>
                  <a:pt x="18" y="132"/>
                </a:lnTo>
                <a:lnTo>
                  <a:pt x="24" y="132"/>
                </a:lnTo>
                <a:lnTo>
                  <a:pt x="30" y="132"/>
                </a:lnTo>
                <a:lnTo>
                  <a:pt x="30" y="126"/>
                </a:lnTo>
                <a:lnTo>
                  <a:pt x="30" y="120"/>
                </a:lnTo>
                <a:lnTo>
                  <a:pt x="36" y="120"/>
                </a:lnTo>
                <a:lnTo>
                  <a:pt x="36" y="114"/>
                </a:lnTo>
                <a:lnTo>
                  <a:pt x="36" y="108"/>
                </a:lnTo>
                <a:lnTo>
                  <a:pt x="36" y="102"/>
                </a:lnTo>
                <a:lnTo>
                  <a:pt x="36" y="96"/>
                </a:lnTo>
                <a:lnTo>
                  <a:pt x="36" y="90"/>
                </a:lnTo>
                <a:lnTo>
                  <a:pt x="42" y="90"/>
                </a:lnTo>
                <a:lnTo>
                  <a:pt x="42" y="84"/>
                </a:lnTo>
                <a:lnTo>
                  <a:pt x="48" y="78"/>
                </a:lnTo>
                <a:lnTo>
                  <a:pt x="48" y="72"/>
                </a:lnTo>
                <a:lnTo>
                  <a:pt x="48" y="66"/>
                </a:lnTo>
                <a:lnTo>
                  <a:pt x="54" y="60"/>
                </a:lnTo>
                <a:lnTo>
                  <a:pt x="54" y="54"/>
                </a:lnTo>
                <a:lnTo>
                  <a:pt x="54" y="48"/>
                </a:lnTo>
                <a:lnTo>
                  <a:pt x="54" y="42"/>
                </a:lnTo>
                <a:lnTo>
                  <a:pt x="48" y="42"/>
                </a:lnTo>
                <a:lnTo>
                  <a:pt x="48" y="36"/>
                </a:lnTo>
                <a:lnTo>
                  <a:pt x="48" y="30"/>
                </a:lnTo>
                <a:lnTo>
                  <a:pt x="48" y="24"/>
                </a:lnTo>
                <a:lnTo>
                  <a:pt x="48" y="18"/>
                </a:lnTo>
                <a:lnTo>
                  <a:pt x="54" y="18"/>
                </a:lnTo>
                <a:lnTo>
                  <a:pt x="54" y="12"/>
                </a:lnTo>
                <a:lnTo>
                  <a:pt x="54" y="6"/>
                </a:lnTo>
                <a:lnTo>
                  <a:pt x="60" y="6"/>
                </a:lnTo>
                <a:lnTo>
                  <a:pt x="60" y="0"/>
                </a:lnTo>
                <a:lnTo>
                  <a:pt x="66" y="0"/>
                </a:lnTo>
                <a:lnTo>
                  <a:pt x="402" y="84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1566720" y="3728880"/>
            <a:ext cx="876600" cy="1086120"/>
          </a:xfrm>
          <a:custGeom>
            <a:avLst/>
            <a:gdLst/>
            <a:ahLst/>
            <a:rect l="l" t="t" r="r" b="b"/>
            <a:pathLst>
              <a:path w="552" h="684">
                <a:moveTo>
                  <a:pt x="138" y="0"/>
                </a:moveTo>
                <a:lnTo>
                  <a:pt x="120" y="96"/>
                </a:lnTo>
                <a:lnTo>
                  <a:pt x="120" y="102"/>
                </a:lnTo>
                <a:lnTo>
                  <a:pt x="114" y="102"/>
                </a:lnTo>
                <a:lnTo>
                  <a:pt x="114" y="108"/>
                </a:lnTo>
                <a:lnTo>
                  <a:pt x="108" y="108"/>
                </a:lnTo>
                <a:lnTo>
                  <a:pt x="102" y="108"/>
                </a:lnTo>
                <a:lnTo>
                  <a:pt x="96" y="102"/>
                </a:lnTo>
                <a:lnTo>
                  <a:pt x="90" y="96"/>
                </a:lnTo>
                <a:lnTo>
                  <a:pt x="84" y="96"/>
                </a:lnTo>
                <a:lnTo>
                  <a:pt x="84" y="90"/>
                </a:lnTo>
                <a:lnTo>
                  <a:pt x="78" y="90"/>
                </a:lnTo>
                <a:lnTo>
                  <a:pt x="72" y="90"/>
                </a:lnTo>
                <a:lnTo>
                  <a:pt x="66" y="96"/>
                </a:lnTo>
                <a:lnTo>
                  <a:pt x="60" y="96"/>
                </a:lnTo>
                <a:lnTo>
                  <a:pt x="54" y="102"/>
                </a:lnTo>
                <a:lnTo>
                  <a:pt x="54" y="108"/>
                </a:lnTo>
                <a:lnTo>
                  <a:pt x="54" y="114"/>
                </a:lnTo>
                <a:lnTo>
                  <a:pt x="54" y="120"/>
                </a:lnTo>
                <a:lnTo>
                  <a:pt x="60" y="126"/>
                </a:lnTo>
                <a:lnTo>
                  <a:pt x="60" y="132"/>
                </a:lnTo>
                <a:lnTo>
                  <a:pt x="54" y="132"/>
                </a:lnTo>
                <a:lnTo>
                  <a:pt x="48" y="132"/>
                </a:lnTo>
                <a:lnTo>
                  <a:pt x="48" y="138"/>
                </a:lnTo>
                <a:lnTo>
                  <a:pt x="54" y="138"/>
                </a:lnTo>
                <a:lnTo>
                  <a:pt x="54" y="144"/>
                </a:lnTo>
                <a:lnTo>
                  <a:pt x="60" y="144"/>
                </a:lnTo>
                <a:lnTo>
                  <a:pt x="54" y="150"/>
                </a:lnTo>
                <a:lnTo>
                  <a:pt x="54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0" y="168"/>
                </a:lnTo>
                <a:lnTo>
                  <a:pt x="60" y="174"/>
                </a:lnTo>
                <a:lnTo>
                  <a:pt x="60" y="180"/>
                </a:lnTo>
                <a:lnTo>
                  <a:pt x="60" y="186"/>
                </a:lnTo>
                <a:lnTo>
                  <a:pt x="60" y="192"/>
                </a:lnTo>
                <a:lnTo>
                  <a:pt x="54" y="192"/>
                </a:lnTo>
                <a:lnTo>
                  <a:pt x="54" y="198"/>
                </a:lnTo>
                <a:lnTo>
                  <a:pt x="54" y="204"/>
                </a:lnTo>
                <a:lnTo>
                  <a:pt x="54" y="210"/>
                </a:lnTo>
                <a:lnTo>
                  <a:pt x="48" y="210"/>
                </a:lnTo>
                <a:lnTo>
                  <a:pt x="48" y="216"/>
                </a:lnTo>
                <a:lnTo>
                  <a:pt x="48" y="222"/>
                </a:lnTo>
                <a:lnTo>
                  <a:pt x="48" y="228"/>
                </a:lnTo>
                <a:lnTo>
                  <a:pt x="48" y="234"/>
                </a:lnTo>
                <a:lnTo>
                  <a:pt x="54" y="234"/>
                </a:lnTo>
                <a:lnTo>
                  <a:pt x="54" y="240"/>
                </a:lnTo>
                <a:lnTo>
                  <a:pt x="60" y="240"/>
                </a:lnTo>
                <a:lnTo>
                  <a:pt x="60" y="246"/>
                </a:lnTo>
                <a:lnTo>
                  <a:pt x="60" y="252"/>
                </a:lnTo>
                <a:lnTo>
                  <a:pt x="66" y="252"/>
                </a:lnTo>
                <a:lnTo>
                  <a:pt x="66" y="258"/>
                </a:lnTo>
                <a:lnTo>
                  <a:pt x="66" y="264"/>
                </a:lnTo>
                <a:lnTo>
                  <a:pt x="66" y="270"/>
                </a:lnTo>
                <a:lnTo>
                  <a:pt x="72" y="276"/>
                </a:lnTo>
                <a:lnTo>
                  <a:pt x="78" y="276"/>
                </a:lnTo>
                <a:lnTo>
                  <a:pt x="78" y="282"/>
                </a:lnTo>
                <a:lnTo>
                  <a:pt x="84" y="288"/>
                </a:lnTo>
                <a:lnTo>
                  <a:pt x="84" y="294"/>
                </a:lnTo>
                <a:lnTo>
                  <a:pt x="78" y="294"/>
                </a:lnTo>
                <a:lnTo>
                  <a:pt x="78" y="300"/>
                </a:lnTo>
                <a:lnTo>
                  <a:pt x="72" y="300"/>
                </a:lnTo>
                <a:lnTo>
                  <a:pt x="72" y="306"/>
                </a:lnTo>
                <a:lnTo>
                  <a:pt x="66" y="306"/>
                </a:lnTo>
                <a:lnTo>
                  <a:pt x="66" y="312"/>
                </a:lnTo>
                <a:lnTo>
                  <a:pt x="60" y="318"/>
                </a:lnTo>
                <a:lnTo>
                  <a:pt x="54" y="324"/>
                </a:lnTo>
                <a:lnTo>
                  <a:pt x="48" y="318"/>
                </a:lnTo>
                <a:lnTo>
                  <a:pt x="48" y="324"/>
                </a:lnTo>
                <a:lnTo>
                  <a:pt x="42" y="324"/>
                </a:lnTo>
                <a:lnTo>
                  <a:pt x="42" y="330"/>
                </a:lnTo>
                <a:lnTo>
                  <a:pt x="42" y="336"/>
                </a:lnTo>
                <a:lnTo>
                  <a:pt x="36" y="336"/>
                </a:lnTo>
                <a:lnTo>
                  <a:pt x="36" y="342"/>
                </a:lnTo>
                <a:lnTo>
                  <a:pt x="36" y="348"/>
                </a:lnTo>
                <a:lnTo>
                  <a:pt x="42" y="354"/>
                </a:lnTo>
                <a:lnTo>
                  <a:pt x="36" y="360"/>
                </a:lnTo>
                <a:lnTo>
                  <a:pt x="30" y="360"/>
                </a:lnTo>
                <a:lnTo>
                  <a:pt x="30" y="366"/>
                </a:lnTo>
                <a:lnTo>
                  <a:pt x="24" y="372"/>
                </a:lnTo>
                <a:lnTo>
                  <a:pt x="18" y="378"/>
                </a:lnTo>
                <a:lnTo>
                  <a:pt x="18" y="384"/>
                </a:lnTo>
                <a:lnTo>
                  <a:pt x="12" y="390"/>
                </a:lnTo>
                <a:lnTo>
                  <a:pt x="12" y="396"/>
                </a:lnTo>
                <a:lnTo>
                  <a:pt x="12" y="402"/>
                </a:lnTo>
                <a:lnTo>
                  <a:pt x="12" y="408"/>
                </a:lnTo>
                <a:lnTo>
                  <a:pt x="12" y="414"/>
                </a:lnTo>
                <a:lnTo>
                  <a:pt x="18" y="420"/>
                </a:lnTo>
                <a:lnTo>
                  <a:pt x="18" y="426"/>
                </a:lnTo>
                <a:lnTo>
                  <a:pt x="18" y="432"/>
                </a:lnTo>
                <a:lnTo>
                  <a:pt x="18" y="438"/>
                </a:lnTo>
                <a:lnTo>
                  <a:pt x="18" y="444"/>
                </a:lnTo>
                <a:lnTo>
                  <a:pt x="18" y="450"/>
                </a:lnTo>
                <a:lnTo>
                  <a:pt x="12" y="450"/>
                </a:lnTo>
                <a:lnTo>
                  <a:pt x="12" y="456"/>
                </a:lnTo>
                <a:lnTo>
                  <a:pt x="12" y="462"/>
                </a:lnTo>
                <a:lnTo>
                  <a:pt x="6" y="462"/>
                </a:lnTo>
                <a:lnTo>
                  <a:pt x="6" y="468"/>
                </a:lnTo>
                <a:lnTo>
                  <a:pt x="0" y="468"/>
                </a:lnTo>
                <a:lnTo>
                  <a:pt x="0" y="474"/>
                </a:lnTo>
                <a:lnTo>
                  <a:pt x="306" y="666"/>
                </a:lnTo>
                <a:lnTo>
                  <a:pt x="486" y="684"/>
                </a:lnTo>
                <a:lnTo>
                  <a:pt x="552" y="72"/>
                </a:lnTo>
                <a:lnTo>
                  <a:pt x="138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2338560" y="3843360"/>
            <a:ext cx="933120" cy="990720"/>
          </a:xfrm>
          <a:custGeom>
            <a:avLst/>
            <a:gdLst/>
            <a:ahLst/>
            <a:rect l="l" t="t" r="r" b="b"/>
            <a:pathLst>
              <a:path w="588" h="624">
                <a:moveTo>
                  <a:pt x="66" y="0"/>
                </a:moveTo>
                <a:lnTo>
                  <a:pt x="102" y="6"/>
                </a:lnTo>
                <a:lnTo>
                  <a:pt x="132" y="12"/>
                </a:lnTo>
                <a:lnTo>
                  <a:pt x="168" y="18"/>
                </a:lnTo>
                <a:lnTo>
                  <a:pt x="198" y="18"/>
                </a:lnTo>
                <a:lnTo>
                  <a:pt x="234" y="24"/>
                </a:lnTo>
                <a:lnTo>
                  <a:pt x="264" y="24"/>
                </a:lnTo>
                <a:lnTo>
                  <a:pt x="294" y="30"/>
                </a:lnTo>
                <a:lnTo>
                  <a:pt x="330" y="36"/>
                </a:lnTo>
                <a:lnTo>
                  <a:pt x="390" y="42"/>
                </a:lnTo>
                <a:lnTo>
                  <a:pt x="456" y="42"/>
                </a:lnTo>
                <a:lnTo>
                  <a:pt x="522" y="48"/>
                </a:lnTo>
                <a:lnTo>
                  <a:pt x="588" y="54"/>
                </a:lnTo>
                <a:lnTo>
                  <a:pt x="552" y="606"/>
                </a:lnTo>
                <a:lnTo>
                  <a:pt x="234" y="582"/>
                </a:lnTo>
                <a:lnTo>
                  <a:pt x="222" y="600"/>
                </a:lnTo>
                <a:lnTo>
                  <a:pt x="84" y="588"/>
                </a:lnTo>
                <a:lnTo>
                  <a:pt x="72" y="624"/>
                </a:lnTo>
                <a:lnTo>
                  <a:pt x="0" y="612"/>
                </a:lnTo>
                <a:lnTo>
                  <a:pt x="66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6291360" y="3129120"/>
            <a:ext cx="75960" cy="75960"/>
          </a:xfrm>
          <a:prstGeom prst="ellipse">
            <a:avLst/>
          </a:prstGeom>
          <a:solidFill>
            <a:srgbClr val="83ff9b"/>
          </a:solidFill>
          <a:ln w="93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840" bIns="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6291360" y="3605040"/>
            <a:ext cx="75960" cy="76320"/>
          </a:xfrm>
          <a:prstGeom prst="ellipse">
            <a:avLst/>
          </a:prstGeom>
          <a:solidFill>
            <a:srgbClr val="83ff9b"/>
          </a:solidFill>
          <a:ln w="93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5386320" y="2386080"/>
            <a:ext cx="542880" cy="685800"/>
          </a:xfrm>
          <a:custGeom>
            <a:avLst/>
            <a:gdLst/>
            <a:ahLst/>
            <a:rect l="l" t="t" r="r" b="b"/>
            <a:pathLst>
              <a:path w="342" h="432">
                <a:moveTo>
                  <a:pt x="6" y="432"/>
                </a:moveTo>
                <a:lnTo>
                  <a:pt x="6" y="432"/>
                </a:lnTo>
                <a:lnTo>
                  <a:pt x="12" y="432"/>
                </a:lnTo>
                <a:lnTo>
                  <a:pt x="12" y="426"/>
                </a:lnTo>
                <a:lnTo>
                  <a:pt x="12" y="420"/>
                </a:lnTo>
                <a:lnTo>
                  <a:pt x="18" y="420"/>
                </a:lnTo>
                <a:lnTo>
                  <a:pt x="18" y="414"/>
                </a:lnTo>
                <a:lnTo>
                  <a:pt x="24" y="408"/>
                </a:lnTo>
                <a:lnTo>
                  <a:pt x="24" y="402"/>
                </a:lnTo>
                <a:lnTo>
                  <a:pt x="24" y="396"/>
                </a:lnTo>
                <a:lnTo>
                  <a:pt x="30" y="390"/>
                </a:lnTo>
                <a:lnTo>
                  <a:pt x="36" y="384"/>
                </a:lnTo>
                <a:lnTo>
                  <a:pt x="36" y="378"/>
                </a:lnTo>
                <a:lnTo>
                  <a:pt x="42" y="378"/>
                </a:lnTo>
                <a:lnTo>
                  <a:pt x="42" y="372"/>
                </a:lnTo>
                <a:lnTo>
                  <a:pt x="48" y="366"/>
                </a:lnTo>
                <a:lnTo>
                  <a:pt x="54" y="360"/>
                </a:lnTo>
                <a:lnTo>
                  <a:pt x="54" y="354"/>
                </a:lnTo>
                <a:lnTo>
                  <a:pt x="48" y="348"/>
                </a:lnTo>
                <a:lnTo>
                  <a:pt x="48" y="342"/>
                </a:lnTo>
                <a:lnTo>
                  <a:pt x="42" y="336"/>
                </a:lnTo>
                <a:lnTo>
                  <a:pt x="36" y="330"/>
                </a:lnTo>
                <a:lnTo>
                  <a:pt x="36" y="324"/>
                </a:lnTo>
                <a:lnTo>
                  <a:pt x="36" y="318"/>
                </a:lnTo>
                <a:lnTo>
                  <a:pt x="36" y="312"/>
                </a:lnTo>
                <a:lnTo>
                  <a:pt x="30" y="312"/>
                </a:lnTo>
                <a:lnTo>
                  <a:pt x="30" y="306"/>
                </a:lnTo>
                <a:lnTo>
                  <a:pt x="30" y="294"/>
                </a:lnTo>
                <a:lnTo>
                  <a:pt x="30" y="288"/>
                </a:lnTo>
                <a:lnTo>
                  <a:pt x="30" y="282"/>
                </a:lnTo>
                <a:lnTo>
                  <a:pt x="30" y="276"/>
                </a:lnTo>
                <a:lnTo>
                  <a:pt x="30" y="270"/>
                </a:lnTo>
                <a:lnTo>
                  <a:pt x="24" y="270"/>
                </a:lnTo>
                <a:lnTo>
                  <a:pt x="24" y="264"/>
                </a:lnTo>
                <a:lnTo>
                  <a:pt x="24" y="258"/>
                </a:lnTo>
                <a:lnTo>
                  <a:pt x="18" y="252"/>
                </a:lnTo>
                <a:lnTo>
                  <a:pt x="12" y="252"/>
                </a:lnTo>
                <a:lnTo>
                  <a:pt x="12" y="246"/>
                </a:lnTo>
                <a:lnTo>
                  <a:pt x="6" y="240"/>
                </a:lnTo>
                <a:lnTo>
                  <a:pt x="6" y="234"/>
                </a:lnTo>
                <a:lnTo>
                  <a:pt x="6" y="228"/>
                </a:lnTo>
                <a:lnTo>
                  <a:pt x="12" y="222"/>
                </a:lnTo>
                <a:lnTo>
                  <a:pt x="12" y="216"/>
                </a:lnTo>
                <a:lnTo>
                  <a:pt x="12" y="210"/>
                </a:lnTo>
                <a:lnTo>
                  <a:pt x="12" y="204"/>
                </a:lnTo>
                <a:lnTo>
                  <a:pt x="6" y="198"/>
                </a:lnTo>
                <a:lnTo>
                  <a:pt x="6" y="192"/>
                </a:lnTo>
                <a:lnTo>
                  <a:pt x="6" y="186"/>
                </a:lnTo>
                <a:lnTo>
                  <a:pt x="0" y="180"/>
                </a:lnTo>
                <a:lnTo>
                  <a:pt x="6" y="180"/>
                </a:lnTo>
                <a:lnTo>
                  <a:pt x="6" y="174"/>
                </a:lnTo>
                <a:lnTo>
                  <a:pt x="12" y="168"/>
                </a:lnTo>
                <a:lnTo>
                  <a:pt x="12" y="162"/>
                </a:lnTo>
                <a:lnTo>
                  <a:pt x="18" y="162"/>
                </a:lnTo>
                <a:lnTo>
                  <a:pt x="18" y="156"/>
                </a:lnTo>
                <a:lnTo>
                  <a:pt x="24" y="150"/>
                </a:lnTo>
                <a:lnTo>
                  <a:pt x="24" y="144"/>
                </a:lnTo>
                <a:lnTo>
                  <a:pt x="18" y="138"/>
                </a:lnTo>
                <a:lnTo>
                  <a:pt x="18" y="132"/>
                </a:lnTo>
                <a:lnTo>
                  <a:pt x="18" y="120"/>
                </a:lnTo>
                <a:lnTo>
                  <a:pt x="18" y="114"/>
                </a:lnTo>
                <a:lnTo>
                  <a:pt x="18" y="108"/>
                </a:lnTo>
                <a:lnTo>
                  <a:pt x="18" y="102"/>
                </a:lnTo>
                <a:lnTo>
                  <a:pt x="18" y="96"/>
                </a:lnTo>
                <a:lnTo>
                  <a:pt x="24" y="96"/>
                </a:lnTo>
                <a:lnTo>
                  <a:pt x="24" y="90"/>
                </a:lnTo>
                <a:lnTo>
                  <a:pt x="24" y="84"/>
                </a:lnTo>
                <a:lnTo>
                  <a:pt x="30" y="84"/>
                </a:lnTo>
                <a:lnTo>
                  <a:pt x="30" y="78"/>
                </a:lnTo>
                <a:lnTo>
                  <a:pt x="36" y="78"/>
                </a:lnTo>
                <a:lnTo>
                  <a:pt x="42" y="72"/>
                </a:lnTo>
                <a:lnTo>
                  <a:pt x="48" y="66"/>
                </a:lnTo>
                <a:lnTo>
                  <a:pt x="54" y="66"/>
                </a:lnTo>
                <a:lnTo>
                  <a:pt x="54" y="72"/>
                </a:lnTo>
                <a:lnTo>
                  <a:pt x="60" y="72"/>
                </a:lnTo>
                <a:lnTo>
                  <a:pt x="60" y="78"/>
                </a:lnTo>
                <a:lnTo>
                  <a:pt x="60" y="84"/>
                </a:lnTo>
                <a:lnTo>
                  <a:pt x="60" y="90"/>
                </a:lnTo>
                <a:lnTo>
                  <a:pt x="60" y="96"/>
                </a:lnTo>
                <a:lnTo>
                  <a:pt x="66" y="96"/>
                </a:lnTo>
                <a:lnTo>
                  <a:pt x="72" y="96"/>
                </a:lnTo>
                <a:lnTo>
                  <a:pt x="72" y="90"/>
                </a:lnTo>
                <a:lnTo>
                  <a:pt x="72" y="84"/>
                </a:lnTo>
                <a:lnTo>
                  <a:pt x="72" y="78"/>
                </a:lnTo>
                <a:lnTo>
                  <a:pt x="72" y="72"/>
                </a:lnTo>
                <a:lnTo>
                  <a:pt x="72" y="66"/>
                </a:lnTo>
                <a:lnTo>
                  <a:pt x="72" y="60"/>
                </a:lnTo>
                <a:lnTo>
                  <a:pt x="72" y="54"/>
                </a:lnTo>
                <a:lnTo>
                  <a:pt x="78" y="54"/>
                </a:lnTo>
                <a:lnTo>
                  <a:pt x="78" y="48"/>
                </a:lnTo>
                <a:lnTo>
                  <a:pt x="84" y="48"/>
                </a:lnTo>
                <a:lnTo>
                  <a:pt x="90" y="48"/>
                </a:lnTo>
                <a:lnTo>
                  <a:pt x="96" y="42"/>
                </a:lnTo>
                <a:lnTo>
                  <a:pt x="96" y="36"/>
                </a:lnTo>
                <a:lnTo>
                  <a:pt x="96" y="30"/>
                </a:lnTo>
                <a:lnTo>
                  <a:pt x="96" y="24"/>
                </a:lnTo>
                <a:lnTo>
                  <a:pt x="90" y="18"/>
                </a:lnTo>
                <a:lnTo>
                  <a:pt x="90" y="12"/>
                </a:lnTo>
                <a:lnTo>
                  <a:pt x="90" y="6"/>
                </a:lnTo>
                <a:lnTo>
                  <a:pt x="96" y="6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32" y="0"/>
                </a:lnTo>
                <a:lnTo>
                  <a:pt x="138" y="0"/>
                </a:lnTo>
                <a:lnTo>
                  <a:pt x="150" y="0"/>
                </a:lnTo>
                <a:lnTo>
                  <a:pt x="162" y="0"/>
                </a:lnTo>
                <a:lnTo>
                  <a:pt x="168" y="0"/>
                </a:lnTo>
                <a:lnTo>
                  <a:pt x="168" y="6"/>
                </a:lnTo>
                <a:lnTo>
                  <a:pt x="174" y="6"/>
                </a:lnTo>
                <a:lnTo>
                  <a:pt x="180" y="6"/>
                </a:lnTo>
                <a:lnTo>
                  <a:pt x="186" y="12"/>
                </a:lnTo>
                <a:lnTo>
                  <a:pt x="192" y="18"/>
                </a:lnTo>
                <a:lnTo>
                  <a:pt x="198" y="18"/>
                </a:lnTo>
                <a:lnTo>
                  <a:pt x="204" y="18"/>
                </a:lnTo>
                <a:lnTo>
                  <a:pt x="210" y="18"/>
                </a:lnTo>
                <a:lnTo>
                  <a:pt x="216" y="24"/>
                </a:lnTo>
                <a:lnTo>
                  <a:pt x="222" y="24"/>
                </a:lnTo>
                <a:lnTo>
                  <a:pt x="228" y="24"/>
                </a:lnTo>
                <a:lnTo>
                  <a:pt x="228" y="30"/>
                </a:lnTo>
                <a:lnTo>
                  <a:pt x="234" y="30"/>
                </a:lnTo>
                <a:lnTo>
                  <a:pt x="240" y="36"/>
                </a:lnTo>
                <a:lnTo>
                  <a:pt x="240" y="42"/>
                </a:lnTo>
                <a:lnTo>
                  <a:pt x="240" y="48"/>
                </a:lnTo>
                <a:lnTo>
                  <a:pt x="234" y="54"/>
                </a:lnTo>
                <a:lnTo>
                  <a:pt x="228" y="60"/>
                </a:lnTo>
                <a:lnTo>
                  <a:pt x="228" y="66"/>
                </a:lnTo>
                <a:lnTo>
                  <a:pt x="234" y="66"/>
                </a:lnTo>
                <a:lnTo>
                  <a:pt x="234" y="72"/>
                </a:lnTo>
                <a:lnTo>
                  <a:pt x="234" y="78"/>
                </a:lnTo>
                <a:lnTo>
                  <a:pt x="234" y="84"/>
                </a:lnTo>
                <a:lnTo>
                  <a:pt x="240" y="90"/>
                </a:lnTo>
                <a:lnTo>
                  <a:pt x="240" y="96"/>
                </a:lnTo>
                <a:lnTo>
                  <a:pt x="246" y="102"/>
                </a:lnTo>
                <a:lnTo>
                  <a:pt x="246" y="108"/>
                </a:lnTo>
                <a:lnTo>
                  <a:pt x="246" y="114"/>
                </a:lnTo>
                <a:lnTo>
                  <a:pt x="252" y="114"/>
                </a:lnTo>
                <a:lnTo>
                  <a:pt x="252" y="120"/>
                </a:lnTo>
                <a:lnTo>
                  <a:pt x="252" y="126"/>
                </a:lnTo>
                <a:lnTo>
                  <a:pt x="252" y="132"/>
                </a:lnTo>
                <a:lnTo>
                  <a:pt x="246" y="132"/>
                </a:lnTo>
                <a:lnTo>
                  <a:pt x="240" y="138"/>
                </a:lnTo>
                <a:lnTo>
                  <a:pt x="234" y="144"/>
                </a:lnTo>
                <a:lnTo>
                  <a:pt x="228" y="150"/>
                </a:lnTo>
                <a:lnTo>
                  <a:pt x="228" y="156"/>
                </a:lnTo>
                <a:lnTo>
                  <a:pt x="222" y="156"/>
                </a:lnTo>
                <a:lnTo>
                  <a:pt x="222" y="162"/>
                </a:lnTo>
                <a:lnTo>
                  <a:pt x="222" y="168"/>
                </a:lnTo>
                <a:lnTo>
                  <a:pt x="216" y="174"/>
                </a:lnTo>
                <a:lnTo>
                  <a:pt x="216" y="180"/>
                </a:lnTo>
                <a:lnTo>
                  <a:pt x="210" y="186"/>
                </a:lnTo>
                <a:lnTo>
                  <a:pt x="210" y="192"/>
                </a:lnTo>
                <a:lnTo>
                  <a:pt x="204" y="198"/>
                </a:lnTo>
                <a:lnTo>
                  <a:pt x="204" y="204"/>
                </a:lnTo>
                <a:lnTo>
                  <a:pt x="204" y="210"/>
                </a:lnTo>
                <a:lnTo>
                  <a:pt x="210" y="216"/>
                </a:lnTo>
                <a:lnTo>
                  <a:pt x="216" y="216"/>
                </a:lnTo>
                <a:lnTo>
                  <a:pt x="222" y="216"/>
                </a:lnTo>
                <a:lnTo>
                  <a:pt x="228" y="216"/>
                </a:lnTo>
                <a:lnTo>
                  <a:pt x="234" y="216"/>
                </a:lnTo>
                <a:lnTo>
                  <a:pt x="234" y="210"/>
                </a:lnTo>
                <a:lnTo>
                  <a:pt x="240" y="210"/>
                </a:lnTo>
                <a:lnTo>
                  <a:pt x="240" y="204"/>
                </a:lnTo>
                <a:lnTo>
                  <a:pt x="246" y="192"/>
                </a:lnTo>
                <a:lnTo>
                  <a:pt x="252" y="186"/>
                </a:lnTo>
                <a:lnTo>
                  <a:pt x="258" y="180"/>
                </a:lnTo>
                <a:lnTo>
                  <a:pt x="258" y="174"/>
                </a:lnTo>
                <a:lnTo>
                  <a:pt x="264" y="168"/>
                </a:lnTo>
                <a:lnTo>
                  <a:pt x="270" y="162"/>
                </a:lnTo>
                <a:lnTo>
                  <a:pt x="276" y="156"/>
                </a:lnTo>
                <a:lnTo>
                  <a:pt x="282" y="156"/>
                </a:lnTo>
                <a:lnTo>
                  <a:pt x="288" y="156"/>
                </a:lnTo>
                <a:lnTo>
                  <a:pt x="294" y="156"/>
                </a:lnTo>
                <a:lnTo>
                  <a:pt x="294" y="162"/>
                </a:lnTo>
                <a:lnTo>
                  <a:pt x="300" y="162"/>
                </a:lnTo>
                <a:lnTo>
                  <a:pt x="300" y="168"/>
                </a:lnTo>
                <a:lnTo>
                  <a:pt x="306" y="168"/>
                </a:lnTo>
                <a:lnTo>
                  <a:pt x="306" y="174"/>
                </a:lnTo>
                <a:lnTo>
                  <a:pt x="312" y="174"/>
                </a:lnTo>
                <a:lnTo>
                  <a:pt x="312" y="180"/>
                </a:lnTo>
                <a:lnTo>
                  <a:pt x="318" y="186"/>
                </a:lnTo>
                <a:lnTo>
                  <a:pt x="318" y="192"/>
                </a:lnTo>
                <a:lnTo>
                  <a:pt x="318" y="198"/>
                </a:lnTo>
                <a:lnTo>
                  <a:pt x="324" y="204"/>
                </a:lnTo>
                <a:lnTo>
                  <a:pt x="324" y="210"/>
                </a:lnTo>
                <a:lnTo>
                  <a:pt x="324" y="216"/>
                </a:lnTo>
                <a:lnTo>
                  <a:pt x="324" y="222"/>
                </a:lnTo>
                <a:lnTo>
                  <a:pt x="324" y="228"/>
                </a:lnTo>
                <a:lnTo>
                  <a:pt x="318" y="234"/>
                </a:lnTo>
                <a:lnTo>
                  <a:pt x="318" y="240"/>
                </a:lnTo>
                <a:lnTo>
                  <a:pt x="318" y="246"/>
                </a:lnTo>
                <a:lnTo>
                  <a:pt x="324" y="246"/>
                </a:lnTo>
                <a:lnTo>
                  <a:pt x="324" y="252"/>
                </a:lnTo>
                <a:lnTo>
                  <a:pt x="330" y="252"/>
                </a:lnTo>
                <a:lnTo>
                  <a:pt x="330" y="258"/>
                </a:lnTo>
                <a:lnTo>
                  <a:pt x="336" y="258"/>
                </a:lnTo>
                <a:lnTo>
                  <a:pt x="342" y="258"/>
                </a:lnTo>
                <a:lnTo>
                  <a:pt x="342" y="264"/>
                </a:lnTo>
                <a:lnTo>
                  <a:pt x="342" y="270"/>
                </a:lnTo>
                <a:lnTo>
                  <a:pt x="342" y="276"/>
                </a:lnTo>
                <a:lnTo>
                  <a:pt x="342" y="282"/>
                </a:lnTo>
                <a:lnTo>
                  <a:pt x="342" y="288"/>
                </a:lnTo>
                <a:lnTo>
                  <a:pt x="336" y="288"/>
                </a:lnTo>
                <a:lnTo>
                  <a:pt x="336" y="294"/>
                </a:lnTo>
                <a:lnTo>
                  <a:pt x="330" y="300"/>
                </a:lnTo>
                <a:lnTo>
                  <a:pt x="330" y="306"/>
                </a:lnTo>
                <a:lnTo>
                  <a:pt x="324" y="312"/>
                </a:lnTo>
                <a:lnTo>
                  <a:pt x="324" y="318"/>
                </a:lnTo>
                <a:lnTo>
                  <a:pt x="324" y="324"/>
                </a:lnTo>
                <a:lnTo>
                  <a:pt x="324" y="330"/>
                </a:lnTo>
                <a:lnTo>
                  <a:pt x="318" y="330"/>
                </a:lnTo>
                <a:lnTo>
                  <a:pt x="312" y="330"/>
                </a:lnTo>
                <a:lnTo>
                  <a:pt x="312" y="336"/>
                </a:lnTo>
                <a:lnTo>
                  <a:pt x="312" y="342"/>
                </a:lnTo>
                <a:lnTo>
                  <a:pt x="312" y="348"/>
                </a:lnTo>
                <a:lnTo>
                  <a:pt x="306" y="348"/>
                </a:lnTo>
                <a:lnTo>
                  <a:pt x="300" y="348"/>
                </a:lnTo>
                <a:lnTo>
                  <a:pt x="294" y="348"/>
                </a:lnTo>
                <a:lnTo>
                  <a:pt x="294" y="354"/>
                </a:lnTo>
                <a:lnTo>
                  <a:pt x="294" y="360"/>
                </a:lnTo>
                <a:lnTo>
                  <a:pt x="294" y="366"/>
                </a:lnTo>
                <a:lnTo>
                  <a:pt x="300" y="372"/>
                </a:lnTo>
                <a:lnTo>
                  <a:pt x="306" y="378"/>
                </a:lnTo>
                <a:lnTo>
                  <a:pt x="306" y="384"/>
                </a:lnTo>
                <a:lnTo>
                  <a:pt x="300" y="384"/>
                </a:lnTo>
                <a:lnTo>
                  <a:pt x="294" y="384"/>
                </a:lnTo>
                <a:lnTo>
                  <a:pt x="288" y="390"/>
                </a:lnTo>
                <a:lnTo>
                  <a:pt x="288" y="396"/>
                </a:lnTo>
                <a:lnTo>
                  <a:pt x="282" y="396"/>
                </a:lnTo>
                <a:lnTo>
                  <a:pt x="282" y="402"/>
                </a:lnTo>
                <a:lnTo>
                  <a:pt x="276" y="402"/>
                </a:lnTo>
                <a:lnTo>
                  <a:pt x="276" y="408"/>
                </a:lnTo>
                <a:lnTo>
                  <a:pt x="276" y="414"/>
                </a:lnTo>
                <a:lnTo>
                  <a:pt x="174" y="432"/>
                </a:lnTo>
                <a:lnTo>
                  <a:pt x="174" y="426"/>
                </a:lnTo>
                <a:lnTo>
                  <a:pt x="6" y="432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86320" y="2386080"/>
            <a:ext cx="542880" cy="685800"/>
          </a:xfrm>
          <a:custGeom>
            <a:avLst/>
            <a:gdLst/>
            <a:ahLst/>
            <a:rect l="l" t="t" r="r" b="b"/>
            <a:pathLst>
              <a:path w="342" h="432">
                <a:moveTo>
                  <a:pt x="6" y="432"/>
                </a:moveTo>
                <a:lnTo>
                  <a:pt x="6" y="432"/>
                </a:lnTo>
                <a:lnTo>
                  <a:pt x="12" y="432"/>
                </a:lnTo>
                <a:lnTo>
                  <a:pt x="12" y="426"/>
                </a:lnTo>
                <a:lnTo>
                  <a:pt x="12" y="420"/>
                </a:lnTo>
                <a:lnTo>
                  <a:pt x="18" y="420"/>
                </a:lnTo>
                <a:lnTo>
                  <a:pt x="18" y="414"/>
                </a:lnTo>
                <a:lnTo>
                  <a:pt x="24" y="408"/>
                </a:lnTo>
                <a:lnTo>
                  <a:pt x="24" y="402"/>
                </a:lnTo>
                <a:lnTo>
                  <a:pt x="24" y="396"/>
                </a:lnTo>
                <a:lnTo>
                  <a:pt x="30" y="390"/>
                </a:lnTo>
                <a:lnTo>
                  <a:pt x="36" y="384"/>
                </a:lnTo>
                <a:lnTo>
                  <a:pt x="36" y="378"/>
                </a:lnTo>
                <a:lnTo>
                  <a:pt x="42" y="378"/>
                </a:lnTo>
                <a:lnTo>
                  <a:pt x="42" y="372"/>
                </a:lnTo>
                <a:lnTo>
                  <a:pt x="48" y="366"/>
                </a:lnTo>
                <a:lnTo>
                  <a:pt x="54" y="360"/>
                </a:lnTo>
                <a:lnTo>
                  <a:pt x="54" y="354"/>
                </a:lnTo>
                <a:lnTo>
                  <a:pt x="48" y="348"/>
                </a:lnTo>
                <a:lnTo>
                  <a:pt x="48" y="342"/>
                </a:lnTo>
                <a:lnTo>
                  <a:pt x="42" y="336"/>
                </a:lnTo>
                <a:lnTo>
                  <a:pt x="36" y="330"/>
                </a:lnTo>
                <a:lnTo>
                  <a:pt x="36" y="324"/>
                </a:lnTo>
                <a:lnTo>
                  <a:pt x="36" y="318"/>
                </a:lnTo>
                <a:lnTo>
                  <a:pt x="36" y="312"/>
                </a:lnTo>
                <a:lnTo>
                  <a:pt x="30" y="312"/>
                </a:lnTo>
                <a:lnTo>
                  <a:pt x="30" y="306"/>
                </a:lnTo>
                <a:lnTo>
                  <a:pt x="30" y="294"/>
                </a:lnTo>
                <a:lnTo>
                  <a:pt x="30" y="288"/>
                </a:lnTo>
                <a:lnTo>
                  <a:pt x="30" y="282"/>
                </a:lnTo>
                <a:lnTo>
                  <a:pt x="30" y="276"/>
                </a:lnTo>
                <a:lnTo>
                  <a:pt x="30" y="270"/>
                </a:lnTo>
                <a:lnTo>
                  <a:pt x="24" y="270"/>
                </a:lnTo>
                <a:lnTo>
                  <a:pt x="24" y="264"/>
                </a:lnTo>
                <a:lnTo>
                  <a:pt x="24" y="258"/>
                </a:lnTo>
                <a:lnTo>
                  <a:pt x="18" y="252"/>
                </a:lnTo>
                <a:lnTo>
                  <a:pt x="12" y="252"/>
                </a:lnTo>
                <a:lnTo>
                  <a:pt x="12" y="246"/>
                </a:lnTo>
                <a:lnTo>
                  <a:pt x="6" y="240"/>
                </a:lnTo>
                <a:lnTo>
                  <a:pt x="6" y="234"/>
                </a:lnTo>
                <a:lnTo>
                  <a:pt x="6" y="228"/>
                </a:lnTo>
                <a:lnTo>
                  <a:pt x="12" y="222"/>
                </a:lnTo>
                <a:lnTo>
                  <a:pt x="12" y="216"/>
                </a:lnTo>
                <a:lnTo>
                  <a:pt x="12" y="210"/>
                </a:lnTo>
                <a:lnTo>
                  <a:pt x="12" y="204"/>
                </a:lnTo>
                <a:lnTo>
                  <a:pt x="6" y="198"/>
                </a:lnTo>
                <a:lnTo>
                  <a:pt x="6" y="192"/>
                </a:lnTo>
                <a:lnTo>
                  <a:pt x="6" y="186"/>
                </a:lnTo>
                <a:lnTo>
                  <a:pt x="0" y="180"/>
                </a:lnTo>
                <a:lnTo>
                  <a:pt x="6" y="180"/>
                </a:lnTo>
                <a:lnTo>
                  <a:pt x="6" y="174"/>
                </a:lnTo>
                <a:lnTo>
                  <a:pt x="12" y="168"/>
                </a:lnTo>
                <a:lnTo>
                  <a:pt x="12" y="162"/>
                </a:lnTo>
                <a:lnTo>
                  <a:pt x="18" y="162"/>
                </a:lnTo>
                <a:lnTo>
                  <a:pt x="18" y="156"/>
                </a:lnTo>
                <a:lnTo>
                  <a:pt x="24" y="150"/>
                </a:lnTo>
                <a:lnTo>
                  <a:pt x="24" y="144"/>
                </a:lnTo>
                <a:lnTo>
                  <a:pt x="18" y="138"/>
                </a:lnTo>
                <a:lnTo>
                  <a:pt x="18" y="132"/>
                </a:lnTo>
                <a:lnTo>
                  <a:pt x="18" y="120"/>
                </a:lnTo>
                <a:lnTo>
                  <a:pt x="18" y="114"/>
                </a:lnTo>
                <a:lnTo>
                  <a:pt x="18" y="108"/>
                </a:lnTo>
                <a:lnTo>
                  <a:pt x="18" y="102"/>
                </a:lnTo>
                <a:lnTo>
                  <a:pt x="18" y="96"/>
                </a:lnTo>
                <a:lnTo>
                  <a:pt x="24" y="96"/>
                </a:lnTo>
                <a:lnTo>
                  <a:pt x="24" y="90"/>
                </a:lnTo>
                <a:lnTo>
                  <a:pt x="24" y="84"/>
                </a:lnTo>
                <a:lnTo>
                  <a:pt x="30" y="84"/>
                </a:lnTo>
                <a:lnTo>
                  <a:pt x="30" y="78"/>
                </a:lnTo>
                <a:lnTo>
                  <a:pt x="36" y="78"/>
                </a:lnTo>
                <a:lnTo>
                  <a:pt x="42" y="72"/>
                </a:lnTo>
                <a:lnTo>
                  <a:pt x="48" y="66"/>
                </a:lnTo>
                <a:lnTo>
                  <a:pt x="54" y="66"/>
                </a:lnTo>
                <a:lnTo>
                  <a:pt x="54" y="72"/>
                </a:lnTo>
                <a:lnTo>
                  <a:pt x="60" y="72"/>
                </a:lnTo>
                <a:lnTo>
                  <a:pt x="60" y="78"/>
                </a:lnTo>
                <a:lnTo>
                  <a:pt x="60" y="84"/>
                </a:lnTo>
                <a:lnTo>
                  <a:pt x="60" y="90"/>
                </a:lnTo>
                <a:lnTo>
                  <a:pt x="60" y="96"/>
                </a:lnTo>
                <a:lnTo>
                  <a:pt x="66" y="96"/>
                </a:lnTo>
                <a:lnTo>
                  <a:pt x="72" y="96"/>
                </a:lnTo>
                <a:lnTo>
                  <a:pt x="72" y="90"/>
                </a:lnTo>
                <a:lnTo>
                  <a:pt x="72" y="84"/>
                </a:lnTo>
                <a:lnTo>
                  <a:pt x="72" y="78"/>
                </a:lnTo>
                <a:lnTo>
                  <a:pt x="72" y="72"/>
                </a:lnTo>
                <a:lnTo>
                  <a:pt x="72" y="66"/>
                </a:lnTo>
                <a:lnTo>
                  <a:pt x="72" y="60"/>
                </a:lnTo>
                <a:lnTo>
                  <a:pt x="72" y="54"/>
                </a:lnTo>
                <a:lnTo>
                  <a:pt x="78" y="54"/>
                </a:lnTo>
                <a:lnTo>
                  <a:pt x="78" y="48"/>
                </a:lnTo>
                <a:lnTo>
                  <a:pt x="84" y="48"/>
                </a:lnTo>
                <a:lnTo>
                  <a:pt x="90" y="48"/>
                </a:lnTo>
                <a:lnTo>
                  <a:pt x="96" y="42"/>
                </a:lnTo>
                <a:lnTo>
                  <a:pt x="96" y="36"/>
                </a:lnTo>
                <a:lnTo>
                  <a:pt x="96" y="30"/>
                </a:lnTo>
                <a:lnTo>
                  <a:pt x="96" y="24"/>
                </a:lnTo>
                <a:lnTo>
                  <a:pt x="90" y="18"/>
                </a:lnTo>
                <a:lnTo>
                  <a:pt x="90" y="12"/>
                </a:lnTo>
                <a:lnTo>
                  <a:pt x="90" y="6"/>
                </a:lnTo>
                <a:lnTo>
                  <a:pt x="96" y="6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32" y="0"/>
                </a:lnTo>
                <a:lnTo>
                  <a:pt x="138" y="0"/>
                </a:lnTo>
                <a:lnTo>
                  <a:pt x="150" y="0"/>
                </a:lnTo>
                <a:lnTo>
                  <a:pt x="162" y="0"/>
                </a:lnTo>
                <a:lnTo>
                  <a:pt x="168" y="0"/>
                </a:lnTo>
                <a:lnTo>
                  <a:pt x="168" y="6"/>
                </a:lnTo>
                <a:lnTo>
                  <a:pt x="174" y="6"/>
                </a:lnTo>
                <a:lnTo>
                  <a:pt x="180" y="6"/>
                </a:lnTo>
                <a:lnTo>
                  <a:pt x="186" y="12"/>
                </a:lnTo>
                <a:lnTo>
                  <a:pt x="192" y="18"/>
                </a:lnTo>
                <a:lnTo>
                  <a:pt x="198" y="18"/>
                </a:lnTo>
                <a:lnTo>
                  <a:pt x="204" y="18"/>
                </a:lnTo>
                <a:lnTo>
                  <a:pt x="210" y="18"/>
                </a:lnTo>
                <a:lnTo>
                  <a:pt x="216" y="24"/>
                </a:lnTo>
                <a:lnTo>
                  <a:pt x="222" y="24"/>
                </a:lnTo>
                <a:lnTo>
                  <a:pt x="228" y="24"/>
                </a:lnTo>
                <a:lnTo>
                  <a:pt x="228" y="30"/>
                </a:lnTo>
                <a:lnTo>
                  <a:pt x="234" y="30"/>
                </a:lnTo>
                <a:lnTo>
                  <a:pt x="240" y="36"/>
                </a:lnTo>
                <a:lnTo>
                  <a:pt x="240" y="42"/>
                </a:lnTo>
                <a:lnTo>
                  <a:pt x="240" y="48"/>
                </a:lnTo>
                <a:lnTo>
                  <a:pt x="234" y="54"/>
                </a:lnTo>
                <a:lnTo>
                  <a:pt x="228" y="60"/>
                </a:lnTo>
                <a:lnTo>
                  <a:pt x="228" y="66"/>
                </a:lnTo>
                <a:lnTo>
                  <a:pt x="234" y="66"/>
                </a:lnTo>
                <a:lnTo>
                  <a:pt x="234" y="72"/>
                </a:lnTo>
                <a:lnTo>
                  <a:pt x="234" y="78"/>
                </a:lnTo>
                <a:lnTo>
                  <a:pt x="234" y="84"/>
                </a:lnTo>
                <a:lnTo>
                  <a:pt x="240" y="90"/>
                </a:lnTo>
                <a:lnTo>
                  <a:pt x="240" y="96"/>
                </a:lnTo>
                <a:lnTo>
                  <a:pt x="246" y="102"/>
                </a:lnTo>
                <a:lnTo>
                  <a:pt x="246" y="108"/>
                </a:lnTo>
                <a:lnTo>
                  <a:pt x="246" y="114"/>
                </a:lnTo>
                <a:lnTo>
                  <a:pt x="252" y="114"/>
                </a:lnTo>
                <a:lnTo>
                  <a:pt x="252" y="120"/>
                </a:lnTo>
                <a:lnTo>
                  <a:pt x="252" y="126"/>
                </a:lnTo>
                <a:lnTo>
                  <a:pt x="252" y="132"/>
                </a:lnTo>
                <a:lnTo>
                  <a:pt x="246" y="132"/>
                </a:lnTo>
                <a:lnTo>
                  <a:pt x="240" y="138"/>
                </a:lnTo>
                <a:lnTo>
                  <a:pt x="234" y="144"/>
                </a:lnTo>
                <a:lnTo>
                  <a:pt x="228" y="150"/>
                </a:lnTo>
                <a:lnTo>
                  <a:pt x="228" y="156"/>
                </a:lnTo>
                <a:lnTo>
                  <a:pt x="222" y="156"/>
                </a:lnTo>
                <a:lnTo>
                  <a:pt x="222" y="162"/>
                </a:lnTo>
                <a:lnTo>
                  <a:pt x="222" y="168"/>
                </a:lnTo>
                <a:lnTo>
                  <a:pt x="216" y="174"/>
                </a:lnTo>
                <a:lnTo>
                  <a:pt x="216" y="180"/>
                </a:lnTo>
                <a:lnTo>
                  <a:pt x="210" y="186"/>
                </a:lnTo>
                <a:lnTo>
                  <a:pt x="210" y="192"/>
                </a:lnTo>
                <a:lnTo>
                  <a:pt x="204" y="198"/>
                </a:lnTo>
                <a:lnTo>
                  <a:pt x="204" y="204"/>
                </a:lnTo>
                <a:lnTo>
                  <a:pt x="204" y="210"/>
                </a:lnTo>
                <a:lnTo>
                  <a:pt x="210" y="216"/>
                </a:lnTo>
                <a:lnTo>
                  <a:pt x="216" y="216"/>
                </a:lnTo>
                <a:lnTo>
                  <a:pt x="222" y="216"/>
                </a:lnTo>
                <a:lnTo>
                  <a:pt x="228" y="216"/>
                </a:lnTo>
                <a:lnTo>
                  <a:pt x="234" y="216"/>
                </a:lnTo>
                <a:lnTo>
                  <a:pt x="234" y="210"/>
                </a:lnTo>
                <a:lnTo>
                  <a:pt x="240" y="210"/>
                </a:lnTo>
                <a:lnTo>
                  <a:pt x="240" y="204"/>
                </a:lnTo>
                <a:lnTo>
                  <a:pt x="246" y="192"/>
                </a:lnTo>
                <a:lnTo>
                  <a:pt x="252" y="186"/>
                </a:lnTo>
                <a:lnTo>
                  <a:pt x="258" y="180"/>
                </a:lnTo>
                <a:lnTo>
                  <a:pt x="258" y="174"/>
                </a:lnTo>
                <a:lnTo>
                  <a:pt x="264" y="168"/>
                </a:lnTo>
                <a:lnTo>
                  <a:pt x="270" y="162"/>
                </a:lnTo>
                <a:lnTo>
                  <a:pt x="276" y="156"/>
                </a:lnTo>
                <a:lnTo>
                  <a:pt x="282" y="156"/>
                </a:lnTo>
                <a:lnTo>
                  <a:pt x="288" y="156"/>
                </a:lnTo>
                <a:lnTo>
                  <a:pt x="294" y="156"/>
                </a:lnTo>
                <a:lnTo>
                  <a:pt x="294" y="162"/>
                </a:lnTo>
                <a:lnTo>
                  <a:pt x="300" y="162"/>
                </a:lnTo>
                <a:lnTo>
                  <a:pt x="300" y="168"/>
                </a:lnTo>
                <a:lnTo>
                  <a:pt x="306" y="168"/>
                </a:lnTo>
                <a:lnTo>
                  <a:pt x="306" y="174"/>
                </a:lnTo>
                <a:lnTo>
                  <a:pt x="312" y="174"/>
                </a:lnTo>
                <a:lnTo>
                  <a:pt x="312" y="180"/>
                </a:lnTo>
                <a:lnTo>
                  <a:pt x="318" y="186"/>
                </a:lnTo>
                <a:lnTo>
                  <a:pt x="318" y="192"/>
                </a:lnTo>
                <a:lnTo>
                  <a:pt x="318" y="198"/>
                </a:lnTo>
                <a:lnTo>
                  <a:pt x="324" y="204"/>
                </a:lnTo>
                <a:lnTo>
                  <a:pt x="324" y="210"/>
                </a:lnTo>
                <a:lnTo>
                  <a:pt x="324" y="216"/>
                </a:lnTo>
                <a:lnTo>
                  <a:pt x="324" y="222"/>
                </a:lnTo>
                <a:lnTo>
                  <a:pt x="324" y="228"/>
                </a:lnTo>
                <a:lnTo>
                  <a:pt x="318" y="234"/>
                </a:lnTo>
                <a:lnTo>
                  <a:pt x="318" y="240"/>
                </a:lnTo>
                <a:lnTo>
                  <a:pt x="318" y="246"/>
                </a:lnTo>
                <a:lnTo>
                  <a:pt x="324" y="246"/>
                </a:lnTo>
                <a:lnTo>
                  <a:pt x="324" y="252"/>
                </a:lnTo>
                <a:lnTo>
                  <a:pt x="330" y="252"/>
                </a:lnTo>
                <a:lnTo>
                  <a:pt x="330" y="258"/>
                </a:lnTo>
                <a:lnTo>
                  <a:pt x="336" y="258"/>
                </a:lnTo>
                <a:lnTo>
                  <a:pt x="342" y="258"/>
                </a:lnTo>
                <a:lnTo>
                  <a:pt x="342" y="264"/>
                </a:lnTo>
                <a:lnTo>
                  <a:pt x="342" y="270"/>
                </a:lnTo>
                <a:lnTo>
                  <a:pt x="342" y="276"/>
                </a:lnTo>
                <a:lnTo>
                  <a:pt x="342" y="282"/>
                </a:lnTo>
                <a:lnTo>
                  <a:pt x="342" y="288"/>
                </a:lnTo>
                <a:lnTo>
                  <a:pt x="336" y="288"/>
                </a:lnTo>
                <a:lnTo>
                  <a:pt x="336" y="294"/>
                </a:lnTo>
                <a:lnTo>
                  <a:pt x="330" y="300"/>
                </a:lnTo>
                <a:lnTo>
                  <a:pt x="330" y="306"/>
                </a:lnTo>
                <a:lnTo>
                  <a:pt x="324" y="312"/>
                </a:lnTo>
                <a:lnTo>
                  <a:pt x="324" y="318"/>
                </a:lnTo>
                <a:lnTo>
                  <a:pt x="324" y="324"/>
                </a:lnTo>
                <a:lnTo>
                  <a:pt x="324" y="330"/>
                </a:lnTo>
                <a:lnTo>
                  <a:pt x="318" y="330"/>
                </a:lnTo>
                <a:lnTo>
                  <a:pt x="312" y="330"/>
                </a:lnTo>
                <a:lnTo>
                  <a:pt x="312" y="336"/>
                </a:lnTo>
                <a:lnTo>
                  <a:pt x="312" y="342"/>
                </a:lnTo>
                <a:lnTo>
                  <a:pt x="312" y="348"/>
                </a:lnTo>
                <a:lnTo>
                  <a:pt x="306" y="348"/>
                </a:lnTo>
                <a:lnTo>
                  <a:pt x="300" y="348"/>
                </a:lnTo>
                <a:lnTo>
                  <a:pt x="294" y="348"/>
                </a:lnTo>
                <a:lnTo>
                  <a:pt x="294" y="354"/>
                </a:lnTo>
                <a:lnTo>
                  <a:pt x="294" y="360"/>
                </a:lnTo>
                <a:lnTo>
                  <a:pt x="294" y="366"/>
                </a:lnTo>
                <a:lnTo>
                  <a:pt x="300" y="372"/>
                </a:lnTo>
                <a:lnTo>
                  <a:pt x="306" y="378"/>
                </a:lnTo>
                <a:lnTo>
                  <a:pt x="306" y="384"/>
                </a:lnTo>
                <a:lnTo>
                  <a:pt x="300" y="384"/>
                </a:lnTo>
                <a:lnTo>
                  <a:pt x="294" y="384"/>
                </a:lnTo>
                <a:lnTo>
                  <a:pt x="288" y="390"/>
                </a:lnTo>
                <a:lnTo>
                  <a:pt x="288" y="396"/>
                </a:lnTo>
                <a:lnTo>
                  <a:pt x="282" y="396"/>
                </a:lnTo>
                <a:lnTo>
                  <a:pt x="282" y="402"/>
                </a:lnTo>
                <a:lnTo>
                  <a:pt x="276" y="402"/>
                </a:lnTo>
                <a:lnTo>
                  <a:pt x="276" y="408"/>
                </a:lnTo>
                <a:lnTo>
                  <a:pt x="276" y="414"/>
                </a:lnTo>
                <a:lnTo>
                  <a:pt x="174" y="432"/>
                </a:lnTo>
                <a:lnTo>
                  <a:pt x="174" y="426"/>
                </a:lnTo>
                <a:lnTo>
                  <a:pt x="6" y="432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4414680" y="4033800"/>
            <a:ext cx="685800" cy="619200"/>
          </a:xfrm>
          <a:custGeom>
            <a:avLst/>
            <a:gdLst/>
            <a:ahLst/>
            <a:rect l="l" t="t" r="r" b="b"/>
            <a:pathLst>
              <a:path w="432" h="390">
                <a:moveTo>
                  <a:pt x="0" y="18"/>
                </a:move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396" y="6"/>
                </a:lnTo>
                <a:lnTo>
                  <a:pt x="396" y="12"/>
                </a:lnTo>
                <a:lnTo>
                  <a:pt x="390" y="12"/>
                </a:lnTo>
                <a:lnTo>
                  <a:pt x="390" y="18"/>
                </a:lnTo>
                <a:lnTo>
                  <a:pt x="390" y="24"/>
                </a:lnTo>
                <a:lnTo>
                  <a:pt x="384" y="30"/>
                </a:lnTo>
                <a:lnTo>
                  <a:pt x="384" y="36"/>
                </a:lnTo>
                <a:lnTo>
                  <a:pt x="378" y="42"/>
                </a:lnTo>
                <a:lnTo>
                  <a:pt x="378" y="48"/>
                </a:lnTo>
                <a:lnTo>
                  <a:pt x="384" y="54"/>
                </a:lnTo>
                <a:lnTo>
                  <a:pt x="390" y="54"/>
                </a:lnTo>
                <a:lnTo>
                  <a:pt x="396" y="54"/>
                </a:lnTo>
                <a:lnTo>
                  <a:pt x="402" y="54"/>
                </a:lnTo>
                <a:lnTo>
                  <a:pt x="408" y="54"/>
                </a:lnTo>
                <a:lnTo>
                  <a:pt x="414" y="54"/>
                </a:lnTo>
                <a:lnTo>
                  <a:pt x="420" y="54"/>
                </a:lnTo>
                <a:lnTo>
                  <a:pt x="426" y="54"/>
                </a:lnTo>
                <a:lnTo>
                  <a:pt x="426" y="48"/>
                </a:lnTo>
                <a:lnTo>
                  <a:pt x="432" y="48"/>
                </a:lnTo>
                <a:lnTo>
                  <a:pt x="432" y="66"/>
                </a:lnTo>
                <a:lnTo>
                  <a:pt x="420" y="66"/>
                </a:lnTo>
                <a:lnTo>
                  <a:pt x="420" y="96"/>
                </a:lnTo>
                <a:lnTo>
                  <a:pt x="414" y="102"/>
                </a:lnTo>
                <a:lnTo>
                  <a:pt x="408" y="102"/>
                </a:lnTo>
                <a:lnTo>
                  <a:pt x="408" y="108"/>
                </a:lnTo>
                <a:lnTo>
                  <a:pt x="402" y="108"/>
                </a:lnTo>
                <a:lnTo>
                  <a:pt x="396" y="108"/>
                </a:lnTo>
                <a:lnTo>
                  <a:pt x="396" y="114"/>
                </a:lnTo>
                <a:lnTo>
                  <a:pt x="396" y="120"/>
                </a:lnTo>
                <a:lnTo>
                  <a:pt x="396" y="126"/>
                </a:lnTo>
                <a:lnTo>
                  <a:pt x="396" y="132"/>
                </a:lnTo>
                <a:lnTo>
                  <a:pt x="402" y="132"/>
                </a:lnTo>
                <a:lnTo>
                  <a:pt x="408" y="132"/>
                </a:lnTo>
                <a:lnTo>
                  <a:pt x="408" y="138"/>
                </a:lnTo>
                <a:lnTo>
                  <a:pt x="414" y="138"/>
                </a:lnTo>
                <a:lnTo>
                  <a:pt x="414" y="144"/>
                </a:lnTo>
                <a:lnTo>
                  <a:pt x="408" y="144"/>
                </a:lnTo>
                <a:lnTo>
                  <a:pt x="408" y="150"/>
                </a:lnTo>
                <a:lnTo>
                  <a:pt x="402" y="150"/>
                </a:lnTo>
                <a:lnTo>
                  <a:pt x="402" y="156"/>
                </a:lnTo>
                <a:lnTo>
                  <a:pt x="402" y="162"/>
                </a:lnTo>
                <a:lnTo>
                  <a:pt x="396" y="168"/>
                </a:lnTo>
                <a:lnTo>
                  <a:pt x="390" y="168"/>
                </a:lnTo>
                <a:lnTo>
                  <a:pt x="390" y="174"/>
                </a:lnTo>
                <a:lnTo>
                  <a:pt x="384" y="174"/>
                </a:lnTo>
                <a:lnTo>
                  <a:pt x="378" y="174"/>
                </a:lnTo>
                <a:lnTo>
                  <a:pt x="378" y="180"/>
                </a:lnTo>
                <a:lnTo>
                  <a:pt x="372" y="180"/>
                </a:lnTo>
                <a:lnTo>
                  <a:pt x="372" y="186"/>
                </a:lnTo>
                <a:lnTo>
                  <a:pt x="366" y="192"/>
                </a:lnTo>
                <a:lnTo>
                  <a:pt x="366" y="198"/>
                </a:lnTo>
                <a:lnTo>
                  <a:pt x="366" y="204"/>
                </a:lnTo>
                <a:lnTo>
                  <a:pt x="366" y="210"/>
                </a:lnTo>
                <a:lnTo>
                  <a:pt x="366" y="216"/>
                </a:lnTo>
                <a:lnTo>
                  <a:pt x="366" y="222"/>
                </a:lnTo>
                <a:lnTo>
                  <a:pt x="366" y="228"/>
                </a:lnTo>
                <a:lnTo>
                  <a:pt x="360" y="228"/>
                </a:lnTo>
                <a:lnTo>
                  <a:pt x="354" y="228"/>
                </a:lnTo>
                <a:lnTo>
                  <a:pt x="354" y="234"/>
                </a:lnTo>
                <a:lnTo>
                  <a:pt x="348" y="240"/>
                </a:lnTo>
                <a:lnTo>
                  <a:pt x="348" y="246"/>
                </a:lnTo>
                <a:lnTo>
                  <a:pt x="342" y="246"/>
                </a:lnTo>
                <a:lnTo>
                  <a:pt x="342" y="252"/>
                </a:lnTo>
                <a:lnTo>
                  <a:pt x="336" y="252"/>
                </a:lnTo>
                <a:lnTo>
                  <a:pt x="330" y="252"/>
                </a:lnTo>
                <a:lnTo>
                  <a:pt x="324" y="252"/>
                </a:lnTo>
                <a:lnTo>
                  <a:pt x="324" y="258"/>
                </a:lnTo>
                <a:lnTo>
                  <a:pt x="324" y="264"/>
                </a:lnTo>
                <a:lnTo>
                  <a:pt x="324" y="270"/>
                </a:lnTo>
                <a:lnTo>
                  <a:pt x="324" y="276"/>
                </a:lnTo>
                <a:lnTo>
                  <a:pt x="324" y="282"/>
                </a:lnTo>
                <a:lnTo>
                  <a:pt x="330" y="288"/>
                </a:lnTo>
                <a:lnTo>
                  <a:pt x="330" y="294"/>
                </a:lnTo>
                <a:lnTo>
                  <a:pt x="336" y="294"/>
                </a:lnTo>
                <a:lnTo>
                  <a:pt x="336" y="300"/>
                </a:lnTo>
                <a:lnTo>
                  <a:pt x="330" y="306"/>
                </a:lnTo>
                <a:lnTo>
                  <a:pt x="324" y="312"/>
                </a:lnTo>
                <a:lnTo>
                  <a:pt x="318" y="312"/>
                </a:lnTo>
                <a:lnTo>
                  <a:pt x="318" y="318"/>
                </a:lnTo>
                <a:lnTo>
                  <a:pt x="318" y="324"/>
                </a:lnTo>
                <a:lnTo>
                  <a:pt x="318" y="330"/>
                </a:lnTo>
                <a:lnTo>
                  <a:pt x="324" y="330"/>
                </a:lnTo>
                <a:lnTo>
                  <a:pt x="324" y="336"/>
                </a:lnTo>
                <a:lnTo>
                  <a:pt x="330" y="336"/>
                </a:lnTo>
                <a:lnTo>
                  <a:pt x="336" y="336"/>
                </a:lnTo>
                <a:lnTo>
                  <a:pt x="336" y="348"/>
                </a:lnTo>
                <a:lnTo>
                  <a:pt x="336" y="354"/>
                </a:lnTo>
                <a:lnTo>
                  <a:pt x="330" y="354"/>
                </a:lnTo>
                <a:lnTo>
                  <a:pt x="330" y="360"/>
                </a:lnTo>
                <a:lnTo>
                  <a:pt x="324" y="360"/>
                </a:lnTo>
                <a:lnTo>
                  <a:pt x="324" y="366"/>
                </a:lnTo>
                <a:lnTo>
                  <a:pt x="324" y="372"/>
                </a:lnTo>
                <a:lnTo>
                  <a:pt x="324" y="378"/>
                </a:lnTo>
                <a:lnTo>
                  <a:pt x="324" y="384"/>
                </a:lnTo>
                <a:lnTo>
                  <a:pt x="312" y="384"/>
                </a:lnTo>
                <a:lnTo>
                  <a:pt x="294" y="390"/>
                </a:lnTo>
                <a:lnTo>
                  <a:pt x="276" y="390"/>
                </a:lnTo>
                <a:lnTo>
                  <a:pt x="264" y="390"/>
                </a:lnTo>
                <a:lnTo>
                  <a:pt x="228" y="390"/>
                </a:lnTo>
                <a:lnTo>
                  <a:pt x="198" y="390"/>
                </a:lnTo>
                <a:lnTo>
                  <a:pt x="162" y="390"/>
                </a:lnTo>
                <a:lnTo>
                  <a:pt x="132" y="390"/>
                </a:lnTo>
                <a:lnTo>
                  <a:pt x="96" y="390"/>
                </a:lnTo>
                <a:lnTo>
                  <a:pt x="60" y="390"/>
                </a:lnTo>
                <a:lnTo>
                  <a:pt x="60" y="348"/>
                </a:lnTo>
                <a:lnTo>
                  <a:pt x="60" y="342"/>
                </a:lnTo>
                <a:lnTo>
                  <a:pt x="60" y="336"/>
                </a:lnTo>
                <a:lnTo>
                  <a:pt x="54" y="330"/>
                </a:lnTo>
                <a:lnTo>
                  <a:pt x="48" y="330"/>
                </a:lnTo>
                <a:lnTo>
                  <a:pt x="42" y="330"/>
                </a:lnTo>
                <a:lnTo>
                  <a:pt x="36" y="330"/>
                </a:lnTo>
                <a:lnTo>
                  <a:pt x="30" y="330"/>
                </a:lnTo>
                <a:lnTo>
                  <a:pt x="24" y="330"/>
                </a:lnTo>
                <a:lnTo>
                  <a:pt x="18" y="330"/>
                </a:lnTo>
                <a:lnTo>
                  <a:pt x="18" y="324"/>
                </a:lnTo>
                <a:lnTo>
                  <a:pt x="18" y="318"/>
                </a:lnTo>
                <a:lnTo>
                  <a:pt x="6" y="84"/>
                </a:lnTo>
                <a:lnTo>
                  <a:pt x="0" y="18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4414680" y="4033800"/>
            <a:ext cx="685800" cy="619200"/>
          </a:xfrm>
          <a:custGeom>
            <a:avLst/>
            <a:gdLst/>
            <a:ahLst/>
            <a:rect l="l" t="t" r="r" b="b"/>
            <a:pathLst>
              <a:path w="432" h="390">
                <a:moveTo>
                  <a:pt x="0" y="18"/>
                </a:move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396" y="6"/>
                </a:lnTo>
                <a:lnTo>
                  <a:pt x="396" y="12"/>
                </a:lnTo>
                <a:lnTo>
                  <a:pt x="390" y="12"/>
                </a:lnTo>
                <a:lnTo>
                  <a:pt x="390" y="18"/>
                </a:lnTo>
                <a:lnTo>
                  <a:pt x="390" y="24"/>
                </a:lnTo>
                <a:lnTo>
                  <a:pt x="384" y="30"/>
                </a:lnTo>
                <a:lnTo>
                  <a:pt x="384" y="36"/>
                </a:lnTo>
                <a:lnTo>
                  <a:pt x="378" y="42"/>
                </a:lnTo>
                <a:lnTo>
                  <a:pt x="378" y="48"/>
                </a:lnTo>
                <a:lnTo>
                  <a:pt x="384" y="54"/>
                </a:lnTo>
                <a:lnTo>
                  <a:pt x="390" y="54"/>
                </a:lnTo>
                <a:lnTo>
                  <a:pt x="396" y="54"/>
                </a:lnTo>
                <a:lnTo>
                  <a:pt x="402" y="54"/>
                </a:lnTo>
                <a:lnTo>
                  <a:pt x="408" y="54"/>
                </a:lnTo>
                <a:lnTo>
                  <a:pt x="414" y="54"/>
                </a:lnTo>
                <a:lnTo>
                  <a:pt x="420" y="54"/>
                </a:lnTo>
                <a:lnTo>
                  <a:pt x="426" y="54"/>
                </a:lnTo>
                <a:lnTo>
                  <a:pt x="426" y="48"/>
                </a:lnTo>
                <a:lnTo>
                  <a:pt x="432" y="48"/>
                </a:lnTo>
                <a:lnTo>
                  <a:pt x="432" y="66"/>
                </a:lnTo>
                <a:lnTo>
                  <a:pt x="420" y="66"/>
                </a:lnTo>
                <a:lnTo>
                  <a:pt x="420" y="96"/>
                </a:lnTo>
                <a:lnTo>
                  <a:pt x="414" y="102"/>
                </a:lnTo>
                <a:lnTo>
                  <a:pt x="408" y="102"/>
                </a:lnTo>
                <a:lnTo>
                  <a:pt x="408" y="108"/>
                </a:lnTo>
                <a:lnTo>
                  <a:pt x="402" y="108"/>
                </a:lnTo>
                <a:lnTo>
                  <a:pt x="396" y="108"/>
                </a:lnTo>
                <a:lnTo>
                  <a:pt x="396" y="114"/>
                </a:lnTo>
                <a:lnTo>
                  <a:pt x="396" y="120"/>
                </a:lnTo>
                <a:lnTo>
                  <a:pt x="396" y="126"/>
                </a:lnTo>
                <a:lnTo>
                  <a:pt x="396" y="132"/>
                </a:lnTo>
                <a:lnTo>
                  <a:pt x="402" y="132"/>
                </a:lnTo>
                <a:lnTo>
                  <a:pt x="408" y="132"/>
                </a:lnTo>
                <a:lnTo>
                  <a:pt x="408" y="138"/>
                </a:lnTo>
                <a:lnTo>
                  <a:pt x="414" y="138"/>
                </a:lnTo>
                <a:lnTo>
                  <a:pt x="414" y="144"/>
                </a:lnTo>
                <a:lnTo>
                  <a:pt x="408" y="144"/>
                </a:lnTo>
                <a:lnTo>
                  <a:pt x="408" y="150"/>
                </a:lnTo>
                <a:lnTo>
                  <a:pt x="402" y="150"/>
                </a:lnTo>
                <a:lnTo>
                  <a:pt x="402" y="156"/>
                </a:lnTo>
                <a:lnTo>
                  <a:pt x="402" y="162"/>
                </a:lnTo>
                <a:lnTo>
                  <a:pt x="396" y="168"/>
                </a:lnTo>
                <a:lnTo>
                  <a:pt x="390" y="168"/>
                </a:lnTo>
                <a:lnTo>
                  <a:pt x="390" y="174"/>
                </a:lnTo>
                <a:lnTo>
                  <a:pt x="384" y="174"/>
                </a:lnTo>
                <a:lnTo>
                  <a:pt x="378" y="174"/>
                </a:lnTo>
                <a:lnTo>
                  <a:pt x="378" y="180"/>
                </a:lnTo>
                <a:lnTo>
                  <a:pt x="372" y="180"/>
                </a:lnTo>
                <a:lnTo>
                  <a:pt x="372" y="186"/>
                </a:lnTo>
                <a:lnTo>
                  <a:pt x="366" y="192"/>
                </a:lnTo>
                <a:lnTo>
                  <a:pt x="366" y="198"/>
                </a:lnTo>
                <a:lnTo>
                  <a:pt x="366" y="204"/>
                </a:lnTo>
                <a:lnTo>
                  <a:pt x="366" y="210"/>
                </a:lnTo>
                <a:lnTo>
                  <a:pt x="366" y="216"/>
                </a:lnTo>
                <a:lnTo>
                  <a:pt x="366" y="222"/>
                </a:lnTo>
                <a:lnTo>
                  <a:pt x="366" y="228"/>
                </a:lnTo>
                <a:lnTo>
                  <a:pt x="360" y="228"/>
                </a:lnTo>
                <a:lnTo>
                  <a:pt x="354" y="228"/>
                </a:lnTo>
                <a:lnTo>
                  <a:pt x="354" y="234"/>
                </a:lnTo>
                <a:lnTo>
                  <a:pt x="348" y="240"/>
                </a:lnTo>
                <a:lnTo>
                  <a:pt x="348" y="246"/>
                </a:lnTo>
                <a:lnTo>
                  <a:pt x="342" y="246"/>
                </a:lnTo>
                <a:lnTo>
                  <a:pt x="342" y="252"/>
                </a:lnTo>
                <a:lnTo>
                  <a:pt x="336" y="252"/>
                </a:lnTo>
                <a:lnTo>
                  <a:pt x="330" y="252"/>
                </a:lnTo>
                <a:lnTo>
                  <a:pt x="324" y="252"/>
                </a:lnTo>
                <a:lnTo>
                  <a:pt x="324" y="258"/>
                </a:lnTo>
                <a:lnTo>
                  <a:pt x="324" y="264"/>
                </a:lnTo>
                <a:lnTo>
                  <a:pt x="324" y="270"/>
                </a:lnTo>
                <a:lnTo>
                  <a:pt x="324" y="276"/>
                </a:lnTo>
                <a:lnTo>
                  <a:pt x="324" y="282"/>
                </a:lnTo>
                <a:lnTo>
                  <a:pt x="330" y="288"/>
                </a:lnTo>
                <a:lnTo>
                  <a:pt x="330" y="294"/>
                </a:lnTo>
                <a:lnTo>
                  <a:pt x="336" y="294"/>
                </a:lnTo>
                <a:lnTo>
                  <a:pt x="336" y="300"/>
                </a:lnTo>
                <a:lnTo>
                  <a:pt x="330" y="306"/>
                </a:lnTo>
                <a:lnTo>
                  <a:pt x="324" y="312"/>
                </a:lnTo>
                <a:lnTo>
                  <a:pt x="318" y="312"/>
                </a:lnTo>
                <a:lnTo>
                  <a:pt x="318" y="318"/>
                </a:lnTo>
                <a:lnTo>
                  <a:pt x="318" y="324"/>
                </a:lnTo>
                <a:lnTo>
                  <a:pt x="318" y="330"/>
                </a:lnTo>
                <a:lnTo>
                  <a:pt x="324" y="330"/>
                </a:lnTo>
                <a:lnTo>
                  <a:pt x="324" y="336"/>
                </a:lnTo>
                <a:lnTo>
                  <a:pt x="330" y="336"/>
                </a:lnTo>
                <a:lnTo>
                  <a:pt x="336" y="336"/>
                </a:lnTo>
                <a:lnTo>
                  <a:pt x="336" y="348"/>
                </a:lnTo>
                <a:lnTo>
                  <a:pt x="336" y="354"/>
                </a:lnTo>
                <a:lnTo>
                  <a:pt x="330" y="354"/>
                </a:lnTo>
                <a:lnTo>
                  <a:pt x="330" y="360"/>
                </a:lnTo>
                <a:lnTo>
                  <a:pt x="324" y="360"/>
                </a:lnTo>
                <a:lnTo>
                  <a:pt x="324" y="366"/>
                </a:lnTo>
                <a:lnTo>
                  <a:pt x="324" y="372"/>
                </a:lnTo>
                <a:lnTo>
                  <a:pt x="324" y="378"/>
                </a:lnTo>
                <a:lnTo>
                  <a:pt x="324" y="384"/>
                </a:lnTo>
                <a:lnTo>
                  <a:pt x="312" y="384"/>
                </a:lnTo>
                <a:lnTo>
                  <a:pt x="294" y="390"/>
                </a:lnTo>
                <a:lnTo>
                  <a:pt x="276" y="390"/>
                </a:lnTo>
                <a:lnTo>
                  <a:pt x="264" y="390"/>
                </a:lnTo>
                <a:lnTo>
                  <a:pt x="228" y="390"/>
                </a:lnTo>
                <a:lnTo>
                  <a:pt x="198" y="390"/>
                </a:lnTo>
                <a:lnTo>
                  <a:pt x="162" y="390"/>
                </a:lnTo>
                <a:lnTo>
                  <a:pt x="132" y="390"/>
                </a:lnTo>
                <a:lnTo>
                  <a:pt x="96" y="390"/>
                </a:lnTo>
                <a:lnTo>
                  <a:pt x="60" y="390"/>
                </a:lnTo>
                <a:lnTo>
                  <a:pt x="60" y="348"/>
                </a:lnTo>
                <a:lnTo>
                  <a:pt x="60" y="342"/>
                </a:lnTo>
                <a:lnTo>
                  <a:pt x="60" y="336"/>
                </a:lnTo>
                <a:lnTo>
                  <a:pt x="54" y="330"/>
                </a:lnTo>
                <a:lnTo>
                  <a:pt x="48" y="330"/>
                </a:lnTo>
                <a:lnTo>
                  <a:pt x="42" y="330"/>
                </a:lnTo>
                <a:lnTo>
                  <a:pt x="36" y="330"/>
                </a:lnTo>
                <a:lnTo>
                  <a:pt x="30" y="330"/>
                </a:lnTo>
                <a:lnTo>
                  <a:pt x="24" y="330"/>
                </a:lnTo>
                <a:lnTo>
                  <a:pt x="18" y="330"/>
                </a:lnTo>
                <a:lnTo>
                  <a:pt x="18" y="324"/>
                </a:lnTo>
                <a:lnTo>
                  <a:pt x="18" y="318"/>
                </a:lnTo>
                <a:lnTo>
                  <a:pt x="6" y="84"/>
                </a:lnTo>
                <a:lnTo>
                  <a:pt x="0" y="18"/>
                </a:lnTo>
              </a:path>
            </a:pathLst>
          </a:custGeom>
          <a:noFill/>
          <a:ln cap="rnd" w="9360">
            <a:solidFill>
              <a:srgbClr val="84828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4243320" y="3338640"/>
            <a:ext cx="924120" cy="780840"/>
          </a:xfrm>
          <a:custGeom>
            <a:avLst/>
            <a:gdLst/>
            <a:ahLst/>
            <a:rect l="l" t="t" r="r" b="b"/>
            <a:pathLst>
              <a:path w="582" h="492">
                <a:moveTo>
                  <a:pt x="30" y="36"/>
                </a:moveTo>
                <a:lnTo>
                  <a:pt x="24" y="30"/>
                </a:lnTo>
                <a:lnTo>
                  <a:pt x="18" y="30"/>
                </a:lnTo>
                <a:lnTo>
                  <a:pt x="12" y="30"/>
                </a:lnTo>
                <a:lnTo>
                  <a:pt x="12" y="24"/>
                </a:lnTo>
                <a:lnTo>
                  <a:pt x="6" y="24"/>
                </a:lnTo>
                <a:lnTo>
                  <a:pt x="0" y="18"/>
                </a:lnTo>
                <a:lnTo>
                  <a:pt x="0" y="12"/>
                </a:lnTo>
                <a:lnTo>
                  <a:pt x="0" y="0"/>
                </a:lnTo>
                <a:lnTo>
                  <a:pt x="348" y="0"/>
                </a:lnTo>
                <a:lnTo>
                  <a:pt x="348" y="6"/>
                </a:lnTo>
                <a:lnTo>
                  <a:pt x="348" y="12"/>
                </a:lnTo>
                <a:lnTo>
                  <a:pt x="354" y="12"/>
                </a:lnTo>
                <a:lnTo>
                  <a:pt x="354" y="18"/>
                </a:lnTo>
                <a:lnTo>
                  <a:pt x="354" y="24"/>
                </a:lnTo>
                <a:lnTo>
                  <a:pt x="354" y="30"/>
                </a:lnTo>
                <a:lnTo>
                  <a:pt x="360" y="36"/>
                </a:lnTo>
                <a:lnTo>
                  <a:pt x="360" y="42"/>
                </a:lnTo>
                <a:lnTo>
                  <a:pt x="360" y="48"/>
                </a:lnTo>
                <a:lnTo>
                  <a:pt x="360" y="54"/>
                </a:lnTo>
                <a:lnTo>
                  <a:pt x="366" y="60"/>
                </a:lnTo>
                <a:lnTo>
                  <a:pt x="366" y="66"/>
                </a:lnTo>
                <a:lnTo>
                  <a:pt x="366" y="72"/>
                </a:lnTo>
                <a:lnTo>
                  <a:pt x="366" y="78"/>
                </a:lnTo>
                <a:lnTo>
                  <a:pt x="366" y="84"/>
                </a:lnTo>
                <a:lnTo>
                  <a:pt x="372" y="84"/>
                </a:lnTo>
                <a:lnTo>
                  <a:pt x="372" y="90"/>
                </a:lnTo>
                <a:lnTo>
                  <a:pt x="372" y="96"/>
                </a:lnTo>
                <a:lnTo>
                  <a:pt x="378" y="96"/>
                </a:lnTo>
                <a:lnTo>
                  <a:pt x="378" y="102"/>
                </a:lnTo>
                <a:lnTo>
                  <a:pt x="378" y="108"/>
                </a:lnTo>
                <a:lnTo>
                  <a:pt x="384" y="114"/>
                </a:lnTo>
                <a:lnTo>
                  <a:pt x="390" y="114"/>
                </a:lnTo>
                <a:lnTo>
                  <a:pt x="396" y="114"/>
                </a:lnTo>
                <a:lnTo>
                  <a:pt x="396" y="120"/>
                </a:lnTo>
                <a:lnTo>
                  <a:pt x="402" y="120"/>
                </a:lnTo>
                <a:lnTo>
                  <a:pt x="402" y="126"/>
                </a:lnTo>
                <a:lnTo>
                  <a:pt x="408" y="126"/>
                </a:lnTo>
                <a:lnTo>
                  <a:pt x="414" y="132"/>
                </a:lnTo>
                <a:lnTo>
                  <a:pt x="420" y="138"/>
                </a:lnTo>
                <a:lnTo>
                  <a:pt x="420" y="144"/>
                </a:lnTo>
                <a:lnTo>
                  <a:pt x="426" y="150"/>
                </a:lnTo>
                <a:lnTo>
                  <a:pt x="426" y="156"/>
                </a:lnTo>
                <a:lnTo>
                  <a:pt x="426" y="162"/>
                </a:lnTo>
                <a:lnTo>
                  <a:pt x="432" y="162"/>
                </a:lnTo>
                <a:lnTo>
                  <a:pt x="432" y="168"/>
                </a:lnTo>
                <a:lnTo>
                  <a:pt x="432" y="174"/>
                </a:lnTo>
                <a:lnTo>
                  <a:pt x="438" y="174"/>
                </a:lnTo>
                <a:lnTo>
                  <a:pt x="438" y="180"/>
                </a:lnTo>
                <a:lnTo>
                  <a:pt x="444" y="180"/>
                </a:lnTo>
                <a:lnTo>
                  <a:pt x="450" y="180"/>
                </a:lnTo>
                <a:lnTo>
                  <a:pt x="456" y="180"/>
                </a:lnTo>
                <a:lnTo>
                  <a:pt x="468" y="186"/>
                </a:lnTo>
                <a:lnTo>
                  <a:pt x="474" y="198"/>
                </a:lnTo>
                <a:lnTo>
                  <a:pt x="474" y="204"/>
                </a:lnTo>
                <a:lnTo>
                  <a:pt x="474" y="210"/>
                </a:lnTo>
                <a:lnTo>
                  <a:pt x="468" y="216"/>
                </a:lnTo>
                <a:lnTo>
                  <a:pt x="468" y="222"/>
                </a:lnTo>
                <a:lnTo>
                  <a:pt x="468" y="228"/>
                </a:lnTo>
                <a:lnTo>
                  <a:pt x="468" y="234"/>
                </a:lnTo>
                <a:lnTo>
                  <a:pt x="468" y="240"/>
                </a:lnTo>
                <a:lnTo>
                  <a:pt x="468" y="246"/>
                </a:lnTo>
                <a:lnTo>
                  <a:pt x="468" y="252"/>
                </a:lnTo>
                <a:lnTo>
                  <a:pt x="474" y="252"/>
                </a:lnTo>
                <a:lnTo>
                  <a:pt x="474" y="258"/>
                </a:lnTo>
                <a:lnTo>
                  <a:pt x="480" y="258"/>
                </a:lnTo>
                <a:lnTo>
                  <a:pt x="486" y="258"/>
                </a:lnTo>
                <a:lnTo>
                  <a:pt x="492" y="264"/>
                </a:lnTo>
                <a:lnTo>
                  <a:pt x="498" y="264"/>
                </a:lnTo>
                <a:lnTo>
                  <a:pt x="498" y="270"/>
                </a:lnTo>
                <a:lnTo>
                  <a:pt x="504" y="270"/>
                </a:lnTo>
                <a:lnTo>
                  <a:pt x="504" y="288"/>
                </a:lnTo>
                <a:lnTo>
                  <a:pt x="510" y="288"/>
                </a:lnTo>
                <a:lnTo>
                  <a:pt x="510" y="294"/>
                </a:lnTo>
                <a:lnTo>
                  <a:pt x="516" y="294"/>
                </a:lnTo>
                <a:lnTo>
                  <a:pt x="522" y="294"/>
                </a:lnTo>
                <a:lnTo>
                  <a:pt x="522" y="300"/>
                </a:lnTo>
                <a:lnTo>
                  <a:pt x="528" y="300"/>
                </a:lnTo>
                <a:lnTo>
                  <a:pt x="534" y="300"/>
                </a:lnTo>
                <a:lnTo>
                  <a:pt x="534" y="306"/>
                </a:lnTo>
                <a:lnTo>
                  <a:pt x="534" y="312"/>
                </a:lnTo>
                <a:lnTo>
                  <a:pt x="540" y="312"/>
                </a:lnTo>
                <a:lnTo>
                  <a:pt x="540" y="318"/>
                </a:lnTo>
                <a:lnTo>
                  <a:pt x="540" y="324"/>
                </a:lnTo>
                <a:lnTo>
                  <a:pt x="546" y="324"/>
                </a:lnTo>
                <a:lnTo>
                  <a:pt x="546" y="330"/>
                </a:lnTo>
                <a:lnTo>
                  <a:pt x="546" y="336"/>
                </a:lnTo>
                <a:lnTo>
                  <a:pt x="546" y="342"/>
                </a:lnTo>
                <a:lnTo>
                  <a:pt x="546" y="348"/>
                </a:lnTo>
                <a:lnTo>
                  <a:pt x="546" y="354"/>
                </a:lnTo>
                <a:lnTo>
                  <a:pt x="552" y="354"/>
                </a:lnTo>
                <a:lnTo>
                  <a:pt x="552" y="360"/>
                </a:lnTo>
                <a:lnTo>
                  <a:pt x="558" y="360"/>
                </a:lnTo>
                <a:lnTo>
                  <a:pt x="558" y="366"/>
                </a:lnTo>
                <a:lnTo>
                  <a:pt x="564" y="366"/>
                </a:lnTo>
                <a:lnTo>
                  <a:pt x="570" y="372"/>
                </a:lnTo>
                <a:lnTo>
                  <a:pt x="576" y="372"/>
                </a:lnTo>
                <a:lnTo>
                  <a:pt x="582" y="378"/>
                </a:lnTo>
                <a:lnTo>
                  <a:pt x="582" y="384"/>
                </a:lnTo>
                <a:lnTo>
                  <a:pt x="582" y="390"/>
                </a:lnTo>
                <a:lnTo>
                  <a:pt x="582" y="396"/>
                </a:lnTo>
                <a:lnTo>
                  <a:pt x="582" y="402"/>
                </a:lnTo>
                <a:lnTo>
                  <a:pt x="582" y="408"/>
                </a:lnTo>
                <a:lnTo>
                  <a:pt x="576" y="414"/>
                </a:lnTo>
                <a:lnTo>
                  <a:pt x="576" y="420"/>
                </a:lnTo>
                <a:lnTo>
                  <a:pt x="576" y="426"/>
                </a:lnTo>
                <a:lnTo>
                  <a:pt x="570" y="426"/>
                </a:lnTo>
                <a:lnTo>
                  <a:pt x="564" y="426"/>
                </a:lnTo>
                <a:lnTo>
                  <a:pt x="564" y="432"/>
                </a:lnTo>
                <a:lnTo>
                  <a:pt x="558" y="432"/>
                </a:lnTo>
                <a:lnTo>
                  <a:pt x="558" y="438"/>
                </a:lnTo>
                <a:lnTo>
                  <a:pt x="552" y="438"/>
                </a:lnTo>
                <a:lnTo>
                  <a:pt x="552" y="444"/>
                </a:lnTo>
                <a:lnTo>
                  <a:pt x="552" y="450"/>
                </a:lnTo>
                <a:lnTo>
                  <a:pt x="546" y="456"/>
                </a:lnTo>
                <a:lnTo>
                  <a:pt x="546" y="462"/>
                </a:lnTo>
                <a:lnTo>
                  <a:pt x="546" y="468"/>
                </a:lnTo>
                <a:lnTo>
                  <a:pt x="546" y="474"/>
                </a:lnTo>
                <a:lnTo>
                  <a:pt x="546" y="480"/>
                </a:lnTo>
                <a:lnTo>
                  <a:pt x="540" y="480"/>
                </a:lnTo>
                <a:lnTo>
                  <a:pt x="540" y="486"/>
                </a:lnTo>
                <a:lnTo>
                  <a:pt x="534" y="486"/>
                </a:lnTo>
                <a:lnTo>
                  <a:pt x="528" y="486"/>
                </a:lnTo>
                <a:lnTo>
                  <a:pt x="516" y="486"/>
                </a:lnTo>
                <a:lnTo>
                  <a:pt x="510" y="492"/>
                </a:lnTo>
                <a:lnTo>
                  <a:pt x="504" y="492"/>
                </a:lnTo>
                <a:lnTo>
                  <a:pt x="498" y="492"/>
                </a:lnTo>
                <a:lnTo>
                  <a:pt x="492" y="492"/>
                </a:lnTo>
                <a:lnTo>
                  <a:pt x="492" y="486"/>
                </a:lnTo>
                <a:lnTo>
                  <a:pt x="486" y="486"/>
                </a:lnTo>
                <a:lnTo>
                  <a:pt x="486" y="480"/>
                </a:lnTo>
                <a:lnTo>
                  <a:pt x="492" y="474"/>
                </a:lnTo>
                <a:lnTo>
                  <a:pt x="492" y="468"/>
                </a:lnTo>
                <a:lnTo>
                  <a:pt x="498" y="462"/>
                </a:lnTo>
                <a:lnTo>
                  <a:pt x="498" y="456"/>
                </a:lnTo>
                <a:lnTo>
                  <a:pt x="498" y="450"/>
                </a:lnTo>
                <a:lnTo>
                  <a:pt x="504" y="444"/>
                </a:lnTo>
                <a:lnTo>
                  <a:pt x="504" y="438"/>
                </a:lnTo>
                <a:lnTo>
                  <a:pt x="492" y="438"/>
                </a:lnTo>
                <a:lnTo>
                  <a:pt x="486" y="438"/>
                </a:lnTo>
                <a:lnTo>
                  <a:pt x="108" y="456"/>
                </a:lnTo>
                <a:lnTo>
                  <a:pt x="102" y="174"/>
                </a:lnTo>
                <a:lnTo>
                  <a:pt x="102" y="168"/>
                </a:lnTo>
                <a:lnTo>
                  <a:pt x="96" y="168"/>
                </a:lnTo>
                <a:lnTo>
                  <a:pt x="90" y="168"/>
                </a:lnTo>
                <a:lnTo>
                  <a:pt x="90" y="162"/>
                </a:lnTo>
                <a:lnTo>
                  <a:pt x="84" y="162"/>
                </a:lnTo>
                <a:lnTo>
                  <a:pt x="84" y="156"/>
                </a:lnTo>
                <a:lnTo>
                  <a:pt x="78" y="156"/>
                </a:lnTo>
                <a:lnTo>
                  <a:pt x="78" y="150"/>
                </a:lnTo>
                <a:lnTo>
                  <a:pt x="78" y="144"/>
                </a:lnTo>
                <a:lnTo>
                  <a:pt x="84" y="138"/>
                </a:lnTo>
                <a:lnTo>
                  <a:pt x="78" y="132"/>
                </a:lnTo>
                <a:lnTo>
                  <a:pt x="72" y="132"/>
                </a:lnTo>
                <a:lnTo>
                  <a:pt x="72" y="126"/>
                </a:lnTo>
                <a:lnTo>
                  <a:pt x="66" y="126"/>
                </a:lnTo>
                <a:lnTo>
                  <a:pt x="66" y="120"/>
                </a:lnTo>
                <a:lnTo>
                  <a:pt x="66" y="114"/>
                </a:lnTo>
                <a:lnTo>
                  <a:pt x="72" y="108"/>
                </a:lnTo>
                <a:lnTo>
                  <a:pt x="78" y="108"/>
                </a:lnTo>
                <a:lnTo>
                  <a:pt x="84" y="102"/>
                </a:lnTo>
                <a:lnTo>
                  <a:pt x="84" y="96"/>
                </a:lnTo>
                <a:lnTo>
                  <a:pt x="84" y="90"/>
                </a:lnTo>
                <a:lnTo>
                  <a:pt x="78" y="90"/>
                </a:lnTo>
                <a:lnTo>
                  <a:pt x="72" y="84"/>
                </a:lnTo>
                <a:lnTo>
                  <a:pt x="66" y="78"/>
                </a:lnTo>
                <a:lnTo>
                  <a:pt x="60" y="78"/>
                </a:lnTo>
                <a:lnTo>
                  <a:pt x="54" y="78"/>
                </a:lnTo>
                <a:lnTo>
                  <a:pt x="54" y="72"/>
                </a:lnTo>
                <a:lnTo>
                  <a:pt x="48" y="72"/>
                </a:lnTo>
                <a:lnTo>
                  <a:pt x="42" y="72"/>
                </a:lnTo>
                <a:lnTo>
                  <a:pt x="36" y="72"/>
                </a:lnTo>
                <a:lnTo>
                  <a:pt x="36" y="66"/>
                </a:lnTo>
                <a:lnTo>
                  <a:pt x="30" y="66"/>
                </a:lnTo>
                <a:lnTo>
                  <a:pt x="30" y="60"/>
                </a:lnTo>
                <a:lnTo>
                  <a:pt x="30" y="54"/>
                </a:lnTo>
                <a:lnTo>
                  <a:pt x="30" y="48"/>
                </a:lnTo>
                <a:lnTo>
                  <a:pt x="30" y="42"/>
                </a:lnTo>
                <a:lnTo>
                  <a:pt x="30" y="36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4243320" y="3338640"/>
            <a:ext cx="924120" cy="780840"/>
          </a:xfrm>
          <a:custGeom>
            <a:avLst/>
            <a:gdLst/>
            <a:ahLst/>
            <a:rect l="l" t="t" r="r" b="b"/>
            <a:pathLst>
              <a:path w="582" h="492">
                <a:moveTo>
                  <a:pt x="30" y="36"/>
                </a:moveTo>
                <a:lnTo>
                  <a:pt x="24" y="30"/>
                </a:lnTo>
                <a:lnTo>
                  <a:pt x="18" y="30"/>
                </a:lnTo>
                <a:lnTo>
                  <a:pt x="12" y="30"/>
                </a:lnTo>
                <a:lnTo>
                  <a:pt x="12" y="24"/>
                </a:lnTo>
                <a:lnTo>
                  <a:pt x="6" y="24"/>
                </a:lnTo>
                <a:lnTo>
                  <a:pt x="0" y="18"/>
                </a:lnTo>
                <a:lnTo>
                  <a:pt x="0" y="12"/>
                </a:lnTo>
                <a:lnTo>
                  <a:pt x="0" y="0"/>
                </a:lnTo>
                <a:lnTo>
                  <a:pt x="348" y="0"/>
                </a:lnTo>
                <a:lnTo>
                  <a:pt x="348" y="6"/>
                </a:lnTo>
                <a:lnTo>
                  <a:pt x="348" y="12"/>
                </a:lnTo>
                <a:lnTo>
                  <a:pt x="354" y="12"/>
                </a:lnTo>
                <a:lnTo>
                  <a:pt x="354" y="18"/>
                </a:lnTo>
                <a:lnTo>
                  <a:pt x="354" y="24"/>
                </a:lnTo>
                <a:lnTo>
                  <a:pt x="354" y="30"/>
                </a:lnTo>
                <a:lnTo>
                  <a:pt x="360" y="36"/>
                </a:lnTo>
                <a:lnTo>
                  <a:pt x="360" y="42"/>
                </a:lnTo>
                <a:lnTo>
                  <a:pt x="360" y="48"/>
                </a:lnTo>
                <a:lnTo>
                  <a:pt x="360" y="54"/>
                </a:lnTo>
                <a:lnTo>
                  <a:pt x="366" y="60"/>
                </a:lnTo>
                <a:lnTo>
                  <a:pt x="366" y="66"/>
                </a:lnTo>
                <a:lnTo>
                  <a:pt x="366" y="72"/>
                </a:lnTo>
                <a:lnTo>
                  <a:pt x="366" y="78"/>
                </a:lnTo>
                <a:lnTo>
                  <a:pt x="366" y="84"/>
                </a:lnTo>
                <a:lnTo>
                  <a:pt x="372" y="84"/>
                </a:lnTo>
                <a:lnTo>
                  <a:pt x="372" y="90"/>
                </a:lnTo>
                <a:lnTo>
                  <a:pt x="372" y="96"/>
                </a:lnTo>
                <a:lnTo>
                  <a:pt x="378" y="96"/>
                </a:lnTo>
                <a:lnTo>
                  <a:pt x="378" y="102"/>
                </a:lnTo>
                <a:lnTo>
                  <a:pt x="378" y="108"/>
                </a:lnTo>
                <a:lnTo>
                  <a:pt x="384" y="114"/>
                </a:lnTo>
                <a:lnTo>
                  <a:pt x="390" y="114"/>
                </a:lnTo>
                <a:lnTo>
                  <a:pt x="396" y="114"/>
                </a:lnTo>
                <a:lnTo>
                  <a:pt x="396" y="120"/>
                </a:lnTo>
                <a:lnTo>
                  <a:pt x="402" y="120"/>
                </a:lnTo>
                <a:lnTo>
                  <a:pt x="402" y="126"/>
                </a:lnTo>
                <a:lnTo>
                  <a:pt x="408" y="126"/>
                </a:lnTo>
                <a:lnTo>
                  <a:pt x="414" y="132"/>
                </a:lnTo>
                <a:lnTo>
                  <a:pt x="420" y="138"/>
                </a:lnTo>
                <a:lnTo>
                  <a:pt x="420" y="144"/>
                </a:lnTo>
                <a:lnTo>
                  <a:pt x="426" y="150"/>
                </a:lnTo>
                <a:lnTo>
                  <a:pt x="426" y="156"/>
                </a:lnTo>
                <a:lnTo>
                  <a:pt x="426" y="162"/>
                </a:lnTo>
                <a:lnTo>
                  <a:pt x="432" y="162"/>
                </a:lnTo>
                <a:lnTo>
                  <a:pt x="432" y="168"/>
                </a:lnTo>
                <a:lnTo>
                  <a:pt x="432" y="174"/>
                </a:lnTo>
                <a:lnTo>
                  <a:pt x="438" y="174"/>
                </a:lnTo>
                <a:lnTo>
                  <a:pt x="438" y="180"/>
                </a:lnTo>
                <a:lnTo>
                  <a:pt x="444" y="180"/>
                </a:lnTo>
                <a:lnTo>
                  <a:pt x="450" y="180"/>
                </a:lnTo>
                <a:lnTo>
                  <a:pt x="456" y="180"/>
                </a:lnTo>
                <a:lnTo>
                  <a:pt x="468" y="186"/>
                </a:lnTo>
                <a:lnTo>
                  <a:pt x="474" y="198"/>
                </a:lnTo>
                <a:lnTo>
                  <a:pt x="474" y="204"/>
                </a:lnTo>
                <a:lnTo>
                  <a:pt x="474" y="210"/>
                </a:lnTo>
                <a:lnTo>
                  <a:pt x="468" y="216"/>
                </a:lnTo>
                <a:lnTo>
                  <a:pt x="468" y="222"/>
                </a:lnTo>
                <a:lnTo>
                  <a:pt x="468" y="228"/>
                </a:lnTo>
                <a:lnTo>
                  <a:pt x="468" y="234"/>
                </a:lnTo>
                <a:lnTo>
                  <a:pt x="468" y="240"/>
                </a:lnTo>
                <a:lnTo>
                  <a:pt x="468" y="246"/>
                </a:lnTo>
                <a:lnTo>
                  <a:pt x="468" y="252"/>
                </a:lnTo>
                <a:lnTo>
                  <a:pt x="474" y="252"/>
                </a:lnTo>
                <a:lnTo>
                  <a:pt x="474" y="258"/>
                </a:lnTo>
                <a:lnTo>
                  <a:pt x="480" y="258"/>
                </a:lnTo>
                <a:lnTo>
                  <a:pt x="486" y="258"/>
                </a:lnTo>
                <a:lnTo>
                  <a:pt x="492" y="264"/>
                </a:lnTo>
                <a:lnTo>
                  <a:pt x="498" y="264"/>
                </a:lnTo>
                <a:lnTo>
                  <a:pt x="498" y="270"/>
                </a:lnTo>
                <a:lnTo>
                  <a:pt x="504" y="270"/>
                </a:lnTo>
                <a:lnTo>
                  <a:pt x="504" y="288"/>
                </a:lnTo>
                <a:lnTo>
                  <a:pt x="510" y="288"/>
                </a:lnTo>
                <a:lnTo>
                  <a:pt x="510" y="294"/>
                </a:lnTo>
                <a:lnTo>
                  <a:pt x="516" y="294"/>
                </a:lnTo>
                <a:lnTo>
                  <a:pt x="522" y="294"/>
                </a:lnTo>
                <a:lnTo>
                  <a:pt x="522" y="300"/>
                </a:lnTo>
                <a:lnTo>
                  <a:pt x="528" y="300"/>
                </a:lnTo>
                <a:lnTo>
                  <a:pt x="534" y="300"/>
                </a:lnTo>
                <a:lnTo>
                  <a:pt x="534" y="306"/>
                </a:lnTo>
                <a:lnTo>
                  <a:pt x="534" y="312"/>
                </a:lnTo>
                <a:lnTo>
                  <a:pt x="540" y="312"/>
                </a:lnTo>
                <a:lnTo>
                  <a:pt x="540" y="318"/>
                </a:lnTo>
                <a:lnTo>
                  <a:pt x="540" y="324"/>
                </a:lnTo>
                <a:lnTo>
                  <a:pt x="546" y="324"/>
                </a:lnTo>
                <a:lnTo>
                  <a:pt x="546" y="330"/>
                </a:lnTo>
                <a:lnTo>
                  <a:pt x="546" y="336"/>
                </a:lnTo>
                <a:lnTo>
                  <a:pt x="546" y="342"/>
                </a:lnTo>
                <a:lnTo>
                  <a:pt x="546" y="348"/>
                </a:lnTo>
                <a:lnTo>
                  <a:pt x="546" y="354"/>
                </a:lnTo>
                <a:lnTo>
                  <a:pt x="552" y="354"/>
                </a:lnTo>
                <a:lnTo>
                  <a:pt x="552" y="360"/>
                </a:lnTo>
                <a:lnTo>
                  <a:pt x="558" y="360"/>
                </a:lnTo>
                <a:lnTo>
                  <a:pt x="558" y="366"/>
                </a:lnTo>
                <a:lnTo>
                  <a:pt x="564" y="366"/>
                </a:lnTo>
                <a:lnTo>
                  <a:pt x="570" y="372"/>
                </a:lnTo>
                <a:lnTo>
                  <a:pt x="576" y="372"/>
                </a:lnTo>
                <a:lnTo>
                  <a:pt x="582" y="378"/>
                </a:lnTo>
                <a:lnTo>
                  <a:pt x="582" y="384"/>
                </a:lnTo>
                <a:lnTo>
                  <a:pt x="582" y="390"/>
                </a:lnTo>
                <a:lnTo>
                  <a:pt x="582" y="396"/>
                </a:lnTo>
                <a:lnTo>
                  <a:pt x="582" y="402"/>
                </a:lnTo>
                <a:lnTo>
                  <a:pt x="582" y="408"/>
                </a:lnTo>
                <a:lnTo>
                  <a:pt x="576" y="414"/>
                </a:lnTo>
                <a:lnTo>
                  <a:pt x="576" y="420"/>
                </a:lnTo>
                <a:lnTo>
                  <a:pt x="576" y="426"/>
                </a:lnTo>
                <a:lnTo>
                  <a:pt x="570" y="426"/>
                </a:lnTo>
                <a:lnTo>
                  <a:pt x="564" y="426"/>
                </a:lnTo>
                <a:lnTo>
                  <a:pt x="564" y="432"/>
                </a:lnTo>
                <a:lnTo>
                  <a:pt x="558" y="432"/>
                </a:lnTo>
                <a:lnTo>
                  <a:pt x="558" y="438"/>
                </a:lnTo>
                <a:lnTo>
                  <a:pt x="552" y="438"/>
                </a:lnTo>
                <a:lnTo>
                  <a:pt x="552" y="444"/>
                </a:lnTo>
                <a:lnTo>
                  <a:pt x="552" y="450"/>
                </a:lnTo>
                <a:lnTo>
                  <a:pt x="546" y="456"/>
                </a:lnTo>
                <a:lnTo>
                  <a:pt x="546" y="462"/>
                </a:lnTo>
                <a:lnTo>
                  <a:pt x="546" y="468"/>
                </a:lnTo>
                <a:lnTo>
                  <a:pt x="546" y="474"/>
                </a:lnTo>
                <a:lnTo>
                  <a:pt x="546" y="480"/>
                </a:lnTo>
                <a:lnTo>
                  <a:pt x="540" y="480"/>
                </a:lnTo>
                <a:lnTo>
                  <a:pt x="540" y="486"/>
                </a:lnTo>
                <a:lnTo>
                  <a:pt x="534" y="486"/>
                </a:lnTo>
                <a:lnTo>
                  <a:pt x="528" y="486"/>
                </a:lnTo>
                <a:lnTo>
                  <a:pt x="516" y="486"/>
                </a:lnTo>
                <a:lnTo>
                  <a:pt x="510" y="492"/>
                </a:lnTo>
                <a:lnTo>
                  <a:pt x="504" y="492"/>
                </a:lnTo>
                <a:lnTo>
                  <a:pt x="498" y="492"/>
                </a:lnTo>
                <a:lnTo>
                  <a:pt x="492" y="492"/>
                </a:lnTo>
                <a:lnTo>
                  <a:pt x="492" y="486"/>
                </a:lnTo>
                <a:lnTo>
                  <a:pt x="486" y="486"/>
                </a:lnTo>
                <a:lnTo>
                  <a:pt x="486" y="480"/>
                </a:lnTo>
                <a:lnTo>
                  <a:pt x="492" y="474"/>
                </a:lnTo>
                <a:lnTo>
                  <a:pt x="492" y="468"/>
                </a:lnTo>
                <a:lnTo>
                  <a:pt x="498" y="462"/>
                </a:lnTo>
                <a:lnTo>
                  <a:pt x="498" y="456"/>
                </a:lnTo>
                <a:lnTo>
                  <a:pt x="498" y="450"/>
                </a:lnTo>
                <a:lnTo>
                  <a:pt x="504" y="444"/>
                </a:lnTo>
                <a:lnTo>
                  <a:pt x="504" y="438"/>
                </a:lnTo>
                <a:lnTo>
                  <a:pt x="492" y="438"/>
                </a:lnTo>
                <a:lnTo>
                  <a:pt x="486" y="438"/>
                </a:lnTo>
                <a:lnTo>
                  <a:pt x="108" y="456"/>
                </a:lnTo>
                <a:lnTo>
                  <a:pt x="102" y="174"/>
                </a:lnTo>
                <a:lnTo>
                  <a:pt x="102" y="168"/>
                </a:lnTo>
                <a:lnTo>
                  <a:pt x="96" y="168"/>
                </a:lnTo>
                <a:lnTo>
                  <a:pt x="90" y="168"/>
                </a:lnTo>
                <a:lnTo>
                  <a:pt x="90" y="162"/>
                </a:lnTo>
                <a:lnTo>
                  <a:pt x="84" y="162"/>
                </a:lnTo>
                <a:lnTo>
                  <a:pt x="84" y="156"/>
                </a:lnTo>
                <a:lnTo>
                  <a:pt x="78" y="156"/>
                </a:lnTo>
                <a:lnTo>
                  <a:pt x="78" y="150"/>
                </a:lnTo>
                <a:lnTo>
                  <a:pt x="78" y="144"/>
                </a:lnTo>
                <a:lnTo>
                  <a:pt x="84" y="138"/>
                </a:lnTo>
                <a:lnTo>
                  <a:pt x="78" y="132"/>
                </a:lnTo>
                <a:lnTo>
                  <a:pt x="72" y="132"/>
                </a:lnTo>
                <a:lnTo>
                  <a:pt x="72" y="126"/>
                </a:lnTo>
                <a:lnTo>
                  <a:pt x="66" y="126"/>
                </a:lnTo>
                <a:lnTo>
                  <a:pt x="66" y="120"/>
                </a:lnTo>
                <a:lnTo>
                  <a:pt x="66" y="114"/>
                </a:lnTo>
                <a:lnTo>
                  <a:pt x="72" y="108"/>
                </a:lnTo>
                <a:lnTo>
                  <a:pt x="78" y="108"/>
                </a:lnTo>
                <a:lnTo>
                  <a:pt x="84" y="102"/>
                </a:lnTo>
                <a:lnTo>
                  <a:pt x="84" y="96"/>
                </a:lnTo>
                <a:lnTo>
                  <a:pt x="84" y="90"/>
                </a:lnTo>
                <a:lnTo>
                  <a:pt x="78" y="90"/>
                </a:lnTo>
                <a:lnTo>
                  <a:pt x="72" y="84"/>
                </a:lnTo>
                <a:lnTo>
                  <a:pt x="66" y="78"/>
                </a:lnTo>
                <a:lnTo>
                  <a:pt x="60" y="78"/>
                </a:lnTo>
                <a:lnTo>
                  <a:pt x="54" y="78"/>
                </a:lnTo>
                <a:lnTo>
                  <a:pt x="54" y="72"/>
                </a:lnTo>
                <a:lnTo>
                  <a:pt x="48" y="72"/>
                </a:lnTo>
                <a:lnTo>
                  <a:pt x="42" y="72"/>
                </a:lnTo>
                <a:lnTo>
                  <a:pt x="36" y="72"/>
                </a:lnTo>
                <a:lnTo>
                  <a:pt x="36" y="66"/>
                </a:lnTo>
                <a:lnTo>
                  <a:pt x="30" y="66"/>
                </a:lnTo>
                <a:lnTo>
                  <a:pt x="30" y="60"/>
                </a:lnTo>
                <a:lnTo>
                  <a:pt x="30" y="54"/>
                </a:lnTo>
                <a:lnTo>
                  <a:pt x="30" y="48"/>
                </a:lnTo>
                <a:lnTo>
                  <a:pt x="30" y="42"/>
                </a:lnTo>
                <a:lnTo>
                  <a:pt x="30" y="36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4138560" y="2843280"/>
            <a:ext cx="828720" cy="533160"/>
          </a:xfrm>
          <a:custGeom>
            <a:avLst/>
            <a:gdLst/>
            <a:ahLst/>
            <a:rect l="l" t="t" r="r" b="b"/>
            <a:pathLst>
              <a:path w="522" h="336">
                <a:moveTo>
                  <a:pt x="426" y="0"/>
                </a:moveTo>
                <a:lnTo>
                  <a:pt x="426" y="0"/>
                </a:lnTo>
                <a:lnTo>
                  <a:pt x="432" y="0"/>
                </a:lnTo>
                <a:lnTo>
                  <a:pt x="432" y="6"/>
                </a:lnTo>
                <a:lnTo>
                  <a:pt x="432" y="12"/>
                </a:lnTo>
                <a:lnTo>
                  <a:pt x="432" y="18"/>
                </a:lnTo>
                <a:lnTo>
                  <a:pt x="426" y="24"/>
                </a:lnTo>
                <a:lnTo>
                  <a:pt x="426" y="30"/>
                </a:lnTo>
                <a:lnTo>
                  <a:pt x="426" y="36"/>
                </a:lnTo>
                <a:lnTo>
                  <a:pt x="426" y="42"/>
                </a:lnTo>
                <a:lnTo>
                  <a:pt x="426" y="48"/>
                </a:lnTo>
                <a:lnTo>
                  <a:pt x="432" y="48"/>
                </a:lnTo>
                <a:lnTo>
                  <a:pt x="432" y="54"/>
                </a:lnTo>
                <a:lnTo>
                  <a:pt x="438" y="60"/>
                </a:lnTo>
                <a:lnTo>
                  <a:pt x="438" y="66"/>
                </a:lnTo>
                <a:lnTo>
                  <a:pt x="444" y="66"/>
                </a:lnTo>
                <a:lnTo>
                  <a:pt x="444" y="72"/>
                </a:lnTo>
                <a:lnTo>
                  <a:pt x="450" y="78"/>
                </a:lnTo>
                <a:lnTo>
                  <a:pt x="456" y="78"/>
                </a:lnTo>
                <a:lnTo>
                  <a:pt x="456" y="84"/>
                </a:lnTo>
                <a:lnTo>
                  <a:pt x="462" y="84"/>
                </a:lnTo>
                <a:lnTo>
                  <a:pt x="468" y="84"/>
                </a:lnTo>
                <a:lnTo>
                  <a:pt x="474" y="84"/>
                </a:lnTo>
                <a:lnTo>
                  <a:pt x="474" y="90"/>
                </a:lnTo>
                <a:lnTo>
                  <a:pt x="480" y="90"/>
                </a:lnTo>
                <a:lnTo>
                  <a:pt x="480" y="96"/>
                </a:lnTo>
                <a:lnTo>
                  <a:pt x="480" y="102"/>
                </a:lnTo>
                <a:lnTo>
                  <a:pt x="480" y="108"/>
                </a:lnTo>
                <a:lnTo>
                  <a:pt x="480" y="114"/>
                </a:lnTo>
                <a:lnTo>
                  <a:pt x="486" y="114"/>
                </a:lnTo>
                <a:lnTo>
                  <a:pt x="492" y="114"/>
                </a:lnTo>
                <a:lnTo>
                  <a:pt x="492" y="120"/>
                </a:lnTo>
                <a:lnTo>
                  <a:pt x="498" y="120"/>
                </a:lnTo>
                <a:lnTo>
                  <a:pt x="498" y="126"/>
                </a:lnTo>
                <a:lnTo>
                  <a:pt x="498" y="132"/>
                </a:lnTo>
                <a:lnTo>
                  <a:pt x="504" y="132"/>
                </a:lnTo>
                <a:lnTo>
                  <a:pt x="510" y="132"/>
                </a:lnTo>
                <a:lnTo>
                  <a:pt x="510" y="138"/>
                </a:lnTo>
                <a:lnTo>
                  <a:pt x="516" y="138"/>
                </a:lnTo>
                <a:lnTo>
                  <a:pt x="516" y="144"/>
                </a:lnTo>
                <a:lnTo>
                  <a:pt x="522" y="144"/>
                </a:lnTo>
                <a:lnTo>
                  <a:pt x="522" y="150"/>
                </a:lnTo>
                <a:lnTo>
                  <a:pt x="522" y="156"/>
                </a:lnTo>
                <a:lnTo>
                  <a:pt x="522" y="162"/>
                </a:lnTo>
                <a:lnTo>
                  <a:pt x="522" y="168"/>
                </a:lnTo>
                <a:lnTo>
                  <a:pt x="522" y="174"/>
                </a:lnTo>
                <a:lnTo>
                  <a:pt x="516" y="180"/>
                </a:lnTo>
                <a:lnTo>
                  <a:pt x="516" y="186"/>
                </a:lnTo>
                <a:lnTo>
                  <a:pt x="516" y="192"/>
                </a:lnTo>
                <a:lnTo>
                  <a:pt x="510" y="192"/>
                </a:lnTo>
                <a:lnTo>
                  <a:pt x="510" y="198"/>
                </a:lnTo>
                <a:lnTo>
                  <a:pt x="504" y="198"/>
                </a:lnTo>
                <a:lnTo>
                  <a:pt x="498" y="198"/>
                </a:lnTo>
                <a:lnTo>
                  <a:pt x="492" y="204"/>
                </a:lnTo>
                <a:lnTo>
                  <a:pt x="486" y="204"/>
                </a:lnTo>
                <a:lnTo>
                  <a:pt x="486" y="210"/>
                </a:lnTo>
                <a:lnTo>
                  <a:pt x="480" y="216"/>
                </a:lnTo>
                <a:lnTo>
                  <a:pt x="474" y="216"/>
                </a:lnTo>
                <a:lnTo>
                  <a:pt x="468" y="222"/>
                </a:lnTo>
                <a:lnTo>
                  <a:pt x="462" y="222"/>
                </a:lnTo>
                <a:lnTo>
                  <a:pt x="456" y="222"/>
                </a:lnTo>
                <a:lnTo>
                  <a:pt x="450" y="228"/>
                </a:lnTo>
                <a:lnTo>
                  <a:pt x="450" y="234"/>
                </a:lnTo>
                <a:lnTo>
                  <a:pt x="450" y="240"/>
                </a:lnTo>
                <a:lnTo>
                  <a:pt x="450" y="246"/>
                </a:lnTo>
                <a:lnTo>
                  <a:pt x="450" y="252"/>
                </a:lnTo>
                <a:lnTo>
                  <a:pt x="456" y="258"/>
                </a:lnTo>
                <a:lnTo>
                  <a:pt x="456" y="264"/>
                </a:lnTo>
                <a:lnTo>
                  <a:pt x="456" y="270"/>
                </a:lnTo>
                <a:lnTo>
                  <a:pt x="462" y="270"/>
                </a:lnTo>
                <a:lnTo>
                  <a:pt x="456" y="276"/>
                </a:lnTo>
                <a:lnTo>
                  <a:pt x="456" y="282"/>
                </a:lnTo>
                <a:lnTo>
                  <a:pt x="450" y="288"/>
                </a:lnTo>
                <a:lnTo>
                  <a:pt x="450" y="294"/>
                </a:lnTo>
                <a:lnTo>
                  <a:pt x="444" y="294"/>
                </a:lnTo>
                <a:lnTo>
                  <a:pt x="438" y="300"/>
                </a:lnTo>
                <a:lnTo>
                  <a:pt x="432" y="306"/>
                </a:lnTo>
                <a:lnTo>
                  <a:pt x="432" y="312"/>
                </a:lnTo>
                <a:lnTo>
                  <a:pt x="432" y="318"/>
                </a:lnTo>
                <a:lnTo>
                  <a:pt x="432" y="324"/>
                </a:lnTo>
                <a:lnTo>
                  <a:pt x="426" y="330"/>
                </a:lnTo>
                <a:lnTo>
                  <a:pt x="426" y="336"/>
                </a:lnTo>
                <a:lnTo>
                  <a:pt x="420" y="336"/>
                </a:lnTo>
                <a:lnTo>
                  <a:pt x="420" y="330"/>
                </a:lnTo>
                <a:lnTo>
                  <a:pt x="414" y="324"/>
                </a:lnTo>
                <a:lnTo>
                  <a:pt x="414" y="318"/>
                </a:lnTo>
                <a:lnTo>
                  <a:pt x="414" y="312"/>
                </a:lnTo>
                <a:lnTo>
                  <a:pt x="66" y="312"/>
                </a:lnTo>
                <a:lnTo>
                  <a:pt x="66" y="288"/>
                </a:lnTo>
                <a:lnTo>
                  <a:pt x="66" y="282"/>
                </a:lnTo>
                <a:lnTo>
                  <a:pt x="60" y="282"/>
                </a:lnTo>
                <a:lnTo>
                  <a:pt x="54" y="276"/>
                </a:lnTo>
                <a:lnTo>
                  <a:pt x="54" y="240"/>
                </a:lnTo>
                <a:lnTo>
                  <a:pt x="54" y="234"/>
                </a:lnTo>
                <a:lnTo>
                  <a:pt x="54" y="228"/>
                </a:lnTo>
                <a:lnTo>
                  <a:pt x="48" y="228"/>
                </a:lnTo>
                <a:lnTo>
                  <a:pt x="48" y="222"/>
                </a:lnTo>
                <a:lnTo>
                  <a:pt x="48" y="192"/>
                </a:lnTo>
                <a:lnTo>
                  <a:pt x="42" y="192"/>
                </a:lnTo>
                <a:lnTo>
                  <a:pt x="36" y="192"/>
                </a:lnTo>
                <a:lnTo>
                  <a:pt x="36" y="186"/>
                </a:lnTo>
                <a:lnTo>
                  <a:pt x="36" y="156"/>
                </a:lnTo>
                <a:lnTo>
                  <a:pt x="30" y="156"/>
                </a:lnTo>
                <a:lnTo>
                  <a:pt x="24" y="156"/>
                </a:lnTo>
                <a:lnTo>
                  <a:pt x="24" y="150"/>
                </a:lnTo>
                <a:lnTo>
                  <a:pt x="18" y="144"/>
                </a:lnTo>
                <a:lnTo>
                  <a:pt x="18" y="138"/>
                </a:lnTo>
                <a:lnTo>
                  <a:pt x="18" y="132"/>
                </a:lnTo>
                <a:lnTo>
                  <a:pt x="18" y="126"/>
                </a:lnTo>
                <a:lnTo>
                  <a:pt x="18" y="120"/>
                </a:lnTo>
                <a:lnTo>
                  <a:pt x="18" y="114"/>
                </a:lnTo>
                <a:lnTo>
                  <a:pt x="12" y="114"/>
                </a:lnTo>
                <a:lnTo>
                  <a:pt x="12" y="108"/>
                </a:lnTo>
                <a:lnTo>
                  <a:pt x="12" y="102"/>
                </a:lnTo>
                <a:lnTo>
                  <a:pt x="6" y="102"/>
                </a:lnTo>
                <a:lnTo>
                  <a:pt x="6" y="96"/>
                </a:lnTo>
                <a:lnTo>
                  <a:pt x="0" y="96"/>
                </a:lnTo>
                <a:lnTo>
                  <a:pt x="0" y="90"/>
                </a:lnTo>
                <a:lnTo>
                  <a:pt x="0" y="84"/>
                </a:lnTo>
                <a:lnTo>
                  <a:pt x="0" y="78"/>
                </a:lnTo>
                <a:lnTo>
                  <a:pt x="6" y="78"/>
                </a:lnTo>
                <a:lnTo>
                  <a:pt x="6" y="72"/>
                </a:lnTo>
                <a:lnTo>
                  <a:pt x="12" y="72"/>
                </a:lnTo>
                <a:lnTo>
                  <a:pt x="12" y="66"/>
                </a:lnTo>
                <a:lnTo>
                  <a:pt x="12" y="60"/>
                </a:lnTo>
                <a:lnTo>
                  <a:pt x="12" y="54"/>
                </a:lnTo>
                <a:lnTo>
                  <a:pt x="12" y="48"/>
                </a:lnTo>
                <a:lnTo>
                  <a:pt x="12" y="42"/>
                </a:lnTo>
                <a:lnTo>
                  <a:pt x="12" y="36"/>
                </a:lnTo>
                <a:lnTo>
                  <a:pt x="12" y="30"/>
                </a:lnTo>
                <a:lnTo>
                  <a:pt x="12" y="24"/>
                </a:lnTo>
                <a:lnTo>
                  <a:pt x="12" y="18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6" y="6"/>
                </a:lnTo>
                <a:lnTo>
                  <a:pt x="12" y="6"/>
                </a:lnTo>
                <a:lnTo>
                  <a:pt x="18" y="6"/>
                </a:lnTo>
                <a:lnTo>
                  <a:pt x="426" y="0"/>
                </a:lnTo>
                <a:close/>
              </a:path>
            </a:pathLst>
          </a:custGeom>
          <a:solidFill>
            <a:srgbClr val="bfe1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4" name=""/>
          <p:cNvGrpSpPr/>
          <p:nvPr/>
        </p:nvGrpSpPr>
        <p:grpSpPr>
          <a:xfrm>
            <a:off x="4138560" y="2843280"/>
            <a:ext cx="828720" cy="533160"/>
            <a:chOff x="4138560" y="2843280"/>
            <a:chExt cx="828720" cy="533160"/>
          </a:xfrm>
        </p:grpSpPr>
        <p:sp>
          <p:nvSpPr>
            <p:cNvPr id="115" name=""/>
            <p:cNvSpPr/>
            <p:nvPr/>
          </p:nvSpPr>
          <p:spPr>
            <a:xfrm>
              <a:off x="4138560" y="2843280"/>
              <a:ext cx="828720" cy="533160"/>
            </a:xfrm>
            <a:custGeom>
              <a:avLst/>
              <a:gdLst/>
              <a:ahLst/>
              <a:rect l="l" t="t" r="r" b="b"/>
              <a:pathLst>
                <a:path w="522" h="336">
                  <a:moveTo>
                    <a:pt x="426" y="0"/>
                  </a:moveTo>
                  <a:lnTo>
                    <a:pt x="426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32" y="12"/>
                  </a:lnTo>
                  <a:lnTo>
                    <a:pt x="432" y="18"/>
                  </a:lnTo>
                  <a:lnTo>
                    <a:pt x="426" y="24"/>
                  </a:lnTo>
                  <a:lnTo>
                    <a:pt x="426" y="30"/>
                  </a:lnTo>
                  <a:lnTo>
                    <a:pt x="426" y="36"/>
                  </a:lnTo>
                  <a:lnTo>
                    <a:pt x="426" y="42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2" y="54"/>
                  </a:lnTo>
                  <a:lnTo>
                    <a:pt x="438" y="60"/>
                  </a:lnTo>
                  <a:lnTo>
                    <a:pt x="438" y="66"/>
                  </a:lnTo>
                  <a:lnTo>
                    <a:pt x="444" y="66"/>
                  </a:lnTo>
                  <a:lnTo>
                    <a:pt x="444" y="72"/>
                  </a:lnTo>
                  <a:lnTo>
                    <a:pt x="450" y="78"/>
                  </a:lnTo>
                  <a:lnTo>
                    <a:pt x="456" y="78"/>
                  </a:lnTo>
                  <a:lnTo>
                    <a:pt x="456" y="84"/>
                  </a:lnTo>
                  <a:lnTo>
                    <a:pt x="462" y="84"/>
                  </a:lnTo>
                  <a:lnTo>
                    <a:pt x="468" y="84"/>
                  </a:lnTo>
                  <a:lnTo>
                    <a:pt x="474" y="84"/>
                  </a:lnTo>
                  <a:lnTo>
                    <a:pt x="474" y="90"/>
                  </a:lnTo>
                  <a:lnTo>
                    <a:pt x="480" y="90"/>
                  </a:lnTo>
                  <a:lnTo>
                    <a:pt x="480" y="96"/>
                  </a:lnTo>
                  <a:lnTo>
                    <a:pt x="480" y="102"/>
                  </a:lnTo>
                  <a:lnTo>
                    <a:pt x="480" y="108"/>
                  </a:lnTo>
                  <a:lnTo>
                    <a:pt x="480" y="114"/>
                  </a:lnTo>
                  <a:lnTo>
                    <a:pt x="486" y="114"/>
                  </a:lnTo>
                  <a:lnTo>
                    <a:pt x="492" y="114"/>
                  </a:lnTo>
                  <a:lnTo>
                    <a:pt x="492" y="120"/>
                  </a:lnTo>
                  <a:lnTo>
                    <a:pt x="498" y="120"/>
                  </a:lnTo>
                  <a:lnTo>
                    <a:pt x="498" y="126"/>
                  </a:lnTo>
                  <a:lnTo>
                    <a:pt x="498" y="132"/>
                  </a:lnTo>
                  <a:lnTo>
                    <a:pt x="504" y="132"/>
                  </a:lnTo>
                  <a:lnTo>
                    <a:pt x="510" y="132"/>
                  </a:lnTo>
                  <a:lnTo>
                    <a:pt x="510" y="138"/>
                  </a:lnTo>
                  <a:lnTo>
                    <a:pt x="516" y="138"/>
                  </a:lnTo>
                  <a:lnTo>
                    <a:pt x="516" y="144"/>
                  </a:lnTo>
                  <a:lnTo>
                    <a:pt x="522" y="144"/>
                  </a:lnTo>
                  <a:lnTo>
                    <a:pt x="522" y="150"/>
                  </a:lnTo>
                  <a:lnTo>
                    <a:pt x="522" y="156"/>
                  </a:lnTo>
                  <a:lnTo>
                    <a:pt x="522" y="162"/>
                  </a:lnTo>
                  <a:lnTo>
                    <a:pt x="522" y="168"/>
                  </a:lnTo>
                  <a:lnTo>
                    <a:pt x="522" y="174"/>
                  </a:lnTo>
                  <a:lnTo>
                    <a:pt x="516" y="180"/>
                  </a:lnTo>
                  <a:lnTo>
                    <a:pt x="516" y="186"/>
                  </a:lnTo>
                  <a:lnTo>
                    <a:pt x="516" y="192"/>
                  </a:lnTo>
                  <a:lnTo>
                    <a:pt x="510" y="192"/>
                  </a:lnTo>
                  <a:lnTo>
                    <a:pt x="510" y="198"/>
                  </a:lnTo>
                  <a:lnTo>
                    <a:pt x="504" y="198"/>
                  </a:lnTo>
                  <a:lnTo>
                    <a:pt x="498" y="198"/>
                  </a:lnTo>
                  <a:lnTo>
                    <a:pt x="492" y="204"/>
                  </a:lnTo>
                  <a:lnTo>
                    <a:pt x="486" y="204"/>
                  </a:lnTo>
                  <a:lnTo>
                    <a:pt x="486" y="210"/>
                  </a:lnTo>
                  <a:lnTo>
                    <a:pt x="480" y="216"/>
                  </a:lnTo>
                  <a:lnTo>
                    <a:pt x="474" y="216"/>
                  </a:lnTo>
                  <a:lnTo>
                    <a:pt x="468" y="222"/>
                  </a:lnTo>
                  <a:lnTo>
                    <a:pt x="462" y="222"/>
                  </a:lnTo>
                  <a:lnTo>
                    <a:pt x="456" y="222"/>
                  </a:lnTo>
                  <a:lnTo>
                    <a:pt x="450" y="228"/>
                  </a:lnTo>
                  <a:lnTo>
                    <a:pt x="450" y="234"/>
                  </a:lnTo>
                  <a:lnTo>
                    <a:pt x="450" y="240"/>
                  </a:lnTo>
                  <a:lnTo>
                    <a:pt x="450" y="246"/>
                  </a:lnTo>
                  <a:lnTo>
                    <a:pt x="450" y="252"/>
                  </a:lnTo>
                  <a:lnTo>
                    <a:pt x="456" y="258"/>
                  </a:lnTo>
                  <a:lnTo>
                    <a:pt x="456" y="264"/>
                  </a:lnTo>
                  <a:lnTo>
                    <a:pt x="456" y="270"/>
                  </a:lnTo>
                  <a:lnTo>
                    <a:pt x="462" y="270"/>
                  </a:lnTo>
                  <a:lnTo>
                    <a:pt x="456" y="276"/>
                  </a:lnTo>
                  <a:lnTo>
                    <a:pt x="456" y="282"/>
                  </a:lnTo>
                  <a:lnTo>
                    <a:pt x="450" y="288"/>
                  </a:lnTo>
                  <a:lnTo>
                    <a:pt x="450" y="294"/>
                  </a:lnTo>
                  <a:lnTo>
                    <a:pt x="444" y="294"/>
                  </a:lnTo>
                  <a:lnTo>
                    <a:pt x="438" y="300"/>
                  </a:lnTo>
                  <a:lnTo>
                    <a:pt x="432" y="306"/>
                  </a:lnTo>
                  <a:lnTo>
                    <a:pt x="432" y="312"/>
                  </a:lnTo>
                  <a:lnTo>
                    <a:pt x="432" y="318"/>
                  </a:lnTo>
                  <a:lnTo>
                    <a:pt x="432" y="324"/>
                  </a:lnTo>
                  <a:lnTo>
                    <a:pt x="426" y="330"/>
                  </a:lnTo>
                  <a:lnTo>
                    <a:pt x="426" y="336"/>
                  </a:lnTo>
                  <a:lnTo>
                    <a:pt x="420" y="336"/>
                  </a:lnTo>
                  <a:lnTo>
                    <a:pt x="420" y="330"/>
                  </a:lnTo>
                  <a:lnTo>
                    <a:pt x="414" y="324"/>
                  </a:lnTo>
                  <a:lnTo>
                    <a:pt x="414" y="318"/>
                  </a:lnTo>
                  <a:lnTo>
                    <a:pt x="414" y="312"/>
                  </a:lnTo>
                  <a:lnTo>
                    <a:pt x="66" y="312"/>
                  </a:lnTo>
                  <a:lnTo>
                    <a:pt x="66" y="288"/>
                  </a:lnTo>
                  <a:lnTo>
                    <a:pt x="66" y="282"/>
                  </a:lnTo>
                  <a:lnTo>
                    <a:pt x="60" y="282"/>
                  </a:lnTo>
                  <a:lnTo>
                    <a:pt x="54" y="276"/>
                  </a:lnTo>
                  <a:lnTo>
                    <a:pt x="54" y="240"/>
                  </a:lnTo>
                  <a:lnTo>
                    <a:pt x="54" y="234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48" y="192"/>
                  </a:lnTo>
                  <a:lnTo>
                    <a:pt x="42" y="192"/>
                  </a:lnTo>
                  <a:lnTo>
                    <a:pt x="36" y="192"/>
                  </a:lnTo>
                  <a:lnTo>
                    <a:pt x="36" y="186"/>
                  </a:lnTo>
                  <a:lnTo>
                    <a:pt x="36" y="156"/>
                  </a:lnTo>
                  <a:lnTo>
                    <a:pt x="30" y="156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14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4138560" y="2843280"/>
              <a:ext cx="828720" cy="533160"/>
            </a:xfrm>
            <a:custGeom>
              <a:avLst/>
              <a:gdLst/>
              <a:ahLst/>
              <a:rect l="l" t="t" r="r" b="b"/>
              <a:pathLst>
                <a:path w="522" h="336">
                  <a:moveTo>
                    <a:pt x="426" y="0"/>
                  </a:moveTo>
                  <a:lnTo>
                    <a:pt x="426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32" y="12"/>
                  </a:lnTo>
                  <a:lnTo>
                    <a:pt x="432" y="18"/>
                  </a:lnTo>
                  <a:lnTo>
                    <a:pt x="426" y="24"/>
                  </a:lnTo>
                  <a:lnTo>
                    <a:pt x="426" y="30"/>
                  </a:lnTo>
                  <a:lnTo>
                    <a:pt x="426" y="36"/>
                  </a:lnTo>
                  <a:lnTo>
                    <a:pt x="426" y="42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2" y="54"/>
                  </a:lnTo>
                  <a:lnTo>
                    <a:pt x="438" y="60"/>
                  </a:lnTo>
                  <a:lnTo>
                    <a:pt x="438" y="66"/>
                  </a:lnTo>
                  <a:lnTo>
                    <a:pt x="444" y="66"/>
                  </a:lnTo>
                  <a:lnTo>
                    <a:pt x="444" y="72"/>
                  </a:lnTo>
                  <a:lnTo>
                    <a:pt x="450" y="78"/>
                  </a:lnTo>
                  <a:lnTo>
                    <a:pt x="456" y="78"/>
                  </a:lnTo>
                  <a:lnTo>
                    <a:pt x="456" y="84"/>
                  </a:lnTo>
                  <a:lnTo>
                    <a:pt x="462" y="84"/>
                  </a:lnTo>
                  <a:lnTo>
                    <a:pt x="468" y="84"/>
                  </a:lnTo>
                  <a:lnTo>
                    <a:pt x="474" y="84"/>
                  </a:lnTo>
                  <a:lnTo>
                    <a:pt x="474" y="90"/>
                  </a:lnTo>
                  <a:lnTo>
                    <a:pt x="480" y="90"/>
                  </a:lnTo>
                  <a:lnTo>
                    <a:pt x="480" y="96"/>
                  </a:lnTo>
                  <a:lnTo>
                    <a:pt x="480" y="102"/>
                  </a:lnTo>
                  <a:lnTo>
                    <a:pt x="480" y="108"/>
                  </a:lnTo>
                  <a:lnTo>
                    <a:pt x="480" y="114"/>
                  </a:lnTo>
                  <a:lnTo>
                    <a:pt x="486" y="114"/>
                  </a:lnTo>
                  <a:lnTo>
                    <a:pt x="492" y="114"/>
                  </a:lnTo>
                  <a:lnTo>
                    <a:pt x="492" y="120"/>
                  </a:lnTo>
                  <a:lnTo>
                    <a:pt x="498" y="120"/>
                  </a:lnTo>
                  <a:lnTo>
                    <a:pt x="498" y="126"/>
                  </a:lnTo>
                  <a:lnTo>
                    <a:pt x="498" y="132"/>
                  </a:lnTo>
                  <a:lnTo>
                    <a:pt x="504" y="132"/>
                  </a:lnTo>
                  <a:lnTo>
                    <a:pt x="510" y="132"/>
                  </a:lnTo>
                  <a:lnTo>
                    <a:pt x="510" y="138"/>
                  </a:lnTo>
                  <a:lnTo>
                    <a:pt x="516" y="138"/>
                  </a:lnTo>
                  <a:lnTo>
                    <a:pt x="516" y="144"/>
                  </a:lnTo>
                  <a:lnTo>
                    <a:pt x="522" y="144"/>
                  </a:lnTo>
                  <a:lnTo>
                    <a:pt x="522" y="150"/>
                  </a:lnTo>
                  <a:lnTo>
                    <a:pt x="522" y="156"/>
                  </a:lnTo>
                  <a:lnTo>
                    <a:pt x="522" y="162"/>
                  </a:lnTo>
                  <a:lnTo>
                    <a:pt x="522" y="168"/>
                  </a:lnTo>
                  <a:lnTo>
                    <a:pt x="522" y="174"/>
                  </a:lnTo>
                  <a:lnTo>
                    <a:pt x="516" y="180"/>
                  </a:lnTo>
                  <a:lnTo>
                    <a:pt x="516" y="186"/>
                  </a:lnTo>
                  <a:lnTo>
                    <a:pt x="516" y="192"/>
                  </a:lnTo>
                  <a:lnTo>
                    <a:pt x="510" y="192"/>
                  </a:lnTo>
                  <a:lnTo>
                    <a:pt x="510" y="198"/>
                  </a:lnTo>
                  <a:lnTo>
                    <a:pt x="504" y="198"/>
                  </a:lnTo>
                  <a:lnTo>
                    <a:pt x="498" y="198"/>
                  </a:lnTo>
                  <a:lnTo>
                    <a:pt x="492" y="204"/>
                  </a:lnTo>
                  <a:lnTo>
                    <a:pt x="486" y="204"/>
                  </a:lnTo>
                  <a:lnTo>
                    <a:pt x="486" y="210"/>
                  </a:lnTo>
                  <a:lnTo>
                    <a:pt x="480" y="216"/>
                  </a:lnTo>
                  <a:lnTo>
                    <a:pt x="474" y="216"/>
                  </a:lnTo>
                  <a:lnTo>
                    <a:pt x="468" y="222"/>
                  </a:lnTo>
                  <a:lnTo>
                    <a:pt x="462" y="222"/>
                  </a:lnTo>
                  <a:lnTo>
                    <a:pt x="456" y="222"/>
                  </a:lnTo>
                  <a:lnTo>
                    <a:pt x="450" y="228"/>
                  </a:lnTo>
                  <a:lnTo>
                    <a:pt x="450" y="234"/>
                  </a:lnTo>
                  <a:lnTo>
                    <a:pt x="450" y="240"/>
                  </a:lnTo>
                  <a:lnTo>
                    <a:pt x="450" y="246"/>
                  </a:lnTo>
                  <a:lnTo>
                    <a:pt x="450" y="252"/>
                  </a:lnTo>
                  <a:lnTo>
                    <a:pt x="456" y="258"/>
                  </a:lnTo>
                  <a:lnTo>
                    <a:pt x="456" y="264"/>
                  </a:lnTo>
                  <a:lnTo>
                    <a:pt x="456" y="270"/>
                  </a:lnTo>
                  <a:lnTo>
                    <a:pt x="462" y="270"/>
                  </a:lnTo>
                  <a:lnTo>
                    <a:pt x="456" y="276"/>
                  </a:lnTo>
                  <a:lnTo>
                    <a:pt x="456" y="282"/>
                  </a:lnTo>
                  <a:lnTo>
                    <a:pt x="450" y="288"/>
                  </a:lnTo>
                  <a:lnTo>
                    <a:pt x="450" y="294"/>
                  </a:lnTo>
                  <a:lnTo>
                    <a:pt x="444" y="294"/>
                  </a:lnTo>
                  <a:lnTo>
                    <a:pt x="438" y="300"/>
                  </a:lnTo>
                  <a:lnTo>
                    <a:pt x="432" y="306"/>
                  </a:lnTo>
                  <a:lnTo>
                    <a:pt x="432" y="312"/>
                  </a:lnTo>
                  <a:lnTo>
                    <a:pt x="432" y="318"/>
                  </a:lnTo>
                  <a:lnTo>
                    <a:pt x="432" y="324"/>
                  </a:lnTo>
                  <a:lnTo>
                    <a:pt x="426" y="330"/>
                  </a:lnTo>
                  <a:lnTo>
                    <a:pt x="426" y="336"/>
                  </a:lnTo>
                  <a:lnTo>
                    <a:pt x="420" y="336"/>
                  </a:lnTo>
                  <a:lnTo>
                    <a:pt x="420" y="330"/>
                  </a:lnTo>
                  <a:lnTo>
                    <a:pt x="414" y="324"/>
                  </a:lnTo>
                  <a:lnTo>
                    <a:pt x="414" y="318"/>
                  </a:lnTo>
                  <a:lnTo>
                    <a:pt x="414" y="312"/>
                  </a:lnTo>
                  <a:lnTo>
                    <a:pt x="66" y="312"/>
                  </a:lnTo>
                  <a:lnTo>
                    <a:pt x="66" y="288"/>
                  </a:lnTo>
                  <a:lnTo>
                    <a:pt x="66" y="282"/>
                  </a:lnTo>
                  <a:lnTo>
                    <a:pt x="60" y="282"/>
                  </a:lnTo>
                  <a:lnTo>
                    <a:pt x="54" y="276"/>
                  </a:lnTo>
                  <a:lnTo>
                    <a:pt x="54" y="240"/>
                  </a:lnTo>
                  <a:lnTo>
                    <a:pt x="54" y="234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48" y="192"/>
                  </a:lnTo>
                  <a:lnTo>
                    <a:pt x="42" y="192"/>
                  </a:lnTo>
                  <a:lnTo>
                    <a:pt x="36" y="192"/>
                  </a:lnTo>
                  <a:lnTo>
                    <a:pt x="36" y="186"/>
                  </a:lnTo>
                  <a:lnTo>
                    <a:pt x="36" y="156"/>
                  </a:lnTo>
                  <a:lnTo>
                    <a:pt x="30" y="156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14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426" y="0"/>
                  </a:lnTo>
                </a:path>
              </a:pathLst>
            </a:custGeom>
            <a:noFill/>
            <a:ln cap="rnd" w="9360">
              <a:solidFill>
                <a:srgbClr val="aaaba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7" name=""/>
          <p:cNvSpPr/>
          <p:nvPr/>
        </p:nvSpPr>
        <p:spPr>
          <a:xfrm>
            <a:off x="4062240" y="1824120"/>
            <a:ext cx="876600" cy="1028520"/>
          </a:xfrm>
          <a:custGeom>
            <a:avLst/>
            <a:gdLst/>
            <a:ahLst/>
            <a:rect l="l" t="t" r="r" b="b"/>
            <a:pathLst>
              <a:path w="552" h="648">
                <a:moveTo>
                  <a:pt x="6" y="36"/>
                </a:moveTo>
                <a:lnTo>
                  <a:pt x="150" y="36"/>
                </a:lnTo>
                <a:lnTo>
                  <a:pt x="150" y="0"/>
                </a:lnTo>
                <a:lnTo>
                  <a:pt x="174" y="0"/>
                </a:lnTo>
                <a:lnTo>
                  <a:pt x="174" y="6"/>
                </a:lnTo>
                <a:lnTo>
                  <a:pt x="174" y="12"/>
                </a:lnTo>
                <a:lnTo>
                  <a:pt x="174" y="18"/>
                </a:lnTo>
                <a:lnTo>
                  <a:pt x="174" y="24"/>
                </a:lnTo>
                <a:lnTo>
                  <a:pt x="174" y="30"/>
                </a:lnTo>
                <a:lnTo>
                  <a:pt x="180" y="36"/>
                </a:lnTo>
                <a:lnTo>
                  <a:pt x="180" y="42"/>
                </a:lnTo>
                <a:lnTo>
                  <a:pt x="180" y="48"/>
                </a:lnTo>
                <a:lnTo>
                  <a:pt x="186" y="54"/>
                </a:lnTo>
                <a:lnTo>
                  <a:pt x="192" y="60"/>
                </a:lnTo>
                <a:lnTo>
                  <a:pt x="192" y="66"/>
                </a:lnTo>
                <a:lnTo>
                  <a:pt x="192" y="72"/>
                </a:lnTo>
                <a:lnTo>
                  <a:pt x="198" y="72"/>
                </a:lnTo>
                <a:lnTo>
                  <a:pt x="198" y="78"/>
                </a:lnTo>
                <a:lnTo>
                  <a:pt x="204" y="78"/>
                </a:lnTo>
                <a:lnTo>
                  <a:pt x="210" y="84"/>
                </a:lnTo>
                <a:lnTo>
                  <a:pt x="216" y="84"/>
                </a:lnTo>
                <a:lnTo>
                  <a:pt x="222" y="84"/>
                </a:lnTo>
                <a:lnTo>
                  <a:pt x="228" y="84"/>
                </a:lnTo>
                <a:lnTo>
                  <a:pt x="234" y="84"/>
                </a:lnTo>
                <a:lnTo>
                  <a:pt x="234" y="90"/>
                </a:lnTo>
                <a:lnTo>
                  <a:pt x="240" y="96"/>
                </a:lnTo>
                <a:lnTo>
                  <a:pt x="246" y="96"/>
                </a:lnTo>
                <a:lnTo>
                  <a:pt x="252" y="102"/>
                </a:lnTo>
                <a:lnTo>
                  <a:pt x="258" y="102"/>
                </a:lnTo>
                <a:lnTo>
                  <a:pt x="258" y="108"/>
                </a:lnTo>
                <a:lnTo>
                  <a:pt x="264" y="108"/>
                </a:lnTo>
                <a:lnTo>
                  <a:pt x="264" y="102"/>
                </a:lnTo>
                <a:lnTo>
                  <a:pt x="270" y="102"/>
                </a:lnTo>
                <a:lnTo>
                  <a:pt x="270" y="96"/>
                </a:lnTo>
                <a:lnTo>
                  <a:pt x="270" y="90"/>
                </a:lnTo>
                <a:lnTo>
                  <a:pt x="276" y="90"/>
                </a:lnTo>
                <a:lnTo>
                  <a:pt x="276" y="84"/>
                </a:lnTo>
                <a:lnTo>
                  <a:pt x="282" y="84"/>
                </a:lnTo>
                <a:lnTo>
                  <a:pt x="336" y="84"/>
                </a:lnTo>
                <a:lnTo>
                  <a:pt x="336" y="90"/>
                </a:lnTo>
                <a:lnTo>
                  <a:pt x="336" y="96"/>
                </a:lnTo>
                <a:lnTo>
                  <a:pt x="336" y="102"/>
                </a:lnTo>
                <a:lnTo>
                  <a:pt x="342" y="102"/>
                </a:lnTo>
                <a:lnTo>
                  <a:pt x="342" y="108"/>
                </a:lnTo>
                <a:lnTo>
                  <a:pt x="342" y="114"/>
                </a:lnTo>
                <a:lnTo>
                  <a:pt x="348" y="114"/>
                </a:lnTo>
                <a:lnTo>
                  <a:pt x="354" y="114"/>
                </a:lnTo>
                <a:lnTo>
                  <a:pt x="354" y="108"/>
                </a:lnTo>
                <a:lnTo>
                  <a:pt x="360" y="108"/>
                </a:lnTo>
                <a:lnTo>
                  <a:pt x="366" y="108"/>
                </a:lnTo>
                <a:lnTo>
                  <a:pt x="372" y="108"/>
                </a:lnTo>
                <a:lnTo>
                  <a:pt x="378" y="108"/>
                </a:lnTo>
                <a:lnTo>
                  <a:pt x="384" y="108"/>
                </a:lnTo>
                <a:lnTo>
                  <a:pt x="384" y="114"/>
                </a:lnTo>
                <a:lnTo>
                  <a:pt x="384" y="120"/>
                </a:lnTo>
                <a:lnTo>
                  <a:pt x="390" y="120"/>
                </a:lnTo>
                <a:lnTo>
                  <a:pt x="390" y="126"/>
                </a:lnTo>
                <a:lnTo>
                  <a:pt x="402" y="132"/>
                </a:lnTo>
                <a:lnTo>
                  <a:pt x="408" y="132"/>
                </a:lnTo>
                <a:lnTo>
                  <a:pt x="414" y="132"/>
                </a:lnTo>
                <a:lnTo>
                  <a:pt x="426" y="138"/>
                </a:lnTo>
                <a:lnTo>
                  <a:pt x="432" y="138"/>
                </a:lnTo>
                <a:lnTo>
                  <a:pt x="444" y="138"/>
                </a:lnTo>
                <a:lnTo>
                  <a:pt x="450" y="138"/>
                </a:lnTo>
                <a:lnTo>
                  <a:pt x="456" y="138"/>
                </a:lnTo>
                <a:lnTo>
                  <a:pt x="456" y="132"/>
                </a:lnTo>
                <a:lnTo>
                  <a:pt x="456" y="126"/>
                </a:lnTo>
                <a:lnTo>
                  <a:pt x="462" y="120"/>
                </a:lnTo>
                <a:lnTo>
                  <a:pt x="462" y="114"/>
                </a:lnTo>
                <a:lnTo>
                  <a:pt x="468" y="114"/>
                </a:lnTo>
                <a:lnTo>
                  <a:pt x="468" y="108"/>
                </a:lnTo>
                <a:lnTo>
                  <a:pt x="474" y="108"/>
                </a:lnTo>
                <a:lnTo>
                  <a:pt x="474" y="114"/>
                </a:lnTo>
                <a:lnTo>
                  <a:pt x="480" y="114"/>
                </a:lnTo>
                <a:lnTo>
                  <a:pt x="480" y="120"/>
                </a:lnTo>
                <a:lnTo>
                  <a:pt x="486" y="120"/>
                </a:lnTo>
                <a:lnTo>
                  <a:pt x="486" y="126"/>
                </a:lnTo>
                <a:lnTo>
                  <a:pt x="492" y="126"/>
                </a:lnTo>
                <a:lnTo>
                  <a:pt x="498" y="126"/>
                </a:lnTo>
                <a:lnTo>
                  <a:pt x="504" y="126"/>
                </a:lnTo>
                <a:lnTo>
                  <a:pt x="510" y="126"/>
                </a:lnTo>
                <a:lnTo>
                  <a:pt x="516" y="126"/>
                </a:lnTo>
                <a:lnTo>
                  <a:pt x="522" y="126"/>
                </a:lnTo>
                <a:lnTo>
                  <a:pt x="528" y="126"/>
                </a:lnTo>
                <a:lnTo>
                  <a:pt x="528" y="132"/>
                </a:lnTo>
                <a:lnTo>
                  <a:pt x="534" y="132"/>
                </a:lnTo>
                <a:lnTo>
                  <a:pt x="540" y="132"/>
                </a:lnTo>
                <a:lnTo>
                  <a:pt x="540" y="138"/>
                </a:lnTo>
                <a:lnTo>
                  <a:pt x="546" y="138"/>
                </a:lnTo>
                <a:lnTo>
                  <a:pt x="552" y="138"/>
                </a:lnTo>
                <a:lnTo>
                  <a:pt x="546" y="138"/>
                </a:lnTo>
                <a:lnTo>
                  <a:pt x="546" y="144"/>
                </a:lnTo>
                <a:lnTo>
                  <a:pt x="540" y="144"/>
                </a:lnTo>
                <a:lnTo>
                  <a:pt x="534" y="150"/>
                </a:lnTo>
                <a:lnTo>
                  <a:pt x="528" y="156"/>
                </a:lnTo>
                <a:lnTo>
                  <a:pt x="516" y="162"/>
                </a:lnTo>
                <a:lnTo>
                  <a:pt x="510" y="162"/>
                </a:lnTo>
                <a:lnTo>
                  <a:pt x="504" y="168"/>
                </a:lnTo>
                <a:lnTo>
                  <a:pt x="498" y="174"/>
                </a:lnTo>
                <a:lnTo>
                  <a:pt x="492" y="174"/>
                </a:lnTo>
                <a:lnTo>
                  <a:pt x="492" y="180"/>
                </a:lnTo>
                <a:lnTo>
                  <a:pt x="486" y="180"/>
                </a:lnTo>
                <a:lnTo>
                  <a:pt x="450" y="210"/>
                </a:lnTo>
                <a:lnTo>
                  <a:pt x="438" y="216"/>
                </a:lnTo>
                <a:lnTo>
                  <a:pt x="432" y="228"/>
                </a:lnTo>
                <a:lnTo>
                  <a:pt x="426" y="240"/>
                </a:lnTo>
                <a:lnTo>
                  <a:pt x="414" y="246"/>
                </a:lnTo>
                <a:lnTo>
                  <a:pt x="414" y="252"/>
                </a:lnTo>
                <a:lnTo>
                  <a:pt x="408" y="258"/>
                </a:lnTo>
                <a:lnTo>
                  <a:pt x="402" y="264"/>
                </a:lnTo>
                <a:lnTo>
                  <a:pt x="402" y="270"/>
                </a:lnTo>
                <a:lnTo>
                  <a:pt x="396" y="276"/>
                </a:lnTo>
                <a:lnTo>
                  <a:pt x="396" y="282"/>
                </a:lnTo>
                <a:lnTo>
                  <a:pt x="390" y="288"/>
                </a:lnTo>
                <a:lnTo>
                  <a:pt x="390" y="294"/>
                </a:lnTo>
                <a:lnTo>
                  <a:pt x="384" y="294"/>
                </a:lnTo>
                <a:lnTo>
                  <a:pt x="378" y="300"/>
                </a:lnTo>
                <a:lnTo>
                  <a:pt x="372" y="306"/>
                </a:lnTo>
                <a:lnTo>
                  <a:pt x="366" y="312"/>
                </a:lnTo>
                <a:lnTo>
                  <a:pt x="360" y="312"/>
                </a:lnTo>
                <a:lnTo>
                  <a:pt x="366" y="318"/>
                </a:lnTo>
                <a:lnTo>
                  <a:pt x="366" y="324"/>
                </a:lnTo>
                <a:lnTo>
                  <a:pt x="372" y="324"/>
                </a:lnTo>
                <a:lnTo>
                  <a:pt x="372" y="330"/>
                </a:lnTo>
                <a:lnTo>
                  <a:pt x="372" y="336"/>
                </a:lnTo>
                <a:lnTo>
                  <a:pt x="372" y="342"/>
                </a:lnTo>
                <a:lnTo>
                  <a:pt x="372" y="348"/>
                </a:lnTo>
                <a:lnTo>
                  <a:pt x="372" y="354"/>
                </a:lnTo>
                <a:lnTo>
                  <a:pt x="372" y="360"/>
                </a:lnTo>
                <a:lnTo>
                  <a:pt x="366" y="366"/>
                </a:lnTo>
                <a:lnTo>
                  <a:pt x="360" y="372"/>
                </a:lnTo>
                <a:lnTo>
                  <a:pt x="354" y="372"/>
                </a:lnTo>
                <a:lnTo>
                  <a:pt x="354" y="378"/>
                </a:lnTo>
                <a:lnTo>
                  <a:pt x="348" y="378"/>
                </a:lnTo>
                <a:lnTo>
                  <a:pt x="348" y="384"/>
                </a:lnTo>
                <a:lnTo>
                  <a:pt x="342" y="384"/>
                </a:lnTo>
                <a:lnTo>
                  <a:pt x="342" y="390"/>
                </a:lnTo>
                <a:lnTo>
                  <a:pt x="336" y="396"/>
                </a:lnTo>
                <a:lnTo>
                  <a:pt x="330" y="402"/>
                </a:lnTo>
                <a:lnTo>
                  <a:pt x="330" y="408"/>
                </a:lnTo>
                <a:lnTo>
                  <a:pt x="330" y="414"/>
                </a:lnTo>
                <a:lnTo>
                  <a:pt x="336" y="414"/>
                </a:lnTo>
                <a:lnTo>
                  <a:pt x="342" y="414"/>
                </a:lnTo>
                <a:lnTo>
                  <a:pt x="342" y="420"/>
                </a:lnTo>
                <a:lnTo>
                  <a:pt x="342" y="426"/>
                </a:lnTo>
                <a:lnTo>
                  <a:pt x="342" y="432"/>
                </a:lnTo>
                <a:lnTo>
                  <a:pt x="342" y="438"/>
                </a:lnTo>
                <a:lnTo>
                  <a:pt x="342" y="444"/>
                </a:lnTo>
                <a:lnTo>
                  <a:pt x="342" y="504"/>
                </a:lnTo>
                <a:lnTo>
                  <a:pt x="348" y="510"/>
                </a:lnTo>
                <a:lnTo>
                  <a:pt x="360" y="516"/>
                </a:lnTo>
                <a:lnTo>
                  <a:pt x="366" y="522"/>
                </a:lnTo>
                <a:lnTo>
                  <a:pt x="378" y="528"/>
                </a:lnTo>
                <a:lnTo>
                  <a:pt x="384" y="528"/>
                </a:lnTo>
                <a:lnTo>
                  <a:pt x="390" y="534"/>
                </a:lnTo>
                <a:lnTo>
                  <a:pt x="396" y="534"/>
                </a:lnTo>
                <a:lnTo>
                  <a:pt x="396" y="540"/>
                </a:lnTo>
                <a:lnTo>
                  <a:pt x="402" y="540"/>
                </a:lnTo>
                <a:lnTo>
                  <a:pt x="408" y="540"/>
                </a:lnTo>
                <a:lnTo>
                  <a:pt x="408" y="546"/>
                </a:lnTo>
                <a:lnTo>
                  <a:pt x="414" y="546"/>
                </a:lnTo>
                <a:lnTo>
                  <a:pt x="414" y="552"/>
                </a:lnTo>
                <a:lnTo>
                  <a:pt x="414" y="558"/>
                </a:lnTo>
                <a:lnTo>
                  <a:pt x="420" y="558"/>
                </a:lnTo>
                <a:lnTo>
                  <a:pt x="420" y="564"/>
                </a:lnTo>
                <a:lnTo>
                  <a:pt x="420" y="570"/>
                </a:lnTo>
                <a:lnTo>
                  <a:pt x="420" y="576"/>
                </a:lnTo>
                <a:lnTo>
                  <a:pt x="426" y="576"/>
                </a:lnTo>
                <a:lnTo>
                  <a:pt x="432" y="576"/>
                </a:lnTo>
                <a:lnTo>
                  <a:pt x="438" y="576"/>
                </a:lnTo>
                <a:lnTo>
                  <a:pt x="444" y="576"/>
                </a:lnTo>
                <a:lnTo>
                  <a:pt x="450" y="576"/>
                </a:lnTo>
                <a:lnTo>
                  <a:pt x="456" y="576"/>
                </a:lnTo>
                <a:lnTo>
                  <a:pt x="456" y="582"/>
                </a:lnTo>
                <a:lnTo>
                  <a:pt x="456" y="588"/>
                </a:lnTo>
                <a:lnTo>
                  <a:pt x="456" y="594"/>
                </a:lnTo>
                <a:lnTo>
                  <a:pt x="462" y="594"/>
                </a:lnTo>
                <a:lnTo>
                  <a:pt x="462" y="600"/>
                </a:lnTo>
                <a:lnTo>
                  <a:pt x="462" y="606"/>
                </a:lnTo>
                <a:lnTo>
                  <a:pt x="462" y="612"/>
                </a:lnTo>
                <a:lnTo>
                  <a:pt x="468" y="612"/>
                </a:lnTo>
                <a:lnTo>
                  <a:pt x="468" y="618"/>
                </a:lnTo>
                <a:lnTo>
                  <a:pt x="474" y="618"/>
                </a:lnTo>
                <a:lnTo>
                  <a:pt x="474" y="624"/>
                </a:lnTo>
                <a:lnTo>
                  <a:pt x="474" y="630"/>
                </a:lnTo>
                <a:lnTo>
                  <a:pt x="480" y="636"/>
                </a:lnTo>
                <a:lnTo>
                  <a:pt x="480" y="642"/>
                </a:lnTo>
                <a:lnTo>
                  <a:pt x="426" y="642"/>
                </a:lnTo>
                <a:lnTo>
                  <a:pt x="372" y="642"/>
                </a:lnTo>
                <a:lnTo>
                  <a:pt x="318" y="642"/>
                </a:lnTo>
                <a:lnTo>
                  <a:pt x="270" y="648"/>
                </a:lnTo>
                <a:lnTo>
                  <a:pt x="216" y="648"/>
                </a:lnTo>
                <a:lnTo>
                  <a:pt x="168" y="648"/>
                </a:lnTo>
                <a:lnTo>
                  <a:pt x="120" y="648"/>
                </a:lnTo>
                <a:lnTo>
                  <a:pt x="66" y="648"/>
                </a:lnTo>
                <a:lnTo>
                  <a:pt x="72" y="648"/>
                </a:lnTo>
                <a:lnTo>
                  <a:pt x="72" y="642"/>
                </a:lnTo>
                <a:lnTo>
                  <a:pt x="66" y="642"/>
                </a:lnTo>
                <a:lnTo>
                  <a:pt x="66" y="636"/>
                </a:lnTo>
                <a:lnTo>
                  <a:pt x="60" y="636"/>
                </a:lnTo>
                <a:lnTo>
                  <a:pt x="60" y="630"/>
                </a:lnTo>
                <a:lnTo>
                  <a:pt x="60" y="534"/>
                </a:lnTo>
                <a:lnTo>
                  <a:pt x="60" y="528"/>
                </a:lnTo>
                <a:lnTo>
                  <a:pt x="60" y="522"/>
                </a:lnTo>
                <a:lnTo>
                  <a:pt x="60" y="510"/>
                </a:lnTo>
                <a:lnTo>
                  <a:pt x="60" y="504"/>
                </a:lnTo>
                <a:lnTo>
                  <a:pt x="60" y="498"/>
                </a:lnTo>
                <a:lnTo>
                  <a:pt x="60" y="492"/>
                </a:lnTo>
                <a:lnTo>
                  <a:pt x="60" y="486"/>
                </a:lnTo>
                <a:lnTo>
                  <a:pt x="60" y="480"/>
                </a:lnTo>
                <a:lnTo>
                  <a:pt x="60" y="474"/>
                </a:lnTo>
                <a:lnTo>
                  <a:pt x="54" y="468"/>
                </a:lnTo>
                <a:lnTo>
                  <a:pt x="54" y="462"/>
                </a:lnTo>
                <a:lnTo>
                  <a:pt x="60" y="462"/>
                </a:lnTo>
                <a:lnTo>
                  <a:pt x="60" y="456"/>
                </a:lnTo>
                <a:lnTo>
                  <a:pt x="60" y="450"/>
                </a:lnTo>
                <a:lnTo>
                  <a:pt x="54" y="450"/>
                </a:lnTo>
                <a:lnTo>
                  <a:pt x="48" y="450"/>
                </a:lnTo>
                <a:lnTo>
                  <a:pt x="48" y="444"/>
                </a:lnTo>
                <a:lnTo>
                  <a:pt x="42" y="444"/>
                </a:lnTo>
                <a:lnTo>
                  <a:pt x="42" y="438"/>
                </a:lnTo>
                <a:lnTo>
                  <a:pt x="36" y="438"/>
                </a:lnTo>
                <a:lnTo>
                  <a:pt x="36" y="432"/>
                </a:lnTo>
                <a:lnTo>
                  <a:pt x="36" y="426"/>
                </a:lnTo>
                <a:lnTo>
                  <a:pt x="30" y="426"/>
                </a:lnTo>
                <a:lnTo>
                  <a:pt x="30" y="420"/>
                </a:lnTo>
                <a:lnTo>
                  <a:pt x="30" y="414"/>
                </a:lnTo>
                <a:lnTo>
                  <a:pt x="36" y="414"/>
                </a:lnTo>
                <a:lnTo>
                  <a:pt x="36" y="408"/>
                </a:lnTo>
                <a:lnTo>
                  <a:pt x="42" y="402"/>
                </a:lnTo>
                <a:lnTo>
                  <a:pt x="42" y="396"/>
                </a:lnTo>
                <a:lnTo>
                  <a:pt x="48" y="396"/>
                </a:lnTo>
                <a:lnTo>
                  <a:pt x="48" y="390"/>
                </a:lnTo>
                <a:lnTo>
                  <a:pt x="54" y="384"/>
                </a:lnTo>
                <a:lnTo>
                  <a:pt x="54" y="378"/>
                </a:lnTo>
                <a:lnTo>
                  <a:pt x="54" y="366"/>
                </a:lnTo>
                <a:lnTo>
                  <a:pt x="54" y="360"/>
                </a:lnTo>
                <a:lnTo>
                  <a:pt x="54" y="354"/>
                </a:lnTo>
                <a:lnTo>
                  <a:pt x="54" y="348"/>
                </a:lnTo>
                <a:lnTo>
                  <a:pt x="48" y="342"/>
                </a:lnTo>
                <a:lnTo>
                  <a:pt x="48" y="336"/>
                </a:lnTo>
                <a:lnTo>
                  <a:pt x="48" y="330"/>
                </a:lnTo>
                <a:lnTo>
                  <a:pt x="42" y="330"/>
                </a:lnTo>
                <a:lnTo>
                  <a:pt x="36" y="330"/>
                </a:lnTo>
                <a:lnTo>
                  <a:pt x="36" y="324"/>
                </a:lnTo>
                <a:lnTo>
                  <a:pt x="30" y="324"/>
                </a:lnTo>
                <a:lnTo>
                  <a:pt x="24" y="318"/>
                </a:lnTo>
                <a:lnTo>
                  <a:pt x="24" y="312"/>
                </a:lnTo>
                <a:lnTo>
                  <a:pt x="36" y="300"/>
                </a:lnTo>
                <a:lnTo>
                  <a:pt x="30" y="294"/>
                </a:lnTo>
                <a:lnTo>
                  <a:pt x="30" y="288"/>
                </a:lnTo>
                <a:lnTo>
                  <a:pt x="30" y="282"/>
                </a:lnTo>
                <a:lnTo>
                  <a:pt x="36" y="282"/>
                </a:lnTo>
                <a:lnTo>
                  <a:pt x="36" y="276"/>
                </a:lnTo>
                <a:lnTo>
                  <a:pt x="36" y="270"/>
                </a:lnTo>
                <a:lnTo>
                  <a:pt x="36" y="264"/>
                </a:lnTo>
                <a:lnTo>
                  <a:pt x="36" y="258"/>
                </a:lnTo>
                <a:lnTo>
                  <a:pt x="30" y="258"/>
                </a:lnTo>
                <a:lnTo>
                  <a:pt x="30" y="252"/>
                </a:lnTo>
                <a:lnTo>
                  <a:pt x="24" y="252"/>
                </a:lnTo>
                <a:lnTo>
                  <a:pt x="24" y="246"/>
                </a:lnTo>
                <a:lnTo>
                  <a:pt x="24" y="240"/>
                </a:lnTo>
                <a:lnTo>
                  <a:pt x="30" y="234"/>
                </a:lnTo>
                <a:lnTo>
                  <a:pt x="30" y="228"/>
                </a:lnTo>
                <a:lnTo>
                  <a:pt x="36" y="228"/>
                </a:lnTo>
                <a:lnTo>
                  <a:pt x="36" y="222"/>
                </a:lnTo>
                <a:lnTo>
                  <a:pt x="36" y="216"/>
                </a:lnTo>
                <a:lnTo>
                  <a:pt x="36" y="210"/>
                </a:lnTo>
                <a:lnTo>
                  <a:pt x="36" y="204"/>
                </a:lnTo>
                <a:lnTo>
                  <a:pt x="30" y="198"/>
                </a:lnTo>
                <a:lnTo>
                  <a:pt x="30" y="192"/>
                </a:lnTo>
                <a:lnTo>
                  <a:pt x="30" y="186"/>
                </a:lnTo>
                <a:lnTo>
                  <a:pt x="24" y="186"/>
                </a:lnTo>
                <a:lnTo>
                  <a:pt x="24" y="180"/>
                </a:lnTo>
                <a:lnTo>
                  <a:pt x="24" y="174"/>
                </a:lnTo>
                <a:lnTo>
                  <a:pt x="24" y="168"/>
                </a:lnTo>
                <a:lnTo>
                  <a:pt x="18" y="168"/>
                </a:lnTo>
                <a:lnTo>
                  <a:pt x="18" y="162"/>
                </a:lnTo>
                <a:lnTo>
                  <a:pt x="18" y="156"/>
                </a:lnTo>
                <a:lnTo>
                  <a:pt x="18" y="150"/>
                </a:lnTo>
                <a:lnTo>
                  <a:pt x="12" y="150"/>
                </a:lnTo>
                <a:lnTo>
                  <a:pt x="12" y="144"/>
                </a:lnTo>
                <a:lnTo>
                  <a:pt x="12" y="138"/>
                </a:lnTo>
                <a:lnTo>
                  <a:pt x="12" y="132"/>
                </a:lnTo>
                <a:lnTo>
                  <a:pt x="12" y="126"/>
                </a:lnTo>
                <a:lnTo>
                  <a:pt x="12" y="120"/>
                </a:lnTo>
                <a:lnTo>
                  <a:pt x="12" y="114"/>
                </a:lnTo>
                <a:lnTo>
                  <a:pt x="18" y="114"/>
                </a:lnTo>
                <a:lnTo>
                  <a:pt x="12" y="108"/>
                </a:lnTo>
                <a:lnTo>
                  <a:pt x="6" y="108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90"/>
                </a:lnTo>
                <a:lnTo>
                  <a:pt x="6" y="84"/>
                </a:lnTo>
                <a:lnTo>
                  <a:pt x="12" y="84"/>
                </a:lnTo>
                <a:lnTo>
                  <a:pt x="12" y="78"/>
                </a:lnTo>
                <a:lnTo>
                  <a:pt x="18" y="78"/>
                </a:lnTo>
                <a:lnTo>
                  <a:pt x="18" y="72"/>
                </a:lnTo>
                <a:lnTo>
                  <a:pt x="12" y="66"/>
                </a:lnTo>
                <a:lnTo>
                  <a:pt x="6" y="66"/>
                </a:lnTo>
                <a:lnTo>
                  <a:pt x="6" y="60"/>
                </a:lnTo>
                <a:lnTo>
                  <a:pt x="6" y="54"/>
                </a:lnTo>
                <a:lnTo>
                  <a:pt x="6" y="48"/>
                </a:lnTo>
                <a:lnTo>
                  <a:pt x="6" y="42"/>
                </a:lnTo>
                <a:lnTo>
                  <a:pt x="6" y="36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4062240" y="1824120"/>
            <a:ext cx="876600" cy="1028520"/>
          </a:xfrm>
          <a:custGeom>
            <a:avLst/>
            <a:gdLst/>
            <a:ahLst/>
            <a:rect l="l" t="t" r="r" b="b"/>
            <a:pathLst>
              <a:path w="552" h="648">
                <a:moveTo>
                  <a:pt x="6" y="36"/>
                </a:moveTo>
                <a:lnTo>
                  <a:pt x="150" y="36"/>
                </a:lnTo>
                <a:lnTo>
                  <a:pt x="150" y="0"/>
                </a:lnTo>
                <a:lnTo>
                  <a:pt x="174" y="0"/>
                </a:lnTo>
                <a:lnTo>
                  <a:pt x="174" y="6"/>
                </a:lnTo>
                <a:lnTo>
                  <a:pt x="174" y="12"/>
                </a:lnTo>
                <a:lnTo>
                  <a:pt x="174" y="18"/>
                </a:lnTo>
                <a:lnTo>
                  <a:pt x="174" y="24"/>
                </a:lnTo>
                <a:lnTo>
                  <a:pt x="174" y="30"/>
                </a:lnTo>
                <a:lnTo>
                  <a:pt x="180" y="36"/>
                </a:lnTo>
                <a:lnTo>
                  <a:pt x="180" y="42"/>
                </a:lnTo>
                <a:lnTo>
                  <a:pt x="180" y="48"/>
                </a:lnTo>
                <a:lnTo>
                  <a:pt x="186" y="54"/>
                </a:lnTo>
                <a:lnTo>
                  <a:pt x="192" y="60"/>
                </a:lnTo>
                <a:lnTo>
                  <a:pt x="192" y="66"/>
                </a:lnTo>
                <a:lnTo>
                  <a:pt x="192" y="72"/>
                </a:lnTo>
                <a:lnTo>
                  <a:pt x="198" y="72"/>
                </a:lnTo>
                <a:lnTo>
                  <a:pt x="198" y="78"/>
                </a:lnTo>
                <a:lnTo>
                  <a:pt x="204" y="78"/>
                </a:lnTo>
                <a:lnTo>
                  <a:pt x="210" y="84"/>
                </a:lnTo>
                <a:lnTo>
                  <a:pt x="216" y="84"/>
                </a:lnTo>
                <a:lnTo>
                  <a:pt x="222" y="84"/>
                </a:lnTo>
                <a:lnTo>
                  <a:pt x="228" y="84"/>
                </a:lnTo>
                <a:lnTo>
                  <a:pt x="234" y="84"/>
                </a:lnTo>
                <a:lnTo>
                  <a:pt x="234" y="90"/>
                </a:lnTo>
                <a:lnTo>
                  <a:pt x="240" y="96"/>
                </a:lnTo>
                <a:lnTo>
                  <a:pt x="246" y="96"/>
                </a:lnTo>
                <a:lnTo>
                  <a:pt x="252" y="102"/>
                </a:lnTo>
                <a:lnTo>
                  <a:pt x="258" y="102"/>
                </a:lnTo>
                <a:lnTo>
                  <a:pt x="258" y="108"/>
                </a:lnTo>
                <a:lnTo>
                  <a:pt x="264" y="108"/>
                </a:lnTo>
                <a:lnTo>
                  <a:pt x="264" y="102"/>
                </a:lnTo>
                <a:lnTo>
                  <a:pt x="270" y="102"/>
                </a:lnTo>
                <a:lnTo>
                  <a:pt x="270" y="96"/>
                </a:lnTo>
                <a:lnTo>
                  <a:pt x="270" y="90"/>
                </a:lnTo>
                <a:lnTo>
                  <a:pt x="276" y="90"/>
                </a:lnTo>
                <a:lnTo>
                  <a:pt x="276" y="84"/>
                </a:lnTo>
                <a:lnTo>
                  <a:pt x="282" y="84"/>
                </a:lnTo>
                <a:lnTo>
                  <a:pt x="336" y="84"/>
                </a:lnTo>
                <a:lnTo>
                  <a:pt x="336" y="90"/>
                </a:lnTo>
                <a:lnTo>
                  <a:pt x="336" y="96"/>
                </a:lnTo>
                <a:lnTo>
                  <a:pt x="336" y="102"/>
                </a:lnTo>
                <a:lnTo>
                  <a:pt x="342" y="102"/>
                </a:lnTo>
                <a:lnTo>
                  <a:pt x="342" y="108"/>
                </a:lnTo>
                <a:lnTo>
                  <a:pt x="342" y="114"/>
                </a:lnTo>
                <a:lnTo>
                  <a:pt x="348" y="114"/>
                </a:lnTo>
                <a:lnTo>
                  <a:pt x="354" y="114"/>
                </a:lnTo>
                <a:lnTo>
                  <a:pt x="354" y="108"/>
                </a:lnTo>
                <a:lnTo>
                  <a:pt x="360" y="108"/>
                </a:lnTo>
                <a:lnTo>
                  <a:pt x="366" y="108"/>
                </a:lnTo>
                <a:lnTo>
                  <a:pt x="372" y="108"/>
                </a:lnTo>
                <a:lnTo>
                  <a:pt x="378" y="108"/>
                </a:lnTo>
                <a:lnTo>
                  <a:pt x="384" y="108"/>
                </a:lnTo>
                <a:lnTo>
                  <a:pt x="384" y="114"/>
                </a:lnTo>
                <a:lnTo>
                  <a:pt x="384" y="120"/>
                </a:lnTo>
                <a:lnTo>
                  <a:pt x="390" y="120"/>
                </a:lnTo>
                <a:lnTo>
                  <a:pt x="390" y="126"/>
                </a:lnTo>
                <a:lnTo>
                  <a:pt x="402" y="132"/>
                </a:lnTo>
                <a:lnTo>
                  <a:pt x="408" y="132"/>
                </a:lnTo>
                <a:lnTo>
                  <a:pt x="414" y="132"/>
                </a:lnTo>
                <a:lnTo>
                  <a:pt x="426" y="138"/>
                </a:lnTo>
                <a:lnTo>
                  <a:pt x="432" y="138"/>
                </a:lnTo>
                <a:lnTo>
                  <a:pt x="444" y="138"/>
                </a:lnTo>
                <a:lnTo>
                  <a:pt x="450" y="138"/>
                </a:lnTo>
                <a:lnTo>
                  <a:pt x="456" y="138"/>
                </a:lnTo>
                <a:lnTo>
                  <a:pt x="456" y="132"/>
                </a:lnTo>
                <a:lnTo>
                  <a:pt x="456" y="126"/>
                </a:lnTo>
                <a:lnTo>
                  <a:pt x="462" y="120"/>
                </a:lnTo>
                <a:lnTo>
                  <a:pt x="462" y="114"/>
                </a:lnTo>
                <a:lnTo>
                  <a:pt x="468" y="114"/>
                </a:lnTo>
                <a:lnTo>
                  <a:pt x="468" y="108"/>
                </a:lnTo>
                <a:lnTo>
                  <a:pt x="474" y="108"/>
                </a:lnTo>
                <a:lnTo>
                  <a:pt x="474" y="114"/>
                </a:lnTo>
                <a:lnTo>
                  <a:pt x="480" y="114"/>
                </a:lnTo>
                <a:lnTo>
                  <a:pt x="480" y="120"/>
                </a:lnTo>
                <a:lnTo>
                  <a:pt x="486" y="120"/>
                </a:lnTo>
                <a:lnTo>
                  <a:pt x="486" y="126"/>
                </a:lnTo>
                <a:lnTo>
                  <a:pt x="492" y="126"/>
                </a:lnTo>
                <a:lnTo>
                  <a:pt x="498" y="126"/>
                </a:lnTo>
                <a:lnTo>
                  <a:pt x="504" y="126"/>
                </a:lnTo>
                <a:lnTo>
                  <a:pt x="510" y="126"/>
                </a:lnTo>
                <a:lnTo>
                  <a:pt x="516" y="126"/>
                </a:lnTo>
                <a:lnTo>
                  <a:pt x="522" y="126"/>
                </a:lnTo>
                <a:lnTo>
                  <a:pt x="528" y="126"/>
                </a:lnTo>
                <a:lnTo>
                  <a:pt x="528" y="132"/>
                </a:lnTo>
                <a:lnTo>
                  <a:pt x="534" y="132"/>
                </a:lnTo>
                <a:lnTo>
                  <a:pt x="540" y="132"/>
                </a:lnTo>
                <a:lnTo>
                  <a:pt x="540" y="138"/>
                </a:lnTo>
                <a:lnTo>
                  <a:pt x="546" y="138"/>
                </a:lnTo>
                <a:lnTo>
                  <a:pt x="552" y="138"/>
                </a:lnTo>
                <a:lnTo>
                  <a:pt x="546" y="138"/>
                </a:lnTo>
                <a:lnTo>
                  <a:pt x="546" y="144"/>
                </a:lnTo>
                <a:lnTo>
                  <a:pt x="540" y="144"/>
                </a:lnTo>
                <a:lnTo>
                  <a:pt x="534" y="150"/>
                </a:lnTo>
                <a:lnTo>
                  <a:pt x="528" y="156"/>
                </a:lnTo>
                <a:lnTo>
                  <a:pt x="516" y="162"/>
                </a:lnTo>
                <a:lnTo>
                  <a:pt x="510" y="162"/>
                </a:lnTo>
                <a:lnTo>
                  <a:pt x="504" y="168"/>
                </a:lnTo>
                <a:lnTo>
                  <a:pt x="498" y="174"/>
                </a:lnTo>
                <a:lnTo>
                  <a:pt x="492" y="174"/>
                </a:lnTo>
                <a:lnTo>
                  <a:pt x="492" y="180"/>
                </a:lnTo>
                <a:lnTo>
                  <a:pt x="486" y="180"/>
                </a:lnTo>
                <a:lnTo>
                  <a:pt x="450" y="210"/>
                </a:lnTo>
                <a:lnTo>
                  <a:pt x="438" y="216"/>
                </a:lnTo>
                <a:lnTo>
                  <a:pt x="432" y="228"/>
                </a:lnTo>
                <a:lnTo>
                  <a:pt x="426" y="240"/>
                </a:lnTo>
                <a:lnTo>
                  <a:pt x="414" y="246"/>
                </a:lnTo>
                <a:lnTo>
                  <a:pt x="414" y="252"/>
                </a:lnTo>
                <a:lnTo>
                  <a:pt x="408" y="258"/>
                </a:lnTo>
                <a:lnTo>
                  <a:pt x="402" y="264"/>
                </a:lnTo>
                <a:lnTo>
                  <a:pt x="402" y="270"/>
                </a:lnTo>
                <a:lnTo>
                  <a:pt x="396" y="276"/>
                </a:lnTo>
                <a:lnTo>
                  <a:pt x="396" y="282"/>
                </a:lnTo>
                <a:lnTo>
                  <a:pt x="390" y="288"/>
                </a:lnTo>
                <a:lnTo>
                  <a:pt x="390" y="294"/>
                </a:lnTo>
                <a:lnTo>
                  <a:pt x="384" y="294"/>
                </a:lnTo>
                <a:lnTo>
                  <a:pt x="378" y="300"/>
                </a:lnTo>
                <a:lnTo>
                  <a:pt x="372" y="306"/>
                </a:lnTo>
                <a:lnTo>
                  <a:pt x="366" y="312"/>
                </a:lnTo>
                <a:lnTo>
                  <a:pt x="360" y="312"/>
                </a:lnTo>
                <a:lnTo>
                  <a:pt x="366" y="318"/>
                </a:lnTo>
                <a:lnTo>
                  <a:pt x="366" y="324"/>
                </a:lnTo>
                <a:lnTo>
                  <a:pt x="372" y="324"/>
                </a:lnTo>
                <a:lnTo>
                  <a:pt x="372" y="330"/>
                </a:lnTo>
                <a:lnTo>
                  <a:pt x="372" y="336"/>
                </a:lnTo>
                <a:lnTo>
                  <a:pt x="372" y="342"/>
                </a:lnTo>
                <a:lnTo>
                  <a:pt x="372" y="348"/>
                </a:lnTo>
                <a:lnTo>
                  <a:pt x="372" y="354"/>
                </a:lnTo>
                <a:lnTo>
                  <a:pt x="372" y="360"/>
                </a:lnTo>
                <a:lnTo>
                  <a:pt x="366" y="366"/>
                </a:lnTo>
                <a:lnTo>
                  <a:pt x="360" y="372"/>
                </a:lnTo>
                <a:lnTo>
                  <a:pt x="354" y="372"/>
                </a:lnTo>
                <a:lnTo>
                  <a:pt x="354" y="378"/>
                </a:lnTo>
                <a:lnTo>
                  <a:pt x="348" y="378"/>
                </a:lnTo>
                <a:lnTo>
                  <a:pt x="348" y="384"/>
                </a:lnTo>
                <a:lnTo>
                  <a:pt x="342" y="384"/>
                </a:lnTo>
                <a:lnTo>
                  <a:pt x="342" y="390"/>
                </a:lnTo>
                <a:lnTo>
                  <a:pt x="336" y="396"/>
                </a:lnTo>
                <a:lnTo>
                  <a:pt x="330" y="402"/>
                </a:lnTo>
                <a:lnTo>
                  <a:pt x="330" y="408"/>
                </a:lnTo>
                <a:lnTo>
                  <a:pt x="330" y="414"/>
                </a:lnTo>
                <a:lnTo>
                  <a:pt x="336" y="414"/>
                </a:lnTo>
                <a:lnTo>
                  <a:pt x="342" y="414"/>
                </a:lnTo>
                <a:lnTo>
                  <a:pt x="342" y="420"/>
                </a:lnTo>
                <a:lnTo>
                  <a:pt x="342" y="426"/>
                </a:lnTo>
                <a:lnTo>
                  <a:pt x="342" y="432"/>
                </a:lnTo>
                <a:lnTo>
                  <a:pt x="342" y="438"/>
                </a:lnTo>
                <a:lnTo>
                  <a:pt x="342" y="444"/>
                </a:lnTo>
                <a:lnTo>
                  <a:pt x="342" y="504"/>
                </a:lnTo>
                <a:lnTo>
                  <a:pt x="348" y="510"/>
                </a:lnTo>
                <a:lnTo>
                  <a:pt x="360" y="516"/>
                </a:lnTo>
                <a:lnTo>
                  <a:pt x="366" y="522"/>
                </a:lnTo>
                <a:lnTo>
                  <a:pt x="378" y="528"/>
                </a:lnTo>
                <a:lnTo>
                  <a:pt x="384" y="528"/>
                </a:lnTo>
                <a:lnTo>
                  <a:pt x="390" y="534"/>
                </a:lnTo>
                <a:lnTo>
                  <a:pt x="396" y="534"/>
                </a:lnTo>
                <a:lnTo>
                  <a:pt x="396" y="540"/>
                </a:lnTo>
                <a:lnTo>
                  <a:pt x="402" y="540"/>
                </a:lnTo>
                <a:lnTo>
                  <a:pt x="408" y="540"/>
                </a:lnTo>
                <a:lnTo>
                  <a:pt x="408" y="546"/>
                </a:lnTo>
                <a:lnTo>
                  <a:pt x="414" y="546"/>
                </a:lnTo>
                <a:lnTo>
                  <a:pt x="414" y="552"/>
                </a:lnTo>
                <a:lnTo>
                  <a:pt x="414" y="558"/>
                </a:lnTo>
                <a:lnTo>
                  <a:pt x="420" y="558"/>
                </a:lnTo>
                <a:lnTo>
                  <a:pt x="420" y="564"/>
                </a:lnTo>
                <a:lnTo>
                  <a:pt x="420" y="570"/>
                </a:lnTo>
                <a:lnTo>
                  <a:pt x="420" y="576"/>
                </a:lnTo>
                <a:lnTo>
                  <a:pt x="426" y="576"/>
                </a:lnTo>
                <a:lnTo>
                  <a:pt x="432" y="576"/>
                </a:lnTo>
                <a:lnTo>
                  <a:pt x="438" y="576"/>
                </a:lnTo>
                <a:lnTo>
                  <a:pt x="444" y="576"/>
                </a:lnTo>
                <a:lnTo>
                  <a:pt x="450" y="576"/>
                </a:lnTo>
                <a:lnTo>
                  <a:pt x="456" y="576"/>
                </a:lnTo>
                <a:lnTo>
                  <a:pt x="456" y="582"/>
                </a:lnTo>
                <a:lnTo>
                  <a:pt x="456" y="588"/>
                </a:lnTo>
                <a:lnTo>
                  <a:pt x="456" y="594"/>
                </a:lnTo>
                <a:lnTo>
                  <a:pt x="462" y="594"/>
                </a:lnTo>
                <a:lnTo>
                  <a:pt x="462" y="600"/>
                </a:lnTo>
                <a:lnTo>
                  <a:pt x="462" y="606"/>
                </a:lnTo>
                <a:lnTo>
                  <a:pt x="462" y="612"/>
                </a:lnTo>
                <a:lnTo>
                  <a:pt x="468" y="612"/>
                </a:lnTo>
                <a:lnTo>
                  <a:pt x="468" y="618"/>
                </a:lnTo>
                <a:lnTo>
                  <a:pt x="474" y="618"/>
                </a:lnTo>
                <a:lnTo>
                  <a:pt x="474" y="624"/>
                </a:lnTo>
                <a:lnTo>
                  <a:pt x="474" y="630"/>
                </a:lnTo>
                <a:lnTo>
                  <a:pt x="480" y="636"/>
                </a:lnTo>
                <a:lnTo>
                  <a:pt x="480" y="642"/>
                </a:lnTo>
                <a:lnTo>
                  <a:pt x="426" y="642"/>
                </a:lnTo>
                <a:lnTo>
                  <a:pt x="372" y="642"/>
                </a:lnTo>
                <a:lnTo>
                  <a:pt x="318" y="642"/>
                </a:lnTo>
                <a:lnTo>
                  <a:pt x="270" y="648"/>
                </a:lnTo>
                <a:lnTo>
                  <a:pt x="216" y="648"/>
                </a:lnTo>
                <a:lnTo>
                  <a:pt x="168" y="648"/>
                </a:lnTo>
                <a:lnTo>
                  <a:pt x="120" y="648"/>
                </a:lnTo>
                <a:lnTo>
                  <a:pt x="66" y="648"/>
                </a:lnTo>
                <a:lnTo>
                  <a:pt x="72" y="648"/>
                </a:lnTo>
                <a:lnTo>
                  <a:pt x="72" y="642"/>
                </a:lnTo>
                <a:lnTo>
                  <a:pt x="66" y="642"/>
                </a:lnTo>
                <a:lnTo>
                  <a:pt x="66" y="636"/>
                </a:lnTo>
                <a:lnTo>
                  <a:pt x="60" y="636"/>
                </a:lnTo>
                <a:lnTo>
                  <a:pt x="60" y="630"/>
                </a:lnTo>
                <a:lnTo>
                  <a:pt x="60" y="534"/>
                </a:lnTo>
                <a:lnTo>
                  <a:pt x="60" y="528"/>
                </a:lnTo>
                <a:lnTo>
                  <a:pt x="60" y="522"/>
                </a:lnTo>
                <a:lnTo>
                  <a:pt x="60" y="510"/>
                </a:lnTo>
                <a:lnTo>
                  <a:pt x="60" y="504"/>
                </a:lnTo>
                <a:lnTo>
                  <a:pt x="60" y="498"/>
                </a:lnTo>
                <a:lnTo>
                  <a:pt x="60" y="492"/>
                </a:lnTo>
                <a:lnTo>
                  <a:pt x="60" y="486"/>
                </a:lnTo>
                <a:lnTo>
                  <a:pt x="60" y="480"/>
                </a:lnTo>
                <a:lnTo>
                  <a:pt x="60" y="474"/>
                </a:lnTo>
                <a:lnTo>
                  <a:pt x="54" y="468"/>
                </a:lnTo>
                <a:lnTo>
                  <a:pt x="54" y="462"/>
                </a:lnTo>
                <a:lnTo>
                  <a:pt x="60" y="462"/>
                </a:lnTo>
                <a:lnTo>
                  <a:pt x="60" y="456"/>
                </a:lnTo>
                <a:lnTo>
                  <a:pt x="60" y="450"/>
                </a:lnTo>
                <a:lnTo>
                  <a:pt x="54" y="450"/>
                </a:lnTo>
                <a:lnTo>
                  <a:pt x="48" y="450"/>
                </a:lnTo>
                <a:lnTo>
                  <a:pt x="48" y="444"/>
                </a:lnTo>
                <a:lnTo>
                  <a:pt x="42" y="444"/>
                </a:lnTo>
                <a:lnTo>
                  <a:pt x="42" y="438"/>
                </a:lnTo>
                <a:lnTo>
                  <a:pt x="36" y="438"/>
                </a:lnTo>
                <a:lnTo>
                  <a:pt x="36" y="432"/>
                </a:lnTo>
                <a:lnTo>
                  <a:pt x="36" y="426"/>
                </a:lnTo>
                <a:lnTo>
                  <a:pt x="30" y="426"/>
                </a:lnTo>
                <a:lnTo>
                  <a:pt x="30" y="420"/>
                </a:lnTo>
                <a:lnTo>
                  <a:pt x="30" y="414"/>
                </a:lnTo>
                <a:lnTo>
                  <a:pt x="36" y="414"/>
                </a:lnTo>
                <a:lnTo>
                  <a:pt x="36" y="408"/>
                </a:lnTo>
                <a:lnTo>
                  <a:pt x="42" y="402"/>
                </a:lnTo>
                <a:lnTo>
                  <a:pt x="42" y="396"/>
                </a:lnTo>
                <a:lnTo>
                  <a:pt x="48" y="396"/>
                </a:lnTo>
                <a:lnTo>
                  <a:pt x="48" y="390"/>
                </a:lnTo>
                <a:lnTo>
                  <a:pt x="54" y="384"/>
                </a:lnTo>
                <a:lnTo>
                  <a:pt x="54" y="378"/>
                </a:lnTo>
                <a:lnTo>
                  <a:pt x="54" y="366"/>
                </a:lnTo>
                <a:lnTo>
                  <a:pt x="54" y="360"/>
                </a:lnTo>
                <a:lnTo>
                  <a:pt x="54" y="354"/>
                </a:lnTo>
                <a:lnTo>
                  <a:pt x="54" y="348"/>
                </a:lnTo>
                <a:lnTo>
                  <a:pt x="48" y="342"/>
                </a:lnTo>
                <a:lnTo>
                  <a:pt x="48" y="336"/>
                </a:lnTo>
                <a:lnTo>
                  <a:pt x="48" y="330"/>
                </a:lnTo>
                <a:lnTo>
                  <a:pt x="42" y="330"/>
                </a:lnTo>
                <a:lnTo>
                  <a:pt x="36" y="330"/>
                </a:lnTo>
                <a:lnTo>
                  <a:pt x="36" y="324"/>
                </a:lnTo>
                <a:lnTo>
                  <a:pt x="30" y="324"/>
                </a:lnTo>
                <a:lnTo>
                  <a:pt x="24" y="318"/>
                </a:lnTo>
                <a:lnTo>
                  <a:pt x="24" y="312"/>
                </a:lnTo>
                <a:lnTo>
                  <a:pt x="36" y="300"/>
                </a:lnTo>
                <a:lnTo>
                  <a:pt x="30" y="294"/>
                </a:lnTo>
                <a:lnTo>
                  <a:pt x="30" y="288"/>
                </a:lnTo>
                <a:lnTo>
                  <a:pt x="30" y="282"/>
                </a:lnTo>
                <a:lnTo>
                  <a:pt x="36" y="282"/>
                </a:lnTo>
                <a:lnTo>
                  <a:pt x="36" y="276"/>
                </a:lnTo>
                <a:lnTo>
                  <a:pt x="36" y="270"/>
                </a:lnTo>
                <a:lnTo>
                  <a:pt x="36" y="264"/>
                </a:lnTo>
                <a:lnTo>
                  <a:pt x="36" y="258"/>
                </a:lnTo>
                <a:lnTo>
                  <a:pt x="30" y="258"/>
                </a:lnTo>
                <a:lnTo>
                  <a:pt x="30" y="252"/>
                </a:lnTo>
                <a:lnTo>
                  <a:pt x="24" y="252"/>
                </a:lnTo>
                <a:lnTo>
                  <a:pt x="24" y="246"/>
                </a:lnTo>
                <a:lnTo>
                  <a:pt x="24" y="240"/>
                </a:lnTo>
                <a:lnTo>
                  <a:pt x="30" y="234"/>
                </a:lnTo>
                <a:lnTo>
                  <a:pt x="30" y="228"/>
                </a:lnTo>
                <a:lnTo>
                  <a:pt x="36" y="228"/>
                </a:lnTo>
                <a:lnTo>
                  <a:pt x="36" y="222"/>
                </a:lnTo>
                <a:lnTo>
                  <a:pt x="36" y="216"/>
                </a:lnTo>
                <a:lnTo>
                  <a:pt x="36" y="210"/>
                </a:lnTo>
                <a:lnTo>
                  <a:pt x="36" y="204"/>
                </a:lnTo>
                <a:lnTo>
                  <a:pt x="30" y="198"/>
                </a:lnTo>
                <a:lnTo>
                  <a:pt x="30" y="192"/>
                </a:lnTo>
                <a:lnTo>
                  <a:pt x="30" y="186"/>
                </a:lnTo>
                <a:lnTo>
                  <a:pt x="24" y="186"/>
                </a:lnTo>
                <a:lnTo>
                  <a:pt x="24" y="180"/>
                </a:lnTo>
                <a:lnTo>
                  <a:pt x="24" y="174"/>
                </a:lnTo>
                <a:lnTo>
                  <a:pt x="24" y="168"/>
                </a:lnTo>
                <a:lnTo>
                  <a:pt x="18" y="168"/>
                </a:lnTo>
                <a:lnTo>
                  <a:pt x="18" y="162"/>
                </a:lnTo>
                <a:lnTo>
                  <a:pt x="18" y="156"/>
                </a:lnTo>
                <a:lnTo>
                  <a:pt x="18" y="150"/>
                </a:lnTo>
                <a:lnTo>
                  <a:pt x="12" y="150"/>
                </a:lnTo>
                <a:lnTo>
                  <a:pt x="12" y="144"/>
                </a:lnTo>
                <a:lnTo>
                  <a:pt x="12" y="138"/>
                </a:lnTo>
                <a:lnTo>
                  <a:pt x="12" y="132"/>
                </a:lnTo>
                <a:lnTo>
                  <a:pt x="12" y="126"/>
                </a:lnTo>
                <a:lnTo>
                  <a:pt x="12" y="120"/>
                </a:lnTo>
                <a:lnTo>
                  <a:pt x="12" y="114"/>
                </a:lnTo>
                <a:lnTo>
                  <a:pt x="18" y="114"/>
                </a:lnTo>
                <a:lnTo>
                  <a:pt x="12" y="108"/>
                </a:lnTo>
                <a:lnTo>
                  <a:pt x="6" y="108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90"/>
                </a:lnTo>
                <a:lnTo>
                  <a:pt x="6" y="84"/>
                </a:lnTo>
                <a:lnTo>
                  <a:pt x="12" y="84"/>
                </a:lnTo>
                <a:lnTo>
                  <a:pt x="12" y="78"/>
                </a:lnTo>
                <a:lnTo>
                  <a:pt x="18" y="78"/>
                </a:lnTo>
                <a:lnTo>
                  <a:pt x="18" y="72"/>
                </a:lnTo>
                <a:lnTo>
                  <a:pt x="12" y="66"/>
                </a:lnTo>
                <a:lnTo>
                  <a:pt x="6" y="66"/>
                </a:lnTo>
                <a:lnTo>
                  <a:pt x="6" y="60"/>
                </a:lnTo>
                <a:lnTo>
                  <a:pt x="6" y="54"/>
                </a:lnTo>
                <a:lnTo>
                  <a:pt x="6" y="48"/>
                </a:lnTo>
                <a:lnTo>
                  <a:pt x="6" y="42"/>
                </a:lnTo>
                <a:lnTo>
                  <a:pt x="6" y="36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2690640" y="4014720"/>
            <a:ext cx="1905120" cy="1886040"/>
          </a:xfrm>
          <a:custGeom>
            <a:avLst/>
            <a:gdLst/>
            <a:ahLst/>
            <a:rect l="l" t="t" r="r" b="b"/>
            <a:pathLst>
              <a:path w="1200" h="1188">
                <a:moveTo>
                  <a:pt x="12" y="468"/>
                </a:moveTo>
                <a:lnTo>
                  <a:pt x="330" y="498"/>
                </a:lnTo>
                <a:lnTo>
                  <a:pt x="360" y="0"/>
                </a:lnTo>
                <a:lnTo>
                  <a:pt x="618" y="24"/>
                </a:lnTo>
                <a:lnTo>
                  <a:pt x="624" y="210"/>
                </a:lnTo>
                <a:lnTo>
                  <a:pt x="624" y="216"/>
                </a:lnTo>
                <a:lnTo>
                  <a:pt x="624" y="222"/>
                </a:lnTo>
                <a:lnTo>
                  <a:pt x="630" y="222"/>
                </a:lnTo>
                <a:lnTo>
                  <a:pt x="630" y="228"/>
                </a:lnTo>
                <a:lnTo>
                  <a:pt x="630" y="234"/>
                </a:lnTo>
                <a:lnTo>
                  <a:pt x="636" y="240"/>
                </a:lnTo>
                <a:lnTo>
                  <a:pt x="636" y="246"/>
                </a:lnTo>
                <a:lnTo>
                  <a:pt x="636" y="252"/>
                </a:lnTo>
                <a:lnTo>
                  <a:pt x="642" y="252"/>
                </a:lnTo>
                <a:lnTo>
                  <a:pt x="648" y="252"/>
                </a:lnTo>
                <a:lnTo>
                  <a:pt x="654" y="252"/>
                </a:lnTo>
                <a:lnTo>
                  <a:pt x="654" y="246"/>
                </a:lnTo>
                <a:lnTo>
                  <a:pt x="660" y="246"/>
                </a:lnTo>
                <a:lnTo>
                  <a:pt x="666" y="246"/>
                </a:lnTo>
                <a:lnTo>
                  <a:pt x="672" y="240"/>
                </a:lnTo>
                <a:lnTo>
                  <a:pt x="678" y="240"/>
                </a:lnTo>
                <a:lnTo>
                  <a:pt x="684" y="240"/>
                </a:lnTo>
                <a:lnTo>
                  <a:pt x="690" y="246"/>
                </a:lnTo>
                <a:lnTo>
                  <a:pt x="690" y="252"/>
                </a:lnTo>
                <a:lnTo>
                  <a:pt x="696" y="252"/>
                </a:lnTo>
                <a:lnTo>
                  <a:pt x="696" y="258"/>
                </a:lnTo>
                <a:lnTo>
                  <a:pt x="696" y="264"/>
                </a:lnTo>
                <a:lnTo>
                  <a:pt x="696" y="270"/>
                </a:lnTo>
                <a:lnTo>
                  <a:pt x="702" y="270"/>
                </a:lnTo>
                <a:lnTo>
                  <a:pt x="702" y="276"/>
                </a:lnTo>
                <a:lnTo>
                  <a:pt x="708" y="276"/>
                </a:lnTo>
                <a:lnTo>
                  <a:pt x="714" y="276"/>
                </a:lnTo>
                <a:lnTo>
                  <a:pt x="720" y="276"/>
                </a:lnTo>
                <a:lnTo>
                  <a:pt x="726" y="282"/>
                </a:lnTo>
                <a:lnTo>
                  <a:pt x="732" y="282"/>
                </a:lnTo>
                <a:lnTo>
                  <a:pt x="738" y="282"/>
                </a:lnTo>
                <a:lnTo>
                  <a:pt x="744" y="276"/>
                </a:lnTo>
                <a:lnTo>
                  <a:pt x="750" y="276"/>
                </a:lnTo>
                <a:lnTo>
                  <a:pt x="756" y="276"/>
                </a:lnTo>
                <a:lnTo>
                  <a:pt x="762" y="270"/>
                </a:lnTo>
                <a:lnTo>
                  <a:pt x="768" y="270"/>
                </a:lnTo>
                <a:lnTo>
                  <a:pt x="774" y="270"/>
                </a:lnTo>
                <a:lnTo>
                  <a:pt x="780" y="270"/>
                </a:lnTo>
                <a:lnTo>
                  <a:pt x="780" y="276"/>
                </a:lnTo>
                <a:lnTo>
                  <a:pt x="786" y="282"/>
                </a:lnTo>
                <a:lnTo>
                  <a:pt x="792" y="282"/>
                </a:lnTo>
                <a:lnTo>
                  <a:pt x="798" y="288"/>
                </a:lnTo>
                <a:lnTo>
                  <a:pt x="798" y="294"/>
                </a:lnTo>
                <a:lnTo>
                  <a:pt x="804" y="300"/>
                </a:lnTo>
                <a:lnTo>
                  <a:pt x="804" y="306"/>
                </a:lnTo>
                <a:lnTo>
                  <a:pt x="810" y="306"/>
                </a:lnTo>
                <a:lnTo>
                  <a:pt x="816" y="312"/>
                </a:lnTo>
                <a:lnTo>
                  <a:pt x="822" y="312"/>
                </a:lnTo>
                <a:lnTo>
                  <a:pt x="828" y="312"/>
                </a:lnTo>
                <a:lnTo>
                  <a:pt x="834" y="312"/>
                </a:lnTo>
                <a:lnTo>
                  <a:pt x="840" y="312"/>
                </a:lnTo>
                <a:lnTo>
                  <a:pt x="852" y="312"/>
                </a:lnTo>
                <a:lnTo>
                  <a:pt x="858" y="306"/>
                </a:lnTo>
                <a:lnTo>
                  <a:pt x="864" y="312"/>
                </a:lnTo>
                <a:lnTo>
                  <a:pt x="870" y="312"/>
                </a:lnTo>
                <a:lnTo>
                  <a:pt x="870" y="318"/>
                </a:lnTo>
                <a:lnTo>
                  <a:pt x="876" y="324"/>
                </a:lnTo>
                <a:lnTo>
                  <a:pt x="876" y="330"/>
                </a:lnTo>
                <a:lnTo>
                  <a:pt x="876" y="324"/>
                </a:lnTo>
                <a:lnTo>
                  <a:pt x="882" y="324"/>
                </a:lnTo>
                <a:lnTo>
                  <a:pt x="888" y="324"/>
                </a:lnTo>
                <a:lnTo>
                  <a:pt x="894" y="318"/>
                </a:lnTo>
                <a:lnTo>
                  <a:pt x="900" y="318"/>
                </a:lnTo>
                <a:lnTo>
                  <a:pt x="906" y="312"/>
                </a:lnTo>
                <a:lnTo>
                  <a:pt x="912" y="312"/>
                </a:lnTo>
                <a:lnTo>
                  <a:pt x="954" y="318"/>
                </a:lnTo>
                <a:lnTo>
                  <a:pt x="960" y="318"/>
                </a:lnTo>
                <a:lnTo>
                  <a:pt x="966" y="318"/>
                </a:lnTo>
                <a:lnTo>
                  <a:pt x="972" y="318"/>
                </a:lnTo>
                <a:lnTo>
                  <a:pt x="978" y="318"/>
                </a:lnTo>
                <a:lnTo>
                  <a:pt x="984" y="312"/>
                </a:lnTo>
                <a:lnTo>
                  <a:pt x="990" y="312"/>
                </a:lnTo>
                <a:lnTo>
                  <a:pt x="996" y="312"/>
                </a:lnTo>
                <a:lnTo>
                  <a:pt x="1002" y="312"/>
                </a:lnTo>
                <a:lnTo>
                  <a:pt x="1008" y="312"/>
                </a:lnTo>
                <a:lnTo>
                  <a:pt x="1014" y="312"/>
                </a:lnTo>
                <a:lnTo>
                  <a:pt x="1020" y="318"/>
                </a:lnTo>
                <a:lnTo>
                  <a:pt x="1026" y="318"/>
                </a:lnTo>
                <a:lnTo>
                  <a:pt x="1032" y="318"/>
                </a:lnTo>
                <a:lnTo>
                  <a:pt x="1038" y="312"/>
                </a:lnTo>
                <a:lnTo>
                  <a:pt x="1038" y="306"/>
                </a:lnTo>
                <a:lnTo>
                  <a:pt x="1044" y="306"/>
                </a:lnTo>
                <a:lnTo>
                  <a:pt x="1044" y="300"/>
                </a:lnTo>
                <a:lnTo>
                  <a:pt x="1050" y="300"/>
                </a:lnTo>
                <a:lnTo>
                  <a:pt x="1056" y="300"/>
                </a:lnTo>
                <a:lnTo>
                  <a:pt x="1062" y="300"/>
                </a:lnTo>
                <a:lnTo>
                  <a:pt x="1062" y="306"/>
                </a:lnTo>
                <a:lnTo>
                  <a:pt x="1068" y="306"/>
                </a:lnTo>
                <a:lnTo>
                  <a:pt x="1068" y="312"/>
                </a:lnTo>
                <a:lnTo>
                  <a:pt x="1074" y="312"/>
                </a:lnTo>
                <a:lnTo>
                  <a:pt x="1074" y="318"/>
                </a:lnTo>
                <a:lnTo>
                  <a:pt x="1074" y="324"/>
                </a:lnTo>
                <a:lnTo>
                  <a:pt x="1074" y="330"/>
                </a:lnTo>
                <a:lnTo>
                  <a:pt x="1104" y="330"/>
                </a:lnTo>
                <a:lnTo>
                  <a:pt x="1104" y="336"/>
                </a:lnTo>
                <a:lnTo>
                  <a:pt x="1110" y="336"/>
                </a:lnTo>
                <a:lnTo>
                  <a:pt x="1110" y="342"/>
                </a:lnTo>
                <a:lnTo>
                  <a:pt x="1116" y="342"/>
                </a:lnTo>
                <a:lnTo>
                  <a:pt x="1122" y="342"/>
                </a:lnTo>
                <a:lnTo>
                  <a:pt x="1128" y="342"/>
                </a:lnTo>
                <a:lnTo>
                  <a:pt x="1134" y="342"/>
                </a:lnTo>
                <a:lnTo>
                  <a:pt x="1140" y="342"/>
                </a:lnTo>
                <a:lnTo>
                  <a:pt x="1146" y="342"/>
                </a:lnTo>
                <a:lnTo>
                  <a:pt x="1146" y="348"/>
                </a:lnTo>
                <a:lnTo>
                  <a:pt x="1146" y="354"/>
                </a:lnTo>
                <a:lnTo>
                  <a:pt x="1146" y="360"/>
                </a:lnTo>
                <a:lnTo>
                  <a:pt x="1146" y="510"/>
                </a:lnTo>
                <a:lnTo>
                  <a:pt x="1152" y="516"/>
                </a:lnTo>
                <a:lnTo>
                  <a:pt x="1152" y="522"/>
                </a:lnTo>
                <a:lnTo>
                  <a:pt x="1158" y="522"/>
                </a:lnTo>
                <a:lnTo>
                  <a:pt x="1158" y="528"/>
                </a:lnTo>
                <a:lnTo>
                  <a:pt x="1164" y="528"/>
                </a:lnTo>
                <a:lnTo>
                  <a:pt x="1170" y="528"/>
                </a:lnTo>
                <a:lnTo>
                  <a:pt x="1170" y="534"/>
                </a:lnTo>
                <a:lnTo>
                  <a:pt x="1176" y="534"/>
                </a:lnTo>
                <a:lnTo>
                  <a:pt x="1176" y="540"/>
                </a:lnTo>
                <a:lnTo>
                  <a:pt x="1176" y="546"/>
                </a:lnTo>
                <a:lnTo>
                  <a:pt x="1176" y="552"/>
                </a:lnTo>
                <a:lnTo>
                  <a:pt x="1182" y="558"/>
                </a:lnTo>
                <a:lnTo>
                  <a:pt x="1182" y="564"/>
                </a:lnTo>
                <a:lnTo>
                  <a:pt x="1182" y="570"/>
                </a:lnTo>
                <a:lnTo>
                  <a:pt x="1182" y="576"/>
                </a:lnTo>
                <a:lnTo>
                  <a:pt x="1188" y="582"/>
                </a:lnTo>
                <a:lnTo>
                  <a:pt x="1188" y="588"/>
                </a:lnTo>
                <a:lnTo>
                  <a:pt x="1188" y="594"/>
                </a:lnTo>
                <a:lnTo>
                  <a:pt x="1194" y="600"/>
                </a:lnTo>
                <a:lnTo>
                  <a:pt x="1194" y="606"/>
                </a:lnTo>
                <a:lnTo>
                  <a:pt x="1200" y="606"/>
                </a:lnTo>
                <a:lnTo>
                  <a:pt x="1200" y="612"/>
                </a:lnTo>
                <a:lnTo>
                  <a:pt x="1200" y="618"/>
                </a:lnTo>
                <a:lnTo>
                  <a:pt x="1200" y="624"/>
                </a:lnTo>
                <a:lnTo>
                  <a:pt x="1200" y="630"/>
                </a:lnTo>
                <a:lnTo>
                  <a:pt x="1200" y="636"/>
                </a:lnTo>
                <a:lnTo>
                  <a:pt x="1200" y="642"/>
                </a:lnTo>
                <a:lnTo>
                  <a:pt x="1200" y="648"/>
                </a:lnTo>
                <a:lnTo>
                  <a:pt x="1200" y="654"/>
                </a:lnTo>
                <a:lnTo>
                  <a:pt x="1194" y="660"/>
                </a:lnTo>
                <a:lnTo>
                  <a:pt x="1194" y="672"/>
                </a:lnTo>
                <a:lnTo>
                  <a:pt x="1194" y="678"/>
                </a:lnTo>
                <a:lnTo>
                  <a:pt x="1194" y="684"/>
                </a:lnTo>
                <a:lnTo>
                  <a:pt x="1194" y="690"/>
                </a:lnTo>
                <a:lnTo>
                  <a:pt x="1194" y="696"/>
                </a:lnTo>
                <a:lnTo>
                  <a:pt x="1194" y="702"/>
                </a:lnTo>
                <a:lnTo>
                  <a:pt x="1194" y="708"/>
                </a:lnTo>
                <a:lnTo>
                  <a:pt x="1194" y="714"/>
                </a:lnTo>
                <a:lnTo>
                  <a:pt x="1194" y="720"/>
                </a:lnTo>
                <a:lnTo>
                  <a:pt x="1194" y="726"/>
                </a:lnTo>
                <a:lnTo>
                  <a:pt x="1188" y="732"/>
                </a:lnTo>
                <a:lnTo>
                  <a:pt x="1188" y="738"/>
                </a:lnTo>
                <a:lnTo>
                  <a:pt x="1182" y="744"/>
                </a:lnTo>
                <a:lnTo>
                  <a:pt x="1176" y="756"/>
                </a:lnTo>
                <a:lnTo>
                  <a:pt x="1170" y="762"/>
                </a:lnTo>
                <a:lnTo>
                  <a:pt x="1170" y="768"/>
                </a:lnTo>
                <a:lnTo>
                  <a:pt x="1164" y="780"/>
                </a:lnTo>
                <a:lnTo>
                  <a:pt x="1152" y="792"/>
                </a:lnTo>
                <a:lnTo>
                  <a:pt x="1146" y="792"/>
                </a:lnTo>
                <a:lnTo>
                  <a:pt x="1146" y="798"/>
                </a:lnTo>
                <a:lnTo>
                  <a:pt x="1140" y="798"/>
                </a:lnTo>
                <a:lnTo>
                  <a:pt x="1134" y="798"/>
                </a:lnTo>
                <a:lnTo>
                  <a:pt x="1128" y="798"/>
                </a:lnTo>
                <a:lnTo>
                  <a:pt x="1122" y="798"/>
                </a:lnTo>
                <a:lnTo>
                  <a:pt x="1116" y="798"/>
                </a:lnTo>
                <a:lnTo>
                  <a:pt x="1110" y="798"/>
                </a:lnTo>
                <a:lnTo>
                  <a:pt x="1104" y="798"/>
                </a:lnTo>
                <a:lnTo>
                  <a:pt x="1104" y="792"/>
                </a:lnTo>
                <a:lnTo>
                  <a:pt x="1098" y="792"/>
                </a:lnTo>
                <a:lnTo>
                  <a:pt x="1098" y="786"/>
                </a:lnTo>
                <a:lnTo>
                  <a:pt x="1092" y="786"/>
                </a:lnTo>
                <a:lnTo>
                  <a:pt x="1092" y="780"/>
                </a:lnTo>
                <a:lnTo>
                  <a:pt x="1080" y="780"/>
                </a:lnTo>
                <a:lnTo>
                  <a:pt x="1098" y="816"/>
                </a:lnTo>
                <a:lnTo>
                  <a:pt x="1092" y="822"/>
                </a:lnTo>
                <a:lnTo>
                  <a:pt x="1086" y="822"/>
                </a:lnTo>
                <a:lnTo>
                  <a:pt x="1086" y="828"/>
                </a:lnTo>
                <a:lnTo>
                  <a:pt x="1080" y="828"/>
                </a:lnTo>
                <a:lnTo>
                  <a:pt x="1074" y="828"/>
                </a:lnTo>
                <a:lnTo>
                  <a:pt x="1074" y="834"/>
                </a:lnTo>
                <a:lnTo>
                  <a:pt x="1068" y="840"/>
                </a:lnTo>
                <a:lnTo>
                  <a:pt x="1068" y="846"/>
                </a:lnTo>
                <a:lnTo>
                  <a:pt x="1062" y="846"/>
                </a:lnTo>
                <a:lnTo>
                  <a:pt x="1056" y="852"/>
                </a:lnTo>
                <a:lnTo>
                  <a:pt x="1050" y="858"/>
                </a:lnTo>
                <a:lnTo>
                  <a:pt x="1044" y="858"/>
                </a:lnTo>
                <a:lnTo>
                  <a:pt x="1032" y="864"/>
                </a:lnTo>
                <a:lnTo>
                  <a:pt x="1026" y="870"/>
                </a:lnTo>
                <a:lnTo>
                  <a:pt x="1020" y="876"/>
                </a:lnTo>
                <a:lnTo>
                  <a:pt x="1014" y="882"/>
                </a:lnTo>
                <a:lnTo>
                  <a:pt x="1008" y="888"/>
                </a:lnTo>
                <a:lnTo>
                  <a:pt x="1002" y="888"/>
                </a:lnTo>
                <a:lnTo>
                  <a:pt x="996" y="894"/>
                </a:lnTo>
                <a:lnTo>
                  <a:pt x="990" y="894"/>
                </a:lnTo>
                <a:lnTo>
                  <a:pt x="984" y="900"/>
                </a:lnTo>
                <a:lnTo>
                  <a:pt x="978" y="900"/>
                </a:lnTo>
                <a:lnTo>
                  <a:pt x="972" y="900"/>
                </a:lnTo>
                <a:lnTo>
                  <a:pt x="966" y="900"/>
                </a:lnTo>
                <a:lnTo>
                  <a:pt x="960" y="900"/>
                </a:lnTo>
                <a:lnTo>
                  <a:pt x="954" y="900"/>
                </a:lnTo>
                <a:lnTo>
                  <a:pt x="948" y="900"/>
                </a:lnTo>
                <a:lnTo>
                  <a:pt x="942" y="900"/>
                </a:lnTo>
                <a:lnTo>
                  <a:pt x="936" y="894"/>
                </a:lnTo>
                <a:lnTo>
                  <a:pt x="930" y="894"/>
                </a:lnTo>
                <a:lnTo>
                  <a:pt x="936" y="900"/>
                </a:lnTo>
                <a:lnTo>
                  <a:pt x="936" y="906"/>
                </a:lnTo>
                <a:lnTo>
                  <a:pt x="936" y="912"/>
                </a:lnTo>
                <a:lnTo>
                  <a:pt x="936" y="918"/>
                </a:lnTo>
                <a:lnTo>
                  <a:pt x="930" y="918"/>
                </a:lnTo>
                <a:lnTo>
                  <a:pt x="930" y="924"/>
                </a:lnTo>
                <a:lnTo>
                  <a:pt x="924" y="924"/>
                </a:lnTo>
                <a:lnTo>
                  <a:pt x="918" y="924"/>
                </a:lnTo>
                <a:lnTo>
                  <a:pt x="912" y="918"/>
                </a:lnTo>
                <a:lnTo>
                  <a:pt x="906" y="924"/>
                </a:lnTo>
                <a:lnTo>
                  <a:pt x="906" y="930"/>
                </a:lnTo>
                <a:lnTo>
                  <a:pt x="900" y="936"/>
                </a:lnTo>
                <a:lnTo>
                  <a:pt x="900" y="942"/>
                </a:lnTo>
                <a:lnTo>
                  <a:pt x="894" y="942"/>
                </a:lnTo>
                <a:lnTo>
                  <a:pt x="894" y="948"/>
                </a:lnTo>
                <a:lnTo>
                  <a:pt x="888" y="948"/>
                </a:lnTo>
                <a:lnTo>
                  <a:pt x="882" y="948"/>
                </a:lnTo>
                <a:lnTo>
                  <a:pt x="876" y="948"/>
                </a:lnTo>
                <a:lnTo>
                  <a:pt x="870" y="948"/>
                </a:lnTo>
                <a:lnTo>
                  <a:pt x="870" y="954"/>
                </a:lnTo>
                <a:lnTo>
                  <a:pt x="870" y="960"/>
                </a:lnTo>
                <a:lnTo>
                  <a:pt x="870" y="966"/>
                </a:lnTo>
                <a:lnTo>
                  <a:pt x="864" y="972"/>
                </a:lnTo>
                <a:lnTo>
                  <a:pt x="858" y="972"/>
                </a:lnTo>
                <a:lnTo>
                  <a:pt x="852" y="978"/>
                </a:lnTo>
                <a:lnTo>
                  <a:pt x="858" y="984"/>
                </a:lnTo>
                <a:lnTo>
                  <a:pt x="858" y="990"/>
                </a:lnTo>
                <a:lnTo>
                  <a:pt x="858" y="996"/>
                </a:lnTo>
                <a:lnTo>
                  <a:pt x="858" y="1002"/>
                </a:lnTo>
                <a:lnTo>
                  <a:pt x="858" y="1008"/>
                </a:lnTo>
                <a:lnTo>
                  <a:pt x="852" y="1014"/>
                </a:lnTo>
                <a:lnTo>
                  <a:pt x="852" y="1020"/>
                </a:lnTo>
                <a:lnTo>
                  <a:pt x="822" y="1032"/>
                </a:lnTo>
                <a:lnTo>
                  <a:pt x="828" y="1032"/>
                </a:lnTo>
                <a:lnTo>
                  <a:pt x="834" y="1032"/>
                </a:lnTo>
                <a:lnTo>
                  <a:pt x="840" y="1032"/>
                </a:lnTo>
                <a:lnTo>
                  <a:pt x="840" y="1038"/>
                </a:lnTo>
                <a:lnTo>
                  <a:pt x="840" y="1044"/>
                </a:lnTo>
                <a:lnTo>
                  <a:pt x="840" y="1050"/>
                </a:lnTo>
                <a:lnTo>
                  <a:pt x="840" y="1056"/>
                </a:lnTo>
                <a:lnTo>
                  <a:pt x="840" y="1062"/>
                </a:lnTo>
                <a:lnTo>
                  <a:pt x="840" y="1068"/>
                </a:lnTo>
                <a:lnTo>
                  <a:pt x="834" y="1068"/>
                </a:lnTo>
                <a:lnTo>
                  <a:pt x="834" y="1074"/>
                </a:lnTo>
                <a:lnTo>
                  <a:pt x="840" y="1074"/>
                </a:lnTo>
                <a:lnTo>
                  <a:pt x="840" y="1080"/>
                </a:lnTo>
                <a:lnTo>
                  <a:pt x="840" y="1086"/>
                </a:lnTo>
                <a:lnTo>
                  <a:pt x="840" y="1092"/>
                </a:lnTo>
                <a:lnTo>
                  <a:pt x="840" y="1098"/>
                </a:lnTo>
                <a:lnTo>
                  <a:pt x="840" y="1104"/>
                </a:lnTo>
                <a:lnTo>
                  <a:pt x="840" y="1110"/>
                </a:lnTo>
                <a:lnTo>
                  <a:pt x="840" y="1116"/>
                </a:lnTo>
                <a:lnTo>
                  <a:pt x="840" y="1122"/>
                </a:lnTo>
                <a:lnTo>
                  <a:pt x="840" y="1128"/>
                </a:lnTo>
                <a:lnTo>
                  <a:pt x="840" y="1134"/>
                </a:lnTo>
                <a:lnTo>
                  <a:pt x="846" y="1134"/>
                </a:lnTo>
                <a:lnTo>
                  <a:pt x="846" y="1140"/>
                </a:lnTo>
                <a:lnTo>
                  <a:pt x="846" y="1146"/>
                </a:lnTo>
                <a:lnTo>
                  <a:pt x="846" y="1152"/>
                </a:lnTo>
                <a:lnTo>
                  <a:pt x="846" y="1158"/>
                </a:lnTo>
                <a:lnTo>
                  <a:pt x="852" y="1164"/>
                </a:lnTo>
                <a:lnTo>
                  <a:pt x="858" y="1176"/>
                </a:lnTo>
                <a:lnTo>
                  <a:pt x="852" y="1182"/>
                </a:lnTo>
                <a:lnTo>
                  <a:pt x="846" y="1182"/>
                </a:lnTo>
                <a:lnTo>
                  <a:pt x="846" y="1188"/>
                </a:lnTo>
                <a:lnTo>
                  <a:pt x="840" y="1188"/>
                </a:lnTo>
                <a:lnTo>
                  <a:pt x="834" y="1188"/>
                </a:lnTo>
                <a:lnTo>
                  <a:pt x="828" y="1188"/>
                </a:lnTo>
                <a:lnTo>
                  <a:pt x="822" y="1182"/>
                </a:lnTo>
                <a:lnTo>
                  <a:pt x="816" y="1176"/>
                </a:lnTo>
                <a:lnTo>
                  <a:pt x="816" y="1170"/>
                </a:lnTo>
                <a:lnTo>
                  <a:pt x="816" y="1176"/>
                </a:lnTo>
                <a:lnTo>
                  <a:pt x="810" y="1176"/>
                </a:lnTo>
                <a:lnTo>
                  <a:pt x="804" y="1176"/>
                </a:lnTo>
                <a:lnTo>
                  <a:pt x="798" y="1176"/>
                </a:lnTo>
                <a:lnTo>
                  <a:pt x="792" y="1176"/>
                </a:lnTo>
                <a:lnTo>
                  <a:pt x="780" y="1170"/>
                </a:lnTo>
                <a:lnTo>
                  <a:pt x="774" y="1170"/>
                </a:lnTo>
                <a:lnTo>
                  <a:pt x="768" y="1170"/>
                </a:lnTo>
                <a:lnTo>
                  <a:pt x="762" y="1170"/>
                </a:lnTo>
                <a:lnTo>
                  <a:pt x="756" y="1164"/>
                </a:lnTo>
                <a:lnTo>
                  <a:pt x="750" y="1158"/>
                </a:lnTo>
                <a:lnTo>
                  <a:pt x="744" y="1158"/>
                </a:lnTo>
                <a:lnTo>
                  <a:pt x="744" y="1152"/>
                </a:lnTo>
                <a:lnTo>
                  <a:pt x="738" y="1152"/>
                </a:lnTo>
                <a:lnTo>
                  <a:pt x="732" y="1152"/>
                </a:lnTo>
                <a:lnTo>
                  <a:pt x="726" y="1152"/>
                </a:lnTo>
                <a:lnTo>
                  <a:pt x="720" y="1152"/>
                </a:lnTo>
                <a:lnTo>
                  <a:pt x="720" y="1146"/>
                </a:lnTo>
                <a:lnTo>
                  <a:pt x="714" y="1146"/>
                </a:lnTo>
                <a:lnTo>
                  <a:pt x="708" y="1140"/>
                </a:lnTo>
                <a:lnTo>
                  <a:pt x="702" y="1140"/>
                </a:lnTo>
                <a:lnTo>
                  <a:pt x="702" y="1134"/>
                </a:lnTo>
                <a:lnTo>
                  <a:pt x="696" y="1134"/>
                </a:lnTo>
                <a:lnTo>
                  <a:pt x="690" y="1134"/>
                </a:lnTo>
                <a:lnTo>
                  <a:pt x="684" y="1134"/>
                </a:lnTo>
                <a:lnTo>
                  <a:pt x="678" y="1134"/>
                </a:lnTo>
                <a:lnTo>
                  <a:pt x="678" y="1128"/>
                </a:lnTo>
                <a:lnTo>
                  <a:pt x="672" y="1128"/>
                </a:lnTo>
                <a:lnTo>
                  <a:pt x="672" y="1122"/>
                </a:lnTo>
                <a:lnTo>
                  <a:pt x="672" y="1116"/>
                </a:lnTo>
                <a:lnTo>
                  <a:pt x="672" y="1110"/>
                </a:lnTo>
                <a:lnTo>
                  <a:pt x="666" y="1110"/>
                </a:lnTo>
                <a:lnTo>
                  <a:pt x="666" y="1104"/>
                </a:lnTo>
                <a:lnTo>
                  <a:pt x="666" y="1098"/>
                </a:lnTo>
                <a:lnTo>
                  <a:pt x="666" y="1092"/>
                </a:lnTo>
                <a:lnTo>
                  <a:pt x="660" y="1092"/>
                </a:lnTo>
                <a:lnTo>
                  <a:pt x="660" y="1086"/>
                </a:lnTo>
                <a:lnTo>
                  <a:pt x="660" y="1080"/>
                </a:lnTo>
                <a:lnTo>
                  <a:pt x="660" y="1074"/>
                </a:lnTo>
                <a:lnTo>
                  <a:pt x="654" y="1068"/>
                </a:lnTo>
                <a:lnTo>
                  <a:pt x="648" y="1062"/>
                </a:lnTo>
                <a:lnTo>
                  <a:pt x="648" y="1056"/>
                </a:lnTo>
                <a:lnTo>
                  <a:pt x="642" y="1050"/>
                </a:lnTo>
                <a:lnTo>
                  <a:pt x="642" y="1044"/>
                </a:lnTo>
                <a:lnTo>
                  <a:pt x="642" y="1038"/>
                </a:lnTo>
                <a:lnTo>
                  <a:pt x="642" y="1032"/>
                </a:lnTo>
                <a:lnTo>
                  <a:pt x="642" y="1026"/>
                </a:lnTo>
                <a:lnTo>
                  <a:pt x="642" y="1020"/>
                </a:lnTo>
                <a:lnTo>
                  <a:pt x="636" y="1020"/>
                </a:lnTo>
                <a:lnTo>
                  <a:pt x="636" y="1014"/>
                </a:lnTo>
                <a:lnTo>
                  <a:pt x="636" y="1008"/>
                </a:lnTo>
                <a:lnTo>
                  <a:pt x="630" y="1002"/>
                </a:lnTo>
                <a:lnTo>
                  <a:pt x="630" y="996"/>
                </a:lnTo>
                <a:lnTo>
                  <a:pt x="630" y="990"/>
                </a:lnTo>
                <a:lnTo>
                  <a:pt x="636" y="984"/>
                </a:lnTo>
                <a:lnTo>
                  <a:pt x="636" y="978"/>
                </a:lnTo>
                <a:lnTo>
                  <a:pt x="630" y="978"/>
                </a:lnTo>
                <a:lnTo>
                  <a:pt x="624" y="978"/>
                </a:lnTo>
                <a:lnTo>
                  <a:pt x="624" y="972"/>
                </a:lnTo>
                <a:lnTo>
                  <a:pt x="618" y="972"/>
                </a:lnTo>
                <a:lnTo>
                  <a:pt x="618" y="966"/>
                </a:lnTo>
                <a:lnTo>
                  <a:pt x="612" y="966"/>
                </a:lnTo>
                <a:lnTo>
                  <a:pt x="612" y="960"/>
                </a:lnTo>
                <a:lnTo>
                  <a:pt x="606" y="954"/>
                </a:lnTo>
                <a:lnTo>
                  <a:pt x="606" y="948"/>
                </a:lnTo>
                <a:lnTo>
                  <a:pt x="600" y="948"/>
                </a:lnTo>
                <a:lnTo>
                  <a:pt x="594" y="936"/>
                </a:lnTo>
                <a:lnTo>
                  <a:pt x="594" y="924"/>
                </a:lnTo>
                <a:lnTo>
                  <a:pt x="588" y="924"/>
                </a:lnTo>
                <a:lnTo>
                  <a:pt x="588" y="918"/>
                </a:lnTo>
                <a:lnTo>
                  <a:pt x="582" y="918"/>
                </a:lnTo>
                <a:lnTo>
                  <a:pt x="582" y="912"/>
                </a:lnTo>
                <a:lnTo>
                  <a:pt x="576" y="912"/>
                </a:lnTo>
                <a:lnTo>
                  <a:pt x="570" y="906"/>
                </a:lnTo>
                <a:lnTo>
                  <a:pt x="570" y="900"/>
                </a:lnTo>
                <a:lnTo>
                  <a:pt x="564" y="894"/>
                </a:lnTo>
                <a:lnTo>
                  <a:pt x="558" y="882"/>
                </a:lnTo>
                <a:lnTo>
                  <a:pt x="558" y="876"/>
                </a:lnTo>
                <a:lnTo>
                  <a:pt x="552" y="870"/>
                </a:lnTo>
                <a:lnTo>
                  <a:pt x="552" y="864"/>
                </a:lnTo>
                <a:lnTo>
                  <a:pt x="546" y="864"/>
                </a:lnTo>
                <a:lnTo>
                  <a:pt x="546" y="858"/>
                </a:lnTo>
                <a:lnTo>
                  <a:pt x="546" y="852"/>
                </a:lnTo>
                <a:lnTo>
                  <a:pt x="546" y="846"/>
                </a:lnTo>
                <a:lnTo>
                  <a:pt x="540" y="846"/>
                </a:lnTo>
                <a:lnTo>
                  <a:pt x="540" y="840"/>
                </a:lnTo>
                <a:lnTo>
                  <a:pt x="534" y="834"/>
                </a:lnTo>
                <a:lnTo>
                  <a:pt x="534" y="828"/>
                </a:lnTo>
                <a:lnTo>
                  <a:pt x="534" y="822"/>
                </a:lnTo>
                <a:lnTo>
                  <a:pt x="528" y="816"/>
                </a:lnTo>
                <a:lnTo>
                  <a:pt x="522" y="810"/>
                </a:lnTo>
                <a:lnTo>
                  <a:pt x="516" y="804"/>
                </a:lnTo>
                <a:lnTo>
                  <a:pt x="510" y="798"/>
                </a:lnTo>
                <a:lnTo>
                  <a:pt x="504" y="792"/>
                </a:lnTo>
                <a:lnTo>
                  <a:pt x="504" y="786"/>
                </a:lnTo>
                <a:lnTo>
                  <a:pt x="498" y="780"/>
                </a:lnTo>
                <a:lnTo>
                  <a:pt x="498" y="774"/>
                </a:lnTo>
                <a:lnTo>
                  <a:pt x="492" y="774"/>
                </a:lnTo>
                <a:lnTo>
                  <a:pt x="486" y="768"/>
                </a:lnTo>
                <a:lnTo>
                  <a:pt x="480" y="762"/>
                </a:lnTo>
                <a:lnTo>
                  <a:pt x="474" y="756"/>
                </a:lnTo>
                <a:lnTo>
                  <a:pt x="474" y="750"/>
                </a:lnTo>
                <a:lnTo>
                  <a:pt x="468" y="750"/>
                </a:lnTo>
                <a:lnTo>
                  <a:pt x="462" y="744"/>
                </a:lnTo>
                <a:lnTo>
                  <a:pt x="456" y="738"/>
                </a:lnTo>
                <a:lnTo>
                  <a:pt x="450" y="738"/>
                </a:lnTo>
                <a:lnTo>
                  <a:pt x="444" y="738"/>
                </a:lnTo>
                <a:lnTo>
                  <a:pt x="438" y="738"/>
                </a:lnTo>
                <a:lnTo>
                  <a:pt x="432" y="738"/>
                </a:lnTo>
                <a:lnTo>
                  <a:pt x="426" y="738"/>
                </a:lnTo>
                <a:lnTo>
                  <a:pt x="420" y="738"/>
                </a:lnTo>
                <a:lnTo>
                  <a:pt x="414" y="738"/>
                </a:lnTo>
                <a:lnTo>
                  <a:pt x="408" y="738"/>
                </a:lnTo>
                <a:lnTo>
                  <a:pt x="402" y="738"/>
                </a:lnTo>
                <a:lnTo>
                  <a:pt x="396" y="738"/>
                </a:lnTo>
                <a:lnTo>
                  <a:pt x="390" y="738"/>
                </a:lnTo>
                <a:lnTo>
                  <a:pt x="384" y="738"/>
                </a:lnTo>
                <a:lnTo>
                  <a:pt x="378" y="738"/>
                </a:lnTo>
                <a:lnTo>
                  <a:pt x="372" y="738"/>
                </a:lnTo>
                <a:lnTo>
                  <a:pt x="366" y="738"/>
                </a:lnTo>
                <a:lnTo>
                  <a:pt x="360" y="738"/>
                </a:lnTo>
                <a:lnTo>
                  <a:pt x="360" y="744"/>
                </a:lnTo>
                <a:lnTo>
                  <a:pt x="354" y="744"/>
                </a:lnTo>
                <a:lnTo>
                  <a:pt x="354" y="750"/>
                </a:lnTo>
                <a:lnTo>
                  <a:pt x="348" y="750"/>
                </a:lnTo>
                <a:lnTo>
                  <a:pt x="348" y="756"/>
                </a:lnTo>
                <a:lnTo>
                  <a:pt x="348" y="762"/>
                </a:lnTo>
                <a:lnTo>
                  <a:pt x="342" y="768"/>
                </a:lnTo>
                <a:lnTo>
                  <a:pt x="336" y="792"/>
                </a:lnTo>
                <a:lnTo>
                  <a:pt x="330" y="792"/>
                </a:lnTo>
                <a:lnTo>
                  <a:pt x="330" y="798"/>
                </a:lnTo>
                <a:lnTo>
                  <a:pt x="324" y="798"/>
                </a:lnTo>
                <a:lnTo>
                  <a:pt x="324" y="804"/>
                </a:lnTo>
                <a:lnTo>
                  <a:pt x="318" y="810"/>
                </a:lnTo>
                <a:lnTo>
                  <a:pt x="318" y="816"/>
                </a:lnTo>
                <a:lnTo>
                  <a:pt x="312" y="822"/>
                </a:lnTo>
                <a:lnTo>
                  <a:pt x="312" y="828"/>
                </a:lnTo>
                <a:lnTo>
                  <a:pt x="306" y="828"/>
                </a:lnTo>
                <a:lnTo>
                  <a:pt x="300" y="828"/>
                </a:lnTo>
                <a:lnTo>
                  <a:pt x="294" y="828"/>
                </a:lnTo>
                <a:lnTo>
                  <a:pt x="288" y="822"/>
                </a:lnTo>
                <a:lnTo>
                  <a:pt x="282" y="822"/>
                </a:lnTo>
                <a:lnTo>
                  <a:pt x="276" y="822"/>
                </a:lnTo>
                <a:lnTo>
                  <a:pt x="270" y="822"/>
                </a:lnTo>
                <a:lnTo>
                  <a:pt x="270" y="816"/>
                </a:lnTo>
                <a:lnTo>
                  <a:pt x="264" y="816"/>
                </a:lnTo>
                <a:lnTo>
                  <a:pt x="258" y="816"/>
                </a:lnTo>
                <a:lnTo>
                  <a:pt x="258" y="810"/>
                </a:lnTo>
                <a:lnTo>
                  <a:pt x="252" y="804"/>
                </a:lnTo>
                <a:lnTo>
                  <a:pt x="246" y="798"/>
                </a:lnTo>
                <a:lnTo>
                  <a:pt x="240" y="798"/>
                </a:lnTo>
                <a:lnTo>
                  <a:pt x="234" y="798"/>
                </a:lnTo>
                <a:lnTo>
                  <a:pt x="228" y="798"/>
                </a:lnTo>
                <a:lnTo>
                  <a:pt x="228" y="792"/>
                </a:lnTo>
                <a:lnTo>
                  <a:pt x="222" y="792"/>
                </a:lnTo>
                <a:lnTo>
                  <a:pt x="216" y="786"/>
                </a:lnTo>
                <a:lnTo>
                  <a:pt x="210" y="780"/>
                </a:lnTo>
                <a:lnTo>
                  <a:pt x="210" y="774"/>
                </a:lnTo>
                <a:lnTo>
                  <a:pt x="204" y="774"/>
                </a:lnTo>
                <a:lnTo>
                  <a:pt x="198" y="768"/>
                </a:lnTo>
                <a:lnTo>
                  <a:pt x="198" y="762"/>
                </a:lnTo>
                <a:lnTo>
                  <a:pt x="192" y="762"/>
                </a:lnTo>
                <a:lnTo>
                  <a:pt x="192" y="756"/>
                </a:lnTo>
                <a:lnTo>
                  <a:pt x="186" y="756"/>
                </a:lnTo>
                <a:lnTo>
                  <a:pt x="180" y="750"/>
                </a:lnTo>
                <a:lnTo>
                  <a:pt x="174" y="744"/>
                </a:lnTo>
                <a:lnTo>
                  <a:pt x="174" y="738"/>
                </a:lnTo>
                <a:lnTo>
                  <a:pt x="168" y="732"/>
                </a:lnTo>
                <a:lnTo>
                  <a:pt x="162" y="732"/>
                </a:lnTo>
                <a:lnTo>
                  <a:pt x="162" y="726"/>
                </a:lnTo>
                <a:lnTo>
                  <a:pt x="162" y="720"/>
                </a:lnTo>
                <a:lnTo>
                  <a:pt x="162" y="714"/>
                </a:lnTo>
                <a:lnTo>
                  <a:pt x="162" y="708"/>
                </a:lnTo>
                <a:lnTo>
                  <a:pt x="162" y="702"/>
                </a:lnTo>
                <a:lnTo>
                  <a:pt x="162" y="690"/>
                </a:lnTo>
                <a:lnTo>
                  <a:pt x="162" y="684"/>
                </a:lnTo>
                <a:lnTo>
                  <a:pt x="162" y="678"/>
                </a:lnTo>
                <a:lnTo>
                  <a:pt x="156" y="672"/>
                </a:lnTo>
                <a:lnTo>
                  <a:pt x="156" y="666"/>
                </a:lnTo>
                <a:lnTo>
                  <a:pt x="150" y="660"/>
                </a:lnTo>
                <a:lnTo>
                  <a:pt x="150" y="654"/>
                </a:lnTo>
                <a:lnTo>
                  <a:pt x="150" y="648"/>
                </a:lnTo>
                <a:lnTo>
                  <a:pt x="150" y="642"/>
                </a:lnTo>
                <a:lnTo>
                  <a:pt x="150" y="636"/>
                </a:lnTo>
                <a:lnTo>
                  <a:pt x="150" y="630"/>
                </a:lnTo>
                <a:lnTo>
                  <a:pt x="150" y="624"/>
                </a:lnTo>
                <a:lnTo>
                  <a:pt x="144" y="624"/>
                </a:lnTo>
                <a:lnTo>
                  <a:pt x="138" y="624"/>
                </a:lnTo>
                <a:lnTo>
                  <a:pt x="132" y="624"/>
                </a:lnTo>
                <a:lnTo>
                  <a:pt x="126" y="624"/>
                </a:lnTo>
                <a:lnTo>
                  <a:pt x="120" y="618"/>
                </a:lnTo>
                <a:lnTo>
                  <a:pt x="120" y="612"/>
                </a:lnTo>
                <a:lnTo>
                  <a:pt x="114" y="612"/>
                </a:lnTo>
                <a:lnTo>
                  <a:pt x="114" y="606"/>
                </a:lnTo>
                <a:lnTo>
                  <a:pt x="108" y="600"/>
                </a:lnTo>
                <a:lnTo>
                  <a:pt x="108" y="594"/>
                </a:lnTo>
                <a:lnTo>
                  <a:pt x="102" y="594"/>
                </a:lnTo>
                <a:lnTo>
                  <a:pt x="102" y="588"/>
                </a:lnTo>
                <a:lnTo>
                  <a:pt x="96" y="588"/>
                </a:lnTo>
                <a:lnTo>
                  <a:pt x="90" y="582"/>
                </a:lnTo>
                <a:lnTo>
                  <a:pt x="84" y="582"/>
                </a:lnTo>
                <a:lnTo>
                  <a:pt x="84" y="576"/>
                </a:lnTo>
                <a:lnTo>
                  <a:pt x="78" y="570"/>
                </a:lnTo>
                <a:lnTo>
                  <a:pt x="78" y="564"/>
                </a:lnTo>
                <a:lnTo>
                  <a:pt x="72" y="564"/>
                </a:lnTo>
                <a:lnTo>
                  <a:pt x="72" y="558"/>
                </a:lnTo>
                <a:lnTo>
                  <a:pt x="72" y="552"/>
                </a:lnTo>
                <a:lnTo>
                  <a:pt x="66" y="552"/>
                </a:lnTo>
                <a:lnTo>
                  <a:pt x="60" y="546"/>
                </a:lnTo>
                <a:lnTo>
                  <a:pt x="54" y="546"/>
                </a:lnTo>
                <a:lnTo>
                  <a:pt x="48" y="546"/>
                </a:lnTo>
                <a:lnTo>
                  <a:pt x="48" y="540"/>
                </a:lnTo>
                <a:lnTo>
                  <a:pt x="42" y="540"/>
                </a:lnTo>
                <a:lnTo>
                  <a:pt x="42" y="534"/>
                </a:lnTo>
                <a:lnTo>
                  <a:pt x="42" y="528"/>
                </a:lnTo>
                <a:lnTo>
                  <a:pt x="36" y="522"/>
                </a:lnTo>
                <a:lnTo>
                  <a:pt x="36" y="516"/>
                </a:lnTo>
                <a:lnTo>
                  <a:pt x="36" y="510"/>
                </a:lnTo>
                <a:lnTo>
                  <a:pt x="30" y="510"/>
                </a:lnTo>
                <a:lnTo>
                  <a:pt x="30" y="504"/>
                </a:lnTo>
                <a:lnTo>
                  <a:pt x="24" y="498"/>
                </a:lnTo>
                <a:lnTo>
                  <a:pt x="18" y="498"/>
                </a:lnTo>
                <a:lnTo>
                  <a:pt x="18" y="492"/>
                </a:lnTo>
                <a:lnTo>
                  <a:pt x="12" y="492"/>
                </a:lnTo>
                <a:lnTo>
                  <a:pt x="6" y="492"/>
                </a:lnTo>
                <a:lnTo>
                  <a:pt x="0" y="492"/>
                </a:lnTo>
                <a:lnTo>
                  <a:pt x="12" y="468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2690640" y="4014720"/>
            <a:ext cx="1905120" cy="1886040"/>
          </a:xfrm>
          <a:custGeom>
            <a:avLst/>
            <a:gdLst/>
            <a:ahLst/>
            <a:rect l="l" t="t" r="r" b="b"/>
            <a:pathLst>
              <a:path w="1200" h="1188">
                <a:moveTo>
                  <a:pt x="12" y="468"/>
                </a:moveTo>
                <a:lnTo>
                  <a:pt x="330" y="498"/>
                </a:lnTo>
                <a:lnTo>
                  <a:pt x="360" y="0"/>
                </a:lnTo>
                <a:lnTo>
                  <a:pt x="618" y="24"/>
                </a:lnTo>
                <a:lnTo>
                  <a:pt x="624" y="210"/>
                </a:lnTo>
                <a:lnTo>
                  <a:pt x="624" y="216"/>
                </a:lnTo>
                <a:lnTo>
                  <a:pt x="624" y="222"/>
                </a:lnTo>
                <a:lnTo>
                  <a:pt x="630" y="222"/>
                </a:lnTo>
                <a:lnTo>
                  <a:pt x="630" y="228"/>
                </a:lnTo>
                <a:lnTo>
                  <a:pt x="630" y="234"/>
                </a:lnTo>
                <a:lnTo>
                  <a:pt x="636" y="240"/>
                </a:lnTo>
                <a:lnTo>
                  <a:pt x="636" y="246"/>
                </a:lnTo>
                <a:lnTo>
                  <a:pt x="636" y="252"/>
                </a:lnTo>
                <a:lnTo>
                  <a:pt x="642" y="252"/>
                </a:lnTo>
                <a:lnTo>
                  <a:pt x="648" y="252"/>
                </a:lnTo>
                <a:lnTo>
                  <a:pt x="654" y="252"/>
                </a:lnTo>
                <a:lnTo>
                  <a:pt x="654" y="246"/>
                </a:lnTo>
                <a:lnTo>
                  <a:pt x="660" y="246"/>
                </a:lnTo>
                <a:lnTo>
                  <a:pt x="666" y="246"/>
                </a:lnTo>
                <a:lnTo>
                  <a:pt x="672" y="240"/>
                </a:lnTo>
                <a:lnTo>
                  <a:pt x="678" y="240"/>
                </a:lnTo>
                <a:lnTo>
                  <a:pt x="684" y="240"/>
                </a:lnTo>
                <a:lnTo>
                  <a:pt x="690" y="246"/>
                </a:lnTo>
                <a:lnTo>
                  <a:pt x="690" y="252"/>
                </a:lnTo>
                <a:lnTo>
                  <a:pt x="696" y="252"/>
                </a:lnTo>
                <a:lnTo>
                  <a:pt x="696" y="258"/>
                </a:lnTo>
                <a:lnTo>
                  <a:pt x="696" y="264"/>
                </a:lnTo>
                <a:lnTo>
                  <a:pt x="696" y="270"/>
                </a:lnTo>
                <a:lnTo>
                  <a:pt x="702" y="270"/>
                </a:lnTo>
                <a:lnTo>
                  <a:pt x="702" y="276"/>
                </a:lnTo>
                <a:lnTo>
                  <a:pt x="708" y="276"/>
                </a:lnTo>
                <a:lnTo>
                  <a:pt x="714" y="276"/>
                </a:lnTo>
                <a:lnTo>
                  <a:pt x="720" y="276"/>
                </a:lnTo>
                <a:lnTo>
                  <a:pt x="726" y="282"/>
                </a:lnTo>
                <a:lnTo>
                  <a:pt x="732" y="282"/>
                </a:lnTo>
                <a:lnTo>
                  <a:pt x="738" y="282"/>
                </a:lnTo>
                <a:lnTo>
                  <a:pt x="744" y="276"/>
                </a:lnTo>
                <a:lnTo>
                  <a:pt x="750" y="276"/>
                </a:lnTo>
                <a:lnTo>
                  <a:pt x="756" y="276"/>
                </a:lnTo>
                <a:lnTo>
                  <a:pt x="762" y="270"/>
                </a:lnTo>
                <a:lnTo>
                  <a:pt x="768" y="270"/>
                </a:lnTo>
                <a:lnTo>
                  <a:pt x="774" y="270"/>
                </a:lnTo>
                <a:lnTo>
                  <a:pt x="780" y="270"/>
                </a:lnTo>
                <a:lnTo>
                  <a:pt x="780" y="276"/>
                </a:lnTo>
                <a:lnTo>
                  <a:pt x="786" y="282"/>
                </a:lnTo>
                <a:lnTo>
                  <a:pt x="792" y="282"/>
                </a:lnTo>
                <a:lnTo>
                  <a:pt x="798" y="288"/>
                </a:lnTo>
                <a:lnTo>
                  <a:pt x="798" y="294"/>
                </a:lnTo>
                <a:lnTo>
                  <a:pt x="804" y="300"/>
                </a:lnTo>
                <a:lnTo>
                  <a:pt x="804" y="306"/>
                </a:lnTo>
                <a:lnTo>
                  <a:pt x="810" y="306"/>
                </a:lnTo>
                <a:lnTo>
                  <a:pt x="816" y="312"/>
                </a:lnTo>
                <a:lnTo>
                  <a:pt x="822" y="312"/>
                </a:lnTo>
                <a:lnTo>
                  <a:pt x="828" y="312"/>
                </a:lnTo>
                <a:lnTo>
                  <a:pt x="834" y="312"/>
                </a:lnTo>
                <a:lnTo>
                  <a:pt x="840" y="312"/>
                </a:lnTo>
                <a:lnTo>
                  <a:pt x="852" y="312"/>
                </a:lnTo>
                <a:lnTo>
                  <a:pt x="858" y="306"/>
                </a:lnTo>
                <a:lnTo>
                  <a:pt x="864" y="312"/>
                </a:lnTo>
                <a:lnTo>
                  <a:pt x="870" y="312"/>
                </a:lnTo>
                <a:lnTo>
                  <a:pt x="870" y="318"/>
                </a:lnTo>
                <a:lnTo>
                  <a:pt x="876" y="324"/>
                </a:lnTo>
                <a:lnTo>
                  <a:pt x="876" y="330"/>
                </a:lnTo>
                <a:lnTo>
                  <a:pt x="876" y="324"/>
                </a:lnTo>
                <a:lnTo>
                  <a:pt x="882" y="324"/>
                </a:lnTo>
                <a:lnTo>
                  <a:pt x="888" y="324"/>
                </a:lnTo>
                <a:lnTo>
                  <a:pt x="894" y="318"/>
                </a:lnTo>
                <a:lnTo>
                  <a:pt x="900" y="318"/>
                </a:lnTo>
                <a:lnTo>
                  <a:pt x="906" y="312"/>
                </a:lnTo>
                <a:lnTo>
                  <a:pt x="912" y="312"/>
                </a:lnTo>
                <a:lnTo>
                  <a:pt x="954" y="318"/>
                </a:lnTo>
                <a:lnTo>
                  <a:pt x="960" y="318"/>
                </a:lnTo>
                <a:lnTo>
                  <a:pt x="966" y="318"/>
                </a:lnTo>
                <a:lnTo>
                  <a:pt x="972" y="318"/>
                </a:lnTo>
                <a:lnTo>
                  <a:pt x="978" y="318"/>
                </a:lnTo>
                <a:lnTo>
                  <a:pt x="984" y="312"/>
                </a:lnTo>
                <a:lnTo>
                  <a:pt x="990" y="312"/>
                </a:lnTo>
                <a:lnTo>
                  <a:pt x="996" y="312"/>
                </a:lnTo>
                <a:lnTo>
                  <a:pt x="1002" y="312"/>
                </a:lnTo>
                <a:lnTo>
                  <a:pt x="1008" y="312"/>
                </a:lnTo>
                <a:lnTo>
                  <a:pt x="1014" y="312"/>
                </a:lnTo>
                <a:lnTo>
                  <a:pt x="1020" y="318"/>
                </a:lnTo>
                <a:lnTo>
                  <a:pt x="1026" y="318"/>
                </a:lnTo>
                <a:lnTo>
                  <a:pt x="1032" y="318"/>
                </a:lnTo>
                <a:lnTo>
                  <a:pt x="1038" y="312"/>
                </a:lnTo>
                <a:lnTo>
                  <a:pt x="1038" y="306"/>
                </a:lnTo>
                <a:lnTo>
                  <a:pt x="1044" y="306"/>
                </a:lnTo>
                <a:lnTo>
                  <a:pt x="1044" y="300"/>
                </a:lnTo>
                <a:lnTo>
                  <a:pt x="1050" y="300"/>
                </a:lnTo>
                <a:lnTo>
                  <a:pt x="1056" y="300"/>
                </a:lnTo>
                <a:lnTo>
                  <a:pt x="1062" y="300"/>
                </a:lnTo>
                <a:lnTo>
                  <a:pt x="1062" y="306"/>
                </a:lnTo>
                <a:lnTo>
                  <a:pt x="1068" y="306"/>
                </a:lnTo>
                <a:lnTo>
                  <a:pt x="1068" y="312"/>
                </a:lnTo>
                <a:lnTo>
                  <a:pt x="1074" y="312"/>
                </a:lnTo>
                <a:lnTo>
                  <a:pt x="1074" y="318"/>
                </a:lnTo>
                <a:lnTo>
                  <a:pt x="1074" y="324"/>
                </a:lnTo>
                <a:lnTo>
                  <a:pt x="1074" y="330"/>
                </a:lnTo>
                <a:lnTo>
                  <a:pt x="1104" y="330"/>
                </a:lnTo>
                <a:lnTo>
                  <a:pt x="1104" y="336"/>
                </a:lnTo>
                <a:lnTo>
                  <a:pt x="1110" y="336"/>
                </a:lnTo>
                <a:lnTo>
                  <a:pt x="1110" y="342"/>
                </a:lnTo>
                <a:lnTo>
                  <a:pt x="1116" y="342"/>
                </a:lnTo>
                <a:lnTo>
                  <a:pt x="1122" y="342"/>
                </a:lnTo>
                <a:lnTo>
                  <a:pt x="1128" y="342"/>
                </a:lnTo>
                <a:lnTo>
                  <a:pt x="1134" y="342"/>
                </a:lnTo>
                <a:lnTo>
                  <a:pt x="1140" y="342"/>
                </a:lnTo>
                <a:lnTo>
                  <a:pt x="1146" y="342"/>
                </a:lnTo>
                <a:lnTo>
                  <a:pt x="1146" y="348"/>
                </a:lnTo>
                <a:lnTo>
                  <a:pt x="1146" y="354"/>
                </a:lnTo>
                <a:lnTo>
                  <a:pt x="1146" y="360"/>
                </a:lnTo>
                <a:lnTo>
                  <a:pt x="1146" y="510"/>
                </a:lnTo>
                <a:lnTo>
                  <a:pt x="1152" y="516"/>
                </a:lnTo>
                <a:lnTo>
                  <a:pt x="1152" y="522"/>
                </a:lnTo>
                <a:lnTo>
                  <a:pt x="1158" y="522"/>
                </a:lnTo>
                <a:lnTo>
                  <a:pt x="1158" y="528"/>
                </a:lnTo>
                <a:lnTo>
                  <a:pt x="1164" y="528"/>
                </a:lnTo>
                <a:lnTo>
                  <a:pt x="1170" y="528"/>
                </a:lnTo>
                <a:lnTo>
                  <a:pt x="1170" y="534"/>
                </a:lnTo>
                <a:lnTo>
                  <a:pt x="1176" y="534"/>
                </a:lnTo>
                <a:lnTo>
                  <a:pt x="1176" y="540"/>
                </a:lnTo>
                <a:lnTo>
                  <a:pt x="1176" y="546"/>
                </a:lnTo>
                <a:lnTo>
                  <a:pt x="1176" y="552"/>
                </a:lnTo>
                <a:lnTo>
                  <a:pt x="1182" y="558"/>
                </a:lnTo>
                <a:lnTo>
                  <a:pt x="1182" y="564"/>
                </a:lnTo>
                <a:lnTo>
                  <a:pt x="1182" y="570"/>
                </a:lnTo>
                <a:lnTo>
                  <a:pt x="1182" y="576"/>
                </a:lnTo>
                <a:lnTo>
                  <a:pt x="1188" y="582"/>
                </a:lnTo>
                <a:lnTo>
                  <a:pt x="1188" y="588"/>
                </a:lnTo>
                <a:lnTo>
                  <a:pt x="1188" y="594"/>
                </a:lnTo>
                <a:lnTo>
                  <a:pt x="1194" y="600"/>
                </a:lnTo>
                <a:lnTo>
                  <a:pt x="1194" y="606"/>
                </a:lnTo>
                <a:lnTo>
                  <a:pt x="1200" y="606"/>
                </a:lnTo>
                <a:lnTo>
                  <a:pt x="1200" y="612"/>
                </a:lnTo>
                <a:lnTo>
                  <a:pt x="1200" y="618"/>
                </a:lnTo>
                <a:lnTo>
                  <a:pt x="1200" y="624"/>
                </a:lnTo>
                <a:lnTo>
                  <a:pt x="1200" y="630"/>
                </a:lnTo>
                <a:lnTo>
                  <a:pt x="1200" y="636"/>
                </a:lnTo>
                <a:lnTo>
                  <a:pt x="1200" y="642"/>
                </a:lnTo>
                <a:lnTo>
                  <a:pt x="1200" y="648"/>
                </a:lnTo>
                <a:lnTo>
                  <a:pt x="1200" y="654"/>
                </a:lnTo>
                <a:lnTo>
                  <a:pt x="1194" y="660"/>
                </a:lnTo>
                <a:lnTo>
                  <a:pt x="1194" y="672"/>
                </a:lnTo>
                <a:lnTo>
                  <a:pt x="1194" y="678"/>
                </a:lnTo>
                <a:lnTo>
                  <a:pt x="1194" y="684"/>
                </a:lnTo>
                <a:lnTo>
                  <a:pt x="1194" y="690"/>
                </a:lnTo>
                <a:lnTo>
                  <a:pt x="1194" y="696"/>
                </a:lnTo>
                <a:lnTo>
                  <a:pt x="1194" y="702"/>
                </a:lnTo>
                <a:lnTo>
                  <a:pt x="1194" y="708"/>
                </a:lnTo>
                <a:lnTo>
                  <a:pt x="1194" y="714"/>
                </a:lnTo>
                <a:lnTo>
                  <a:pt x="1194" y="720"/>
                </a:lnTo>
                <a:lnTo>
                  <a:pt x="1194" y="726"/>
                </a:lnTo>
                <a:lnTo>
                  <a:pt x="1188" y="732"/>
                </a:lnTo>
                <a:lnTo>
                  <a:pt x="1188" y="738"/>
                </a:lnTo>
                <a:lnTo>
                  <a:pt x="1182" y="744"/>
                </a:lnTo>
                <a:lnTo>
                  <a:pt x="1176" y="756"/>
                </a:lnTo>
                <a:lnTo>
                  <a:pt x="1170" y="762"/>
                </a:lnTo>
                <a:lnTo>
                  <a:pt x="1170" y="768"/>
                </a:lnTo>
                <a:lnTo>
                  <a:pt x="1164" y="780"/>
                </a:lnTo>
                <a:lnTo>
                  <a:pt x="1152" y="792"/>
                </a:lnTo>
                <a:lnTo>
                  <a:pt x="1146" y="792"/>
                </a:lnTo>
                <a:lnTo>
                  <a:pt x="1146" y="798"/>
                </a:lnTo>
                <a:lnTo>
                  <a:pt x="1140" y="798"/>
                </a:lnTo>
                <a:lnTo>
                  <a:pt x="1134" y="798"/>
                </a:lnTo>
                <a:lnTo>
                  <a:pt x="1128" y="798"/>
                </a:lnTo>
                <a:lnTo>
                  <a:pt x="1122" y="798"/>
                </a:lnTo>
                <a:lnTo>
                  <a:pt x="1116" y="798"/>
                </a:lnTo>
                <a:lnTo>
                  <a:pt x="1110" y="798"/>
                </a:lnTo>
                <a:lnTo>
                  <a:pt x="1104" y="798"/>
                </a:lnTo>
                <a:lnTo>
                  <a:pt x="1104" y="792"/>
                </a:lnTo>
                <a:lnTo>
                  <a:pt x="1098" y="792"/>
                </a:lnTo>
                <a:lnTo>
                  <a:pt x="1098" y="786"/>
                </a:lnTo>
                <a:lnTo>
                  <a:pt x="1092" y="786"/>
                </a:lnTo>
                <a:lnTo>
                  <a:pt x="1092" y="780"/>
                </a:lnTo>
                <a:lnTo>
                  <a:pt x="1080" y="780"/>
                </a:lnTo>
                <a:lnTo>
                  <a:pt x="1098" y="816"/>
                </a:lnTo>
                <a:lnTo>
                  <a:pt x="1092" y="822"/>
                </a:lnTo>
                <a:lnTo>
                  <a:pt x="1086" y="822"/>
                </a:lnTo>
                <a:lnTo>
                  <a:pt x="1086" y="828"/>
                </a:lnTo>
                <a:lnTo>
                  <a:pt x="1080" y="828"/>
                </a:lnTo>
                <a:lnTo>
                  <a:pt x="1074" y="828"/>
                </a:lnTo>
                <a:lnTo>
                  <a:pt x="1074" y="834"/>
                </a:lnTo>
                <a:lnTo>
                  <a:pt x="1068" y="840"/>
                </a:lnTo>
                <a:lnTo>
                  <a:pt x="1068" y="846"/>
                </a:lnTo>
                <a:lnTo>
                  <a:pt x="1062" y="846"/>
                </a:lnTo>
                <a:lnTo>
                  <a:pt x="1056" y="852"/>
                </a:lnTo>
                <a:lnTo>
                  <a:pt x="1050" y="858"/>
                </a:lnTo>
                <a:lnTo>
                  <a:pt x="1044" y="858"/>
                </a:lnTo>
                <a:lnTo>
                  <a:pt x="1032" y="864"/>
                </a:lnTo>
                <a:lnTo>
                  <a:pt x="1026" y="870"/>
                </a:lnTo>
                <a:lnTo>
                  <a:pt x="1020" y="876"/>
                </a:lnTo>
                <a:lnTo>
                  <a:pt x="1014" y="882"/>
                </a:lnTo>
                <a:lnTo>
                  <a:pt x="1008" y="888"/>
                </a:lnTo>
                <a:lnTo>
                  <a:pt x="1002" y="888"/>
                </a:lnTo>
                <a:lnTo>
                  <a:pt x="996" y="894"/>
                </a:lnTo>
                <a:lnTo>
                  <a:pt x="990" y="894"/>
                </a:lnTo>
                <a:lnTo>
                  <a:pt x="984" y="900"/>
                </a:lnTo>
                <a:lnTo>
                  <a:pt x="978" y="900"/>
                </a:lnTo>
                <a:lnTo>
                  <a:pt x="972" y="900"/>
                </a:lnTo>
                <a:lnTo>
                  <a:pt x="966" y="900"/>
                </a:lnTo>
                <a:lnTo>
                  <a:pt x="960" y="900"/>
                </a:lnTo>
                <a:lnTo>
                  <a:pt x="954" y="900"/>
                </a:lnTo>
                <a:lnTo>
                  <a:pt x="948" y="900"/>
                </a:lnTo>
                <a:lnTo>
                  <a:pt x="942" y="900"/>
                </a:lnTo>
                <a:lnTo>
                  <a:pt x="936" y="894"/>
                </a:lnTo>
                <a:lnTo>
                  <a:pt x="930" y="894"/>
                </a:lnTo>
                <a:lnTo>
                  <a:pt x="936" y="900"/>
                </a:lnTo>
                <a:lnTo>
                  <a:pt x="936" y="906"/>
                </a:lnTo>
                <a:lnTo>
                  <a:pt x="936" y="912"/>
                </a:lnTo>
                <a:lnTo>
                  <a:pt x="936" y="918"/>
                </a:lnTo>
                <a:lnTo>
                  <a:pt x="930" y="918"/>
                </a:lnTo>
                <a:lnTo>
                  <a:pt x="930" y="924"/>
                </a:lnTo>
                <a:lnTo>
                  <a:pt x="924" y="924"/>
                </a:lnTo>
                <a:lnTo>
                  <a:pt x="918" y="924"/>
                </a:lnTo>
                <a:lnTo>
                  <a:pt x="912" y="918"/>
                </a:lnTo>
                <a:lnTo>
                  <a:pt x="906" y="924"/>
                </a:lnTo>
                <a:lnTo>
                  <a:pt x="906" y="930"/>
                </a:lnTo>
                <a:lnTo>
                  <a:pt x="900" y="936"/>
                </a:lnTo>
                <a:lnTo>
                  <a:pt x="900" y="942"/>
                </a:lnTo>
                <a:lnTo>
                  <a:pt x="894" y="942"/>
                </a:lnTo>
                <a:lnTo>
                  <a:pt x="894" y="948"/>
                </a:lnTo>
                <a:lnTo>
                  <a:pt x="888" y="948"/>
                </a:lnTo>
                <a:lnTo>
                  <a:pt x="882" y="948"/>
                </a:lnTo>
                <a:lnTo>
                  <a:pt x="876" y="948"/>
                </a:lnTo>
                <a:lnTo>
                  <a:pt x="870" y="948"/>
                </a:lnTo>
                <a:lnTo>
                  <a:pt x="870" y="954"/>
                </a:lnTo>
                <a:lnTo>
                  <a:pt x="870" y="960"/>
                </a:lnTo>
                <a:lnTo>
                  <a:pt x="870" y="966"/>
                </a:lnTo>
                <a:lnTo>
                  <a:pt x="864" y="972"/>
                </a:lnTo>
                <a:lnTo>
                  <a:pt x="858" y="972"/>
                </a:lnTo>
                <a:lnTo>
                  <a:pt x="852" y="978"/>
                </a:lnTo>
                <a:lnTo>
                  <a:pt x="858" y="984"/>
                </a:lnTo>
                <a:lnTo>
                  <a:pt x="858" y="990"/>
                </a:lnTo>
                <a:lnTo>
                  <a:pt x="858" y="996"/>
                </a:lnTo>
                <a:lnTo>
                  <a:pt x="858" y="1002"/>
                </a:lnTo>
                <a:lnTo>
                  <a:pt x="858" y="1008"/>
                </a:lnTo>
                <a:lnTo>
                  <a:pt x="852" y="1014"/>
                </a:lnTo>
                <a:lnTo>
                  <a:pt x="852" y="1020"/>
                </a:lnTo>
                <a:lnTo>
                  <a:pt x="822" y="1032"/>
                </a:lnTo>
                <a:lnTo>
                  <a:pt x="828" y="1032"/>
                </a:lnTo>
                <a:lnTo>
                  <a:pt x="834" y="1032"/>
                </a:lnTo>
                <a:lnTo>
                  <a:pt x="840" y="1032"/>
                </a:lnTo>
                <a:lnTo>
                  <a:pt x="840" y="1038"/>
                </a:lnTo>
                <a:lnTo>
                  <a:pt x="840" y="1044"/>
                </a:lnTo>
                <a:lnTo>
                  <a:pt x="840" y="1050"/>
                </a:lnTo>
                <a:lnTo>
                  <a:pt x="840" y="1056"/>
                </a:lnTo>
                <a:lnTo>
                  <a:pt x="840" y="1062"/>
                </a:lnTo>
                <a:lnTo>
                  <a:pt x="840" y="1068"/>
                </a:lnTo>
                <a:lnTo>
                  <a:pt x="834" y="1068"/>
                </a:lnTo>
                <a:lnTo>
                  <a:pt x="834" y="1074"/>
                </a:lnTo>
                <a:lnTo>
                  <a:pt x="840" y="1074"/>
                </a:lnTo>
                <a:lnTo>
                  <a:pt x="840" y="1080"/>
                </a:lnTo>
                <a:lnTo>
                  <a:pt x="840" y="1086"/>
                </a:lnTo>
                <a:lnTo>
                  <a:pt x="840" y="1092"/>
                </a:lnTo>
                <a:lnTo>
                  <a:pt x="840" y="1098"/>
                </a:lnTo>
                <a:lnTo>
                  <a:pt x="840" y="1104"/>
                </a:lnTo>
                <a:lnTo>
                  <a:pt x="840" y="1110"/>
                </a:lnTo>
                <a:lnTo>
                  <a:pt x="840" y="1116"/>
                </a:lnTo>
                <a:lnTo>
                  <a:pt x="840" y="1122"/>
                </a:lnTo>
                <a:lnTo>
                  <a:pt x="840" y="1128"/>
                </a:lnTo>
                <a:lnTo>
                  <a:pt x="840" y="1134"/>
                </a:lnTo>
                <a:lnTo>
                  <a:pt x="846" y="1134"/>
                </a:lnTo>
                <a:lnTo>
                  <a:pt x="846" y="1140"/>
                </a:lnTo>
                <a:lnTo>
                  <a:pt x="846" y="1146"/>
                </a:lnTo>
                <a:lnTo>
                  <a:pt x="846" y="1152"/>
                </a:lnTo>
                <a:lnTo>
                  <a:pt x="846" y="1158"/>
                </a:lnTo>
                <a:lnTo>
                  <a:pt x="852" y="1164"/>
                </a:lnTo>
                <a:lnTo>
                  <a:pt x="858" y="1176"/>
                </a:lnTo>
                <a:lnTo>
                  <a:pt x="852" y="1182"/>
                </a:lnTo>
                <a:lnTo>
                  <a:pt x="846" y="1182"/>
                </a:lnTo>
                <a:lnTo>
                  <a:pt x="846" y="1188"/>
                </a:lnTo>
                <a:lnTo>
                  <a:pt x="840" y="1188"/>
                </a:lnTo>
                <a:lnTo>
                  <a:pt x="834" y="1188"/>
                </a:lnTo>
                <a:lnTo>
                  <a:pt x="828" y="1188"/>
                </a:lnTo>
                <a:lnTo>
                  <a:pt x="822" y="1182"/>
                </a:lnTo>
                <a:lnTo>
                  <a:pt x="816" y="1176"/>
                </a:lnTo>
                <a:lnTo>
                  <a:pt x="816" y="1170"/>
                </a:lnTo>
                <a:lnTo>
                  <a:pt x="816" y="1176"/>
                </a:lnTo>
                <a:lnTo>
                  <a:pt x="810" y="1176"/>
                </a:lnTo>
                <a:lnTo>
                  <a:pt x="804" y="1176"/>
                </a:lnTo>
                <a:lnTo>
                  <a:pt x="798" y="1176"/>
                </a:lnTo>
                <a:lnTo>
                  <a:pt x="792" y="1176"/>
                </a:lnTo>
                <a:lnTo>
                  <a:pt x="780" y="1170"/>
                </a:lnTo>
                <a:lnTo>
                  <a:pt x="774" y="1170"/>
                </a:lnTo>
                <a:lnTo>
                  <a:pt x="768" y="1170"/>
                </a:lnTo>
                <a:lnTo>
                  <a:pt x="762" y="1170"/>
                </a:lnTo>
                <a:lnTo>
                  <a:pt x="756" y="1164"/>
                </a:lnTo>
                <a:lnTo>
                  <a:pt x="750" y="1158"/>
                </a:lnTo>
                <a:lnTo>
                  <a:pt x="744" y="1158"/>
                </a:lnTo>
                <a:lnTo>
                  <a:pt x="744" y="1152"/>
                </a:lnTo>
                <a:lnTo>
                  <a:pt x="738" y="1152"/>
                </a:lnTo>
                <a:lnTo>
                  <a:pt x="732" y="1152"/>
                </a:lnTo>
                <a:lnTo>
                  <a:pt x="726" y="1152"/>
                </a:lnTo>
                <a:lnTo>
                  <a:pt x="720" y="1152"/>
                </a:lnTo>
                <a:lnTo>
                  <a:pt x="720" y="1146"/>
                </a:lnTo>
                <a:lnTo>
                  <a:pt x="714" y="1146"/>
                </a:lnTo>
                <a:lnTo>
                  <a:pt x="708" y="1140"/>
                </a:lnTo>
                <a:lnTo>
                  <a:pt x="702" y="1140"/>
                </a:lnTo>
                <a:lnTo>
                  <a:pt x="702" y="1134"/>
                </a:lnTo>
                <a:lnTo>
                  <a:pt x="696" y="1134"/>
                </a:lnTo>
                <a:lnTo>
                  <a:pt x="690" y="1134"/>
                </a:lnTo>
                <a:lnTo>
                  <a:pt x="684" y="1134"/>
                </a:lnTo>
                <a:lnTo>
                  <a:pt x="678" y="1134"/>
                </a:lnTo>
                <a:lnTo>
                  <a:pt x="678" y="1128"/>
                </a:lnTo>
                <a:lnTo>
                  <a:pt x="672" y="1128"/>
                </a:lnTo>
                <a:lnTo>
                  <a:pt x="672" y="1122"/>
                </a:lnTo>
                <a:lnTo>
                  <a:pt x="672" y="1116"/>
                </a:lnTo>
                <a:lnTo>
                  <a:pt x="672" y="1110"/>
                </a:lnTo>
                <a:lnTo>
                  <a:pt x="666" y="1110"/>
                </a:lnTo>
                <a:lnTo>
                  <a:pt x="666" y="1104"/>
                </a:lnTo>
                <a:lnTo>
                  <a:pt x="666" y="1098"/>
                </a:lnTo>
                <a:lnTo>
                  <a:pt x="666" y="1092"/>
                </a:lnTo>
                <a:lnTo>
                  <a:pt x="660" y="1092"/>
                </a:lnTo>
                <a:lnTo>
                  <a:pt x="660" y="1086"/>
                </a:lnTo>
                <a:lnTo>
                  <a:pt x="660" y="1080"/>
                </a:lnTo>
                <a:lnTo>
                  <a:pt x="660" y="1074"/>
                </a:lnTo>
                <a:lnTo>
                  <a:pt x="654" y="1068"/>
                </a:lnTo>
                <a:lnTo>
                  <a:pt x="648" y="1062"/>
                </a:lnTo>
                <a:lnTo>
                  <a:pt x="648" y="1056"/>
                </a:lnTo>
                <a:lnTo>
                  <a:pt x="642" y="1050"/>
                </a:lnTo>
                <a:lnTo>
                  <a:pt x="642" y="1044"/>
                </a:lnTo>
                <a:lnTo>
                  <a:pt x="642" y="1038"/>
                </a:lnTo>
                <a:lnTo>
                  <a:pt x="642" y="1032"/>
                </a:lnTo>
                <a:lnTo>
                  <a:pt x="642" y="1026"/>
                </a:lnTo>
                <a:lnTo>
                  <a:pt x="642" y="1020"/>
                </a:lnTo>
                <a:lnTo>
                  <a:pt x="636" y="1020"/>
                </a:lnTo>
                <a:lnTo>
                  <a:pt x="636" y="1014"/>
                </a:lnTo>
                <a:lnTo>
                  <a:pt x="636" y="1008"/>
                </a:lnTo>
                <a:lnTo>
                  <a:pt x="630" y="1002"/>
                </a:lnTo>
                <a:lnTo>
                  <a:pt x="630" y="996"/>
                </a:lnTo>
                <a:lnTo>
                  <a:pt x="630" y="990"/>
                </a:lnTo>
                <a:lnTo>
                  <a:pt x="636" y="984"/>
                </a:lnTo>
                <a:lnTo>
                  <a:pt x="636" y="978"/>
                </a:lnTo>
                <a:lnTo>
                  <a:pt x="630" y="978"/>
                </a:lnTo>
                <a:lnTo>
                  <a:pt x="624" y="978"/>
                </a:lnTo>
                <a:lnTo>
                  <a:pt x="624" y="972"/>
                </a:lnTo>
                <a:lnTo>
                  <a:pt x="618" y="972"/>
                </a:lnTo>
                <a:lnTo>
                  <a:pt x="618" y="966"/>
                </a:lnTo>
                <a:lnTo>
                  <a:pt x="612" y="966"/>
                </a:lnTo>
                <a:lnTo>
                  <a:pt x="612" y="960"/>
                </a:lnTo>
                <a:lnTo>
                  <a:pt x="606" y="954"/>
                </a:lnTo>
                <a:lnTo>
                  <a:pt x="606" y="948"/>
                </a:lnTo>
                <a:lnTo>
                  <a:pt x="600" y="948"/>
                </a:lnTo>
                <a:lnTo>
                  <a:pt x="594" y="936"/>
                </a:lnTo>
                <a:lnTo>
                  <a:pt x="594" y="924"/>
                </a:lnTo>
                <a:lnTo>
                  <a:pt x="588" y="924"/>
                </a:lnTo>
                <a:lnTo>
                  <a:pt x="588" y="918"/>
                </a:lnTo>
                <a:lnTo>
                  <a:pt x="582" y="918"/>
                </a:lnTo>
                <a:lnTo>
                  <a:pt x="582" y="912"/>
                </a:lnTo>
                <a:lnTo>
                  <a:pt x="576" y="912"/>
                </a:lnTo>
                <a:lnTo>
                  <a:pt x="570" y="906"/>
                </a:lnTo>
                <a:lnTo>
                  <a:pt x="570" y="900"/>
                </a:lnTo>
                <a:lnTo>
                  <a:pt x="564" y="894"/>
                </a:lnTo>
                <a:lnTo>
                  <a:pt x="558" y="882"/>
                </a:lnTo>
                <a:lnTo>
                  <a:pt x="558" y="876"/>
                </a:lnTo>
                <a:lnTo>
                  <a:pt x="552" y="870"/>
                </a:lnTo>
                <a:lnTo>
                  <a:pt x="552" y="864"/>
                </a:lnTo>
                <a:lnTo>
                  <a:pt x="546" y="864"/>
                </a:lnTo>
                <a:lnTo>
                  <a:pt x="546" y="858"/>
                </a:lnTo>
                <a:lnTo>
                  <a:pt x="546" y="852"/>
                </a:lnTo>
                <a:lnTo>
                  <a:pt x="546" y="846"/>
                </a:lnTo>
                <a:lnTo>
                  <a:pt x="540" y="846"/>
                </a:lnTo>
                <a:lnTo>
                  <a:pt x="540" y="840"/>
                </a:lnTo>
                <a:lnTo>
                  <a:pt x="534" y="834"/>
                </a:lnTo>
                <a:lnTo>
                  <a:pt x="534" y="828"/>
                </a:lnTo>
                <a:lnTo>
                  <a:pt x="534" y="822"/>
                </a:lnTo>
                <a:lnTo>
                  <a:pt x="528" y="816"/>
                </a:lnTo>
                <a:lnTo>
                  <a:pt x="522" y="810"/>
                </a:lnTo>
                <a:lnTo>
                  <a:pt x="516" y="804"/>
                </a:lnTo>
                <a:lnTo>
                  <a:pt x="510" y="798"/>
                </a:lnTo>
                <a:lnTo>
                  <a:pt x="504" y="792"/>
                </a:lnTo>
                <a:lnTo>
                  <a:pt x="504" y="786"/>
                </a:lnTo>
                <a:lnTo>
                  <a:pt x="498" y="780"/>
                </a:lnTo>
                <a:lnTo>
                  <a:pt x="498" y="774"/>
                </a:lnTo>
                <a:lnTo>
                  <a:pt x="492" y="774"/>
                </a:lnTo>
                <a:lnTo>
                  <a:pt x="486" y="768"/>
                </a:lnTo>
                <a:lnTo>
                  <a:pt x="480" y="762"/>
                </a:lnTo>
                <a:lnTo>
                  <a:pt x="474" y="756"/>
                </a:lnTo>
                <a:lnTo>
                  <a:pt x="474" y="750"/>
                </a:lnTo>
                <a:lnTo>
                  <a:pt x="468" y="750"/>
                </a:lnTo>
                <a:lnTo>
                  <a:pt x="462" y="744"/>
                </a:lnTo>
                <a:lnTo>
                  <a:pt x="456" y="738"/>
                </a:lnTo>
                <a:lnTo>
                  <a:pt x="450" y="738"/>
                </a:lnTo>
                <a:lnTo>
                  <a:pt x="444" y="738"/>
                </a:lnTo>
                <a:lnTo>
                  <a:pt x="438" y="738"/>
                </a:lnTo>
                <a:lnTo>
                  <a:pt x="432" y="738"/>
                </a:lnTo>
                <a:lnTo>
                  <a:pt x="426" y="738"/>
                </a:lnTo>
                <a:lnTo>
                  <a:pt x="420" y="738"/>
                </a:lnTo>
                <a:lnTo>
                  <a:pt x="414" y="738"/>
                </a:lnTo>
                <a:lnTo>
                  <a:pt x="408" y="738"/>
                </a:lnTo>
                <a:lnTo>
                  <a:pt x="402" y="738"/>
                </a:lnTo>
                <a:lnTo>
                  <a:pt x="396" y="738"/>
                </a:lnTo>
                <a:lnTo>
                  <a:pt x="390" y="738"/>
                </a:lnTo>
                <a:lnTo>
                  <a:pt x="384" y="738"/>
                </a:lnTo>
                <a:lnTo>
                  <a:pt x="378" y="738"/>
                </a:lnTo>
                <a:lnTo>
                  <a:pt x="372" y="738"/>
                </a:lnTo>
                <a:lnTo>
                  <a:pt x="366" y="738"/>
                </a:lnTo>
                <a:lnTo>
                  <a:pt x="360" y="738"/>
                </a:lnTo>
                <a:lnTo>
                  <a:pt x="360" y="744"/>
                </a:lnTo>
                <a:lnTo>
                  <a:pt x="354" y="744"/>
                </a:lnTo>
                <a:lnTo>
                  <a:pt x="354" y="750"/>
                </a:lnTo>
                <a:lnTo>
                  <a:pt x="348" y="750"/>
                </a:lnTo>
                <a:lnTo>
                  <a:pt x="348" y="756"/>
                </a:lnTo>
                <a:lnTo>
                  <a:pt x="348" y="762"/>
                </a:lnTo>
                <a:lnTo>
                  <a:pt x="342" y="768"/>
                </a:lnTo>
                <a:lnTo>
                  <a:pt x="336" y="792"/>
                </a:lnTo>
                <a:lnTo>
                  <a:pt x="330" y="792"/>
                </a:lnTo>
                <a:lnTo>
                  <a:pt x="330" y="798"/>
                </a:lnTo>
                <a:lnTo>
                  <a:pt x="324" y="798"/>
                </a:lnTo>
                <a:lnTo>
                  <a:pt x="324" y="804"/>
                </a:lnTo>
                <a:lnTo>
                  <a:pt x="318" y="810"/>
                </a:lnTo>
                <a:lnTo>
                  <a:pt x="318" y="816"/>
                </a:lnTo>
                <a:lnTo>
                  <a:pt x="312" y="822"/>
                </a:lnTo>
                <a:lnTo>
                  <a:pt x="312" y="828"/>
                </a:lnTo>
                <a:lnTo>
                  <a:pt x="306" y="828"/>
                </a:lnTo>
                <a:lnTo>
                  <a:pt x="300" y="828"/>
                </a:lnTo>
                <a:lnTo>
                  <a:pt x="294" y="828"/>
                </a:lnTo>
                <a:lnTo>
                  <a:pt x="288" y="822"/>
                </a:lnTo>
                <a:lnTo>
                  <a:pt x="282" y="822"/>
                </a:lnTo>
                <a:lnTo>
                  <a:pt x="276" y="822"/>
                </a:lnTo>
                <a:lnTo>
                  <a:pt x="270" y="822"/>
                </a:lnTo>
                <a:lnTo>
                  <a:pt x="270" y="816"/>
                </a:lnTo>
                <a:lnTo>
                  <a:pt x="264" y="816"/>
                </a:lnTo>
                <a:lnTo>
                  <a:pt x="258" y="816"/>
                </a:lnTo>
                <a:lnTo>
                  <a:pt x="258" y="810"/>
                </a:lnTo>
                <a:lnTo>
                  <a:pt x="252" y="804"/>
                </a:lnTo>
                <a:lnTo>
                  <a:pt x="246" y="798"/>
                </a:lnTo>
                <a:lnTo>
                  <a:pt x="240" y="798"/>
                </a:lnTo>
                <a:lnTo>
                  <a:pt x="234" y="798"/>
                </a:lnTo>
                <a:lnTo>
                  <a:pt x="228" y="798"/>
                </a:lnTo>
                <a:lnTo>
                  <a:pt x="228" y="792"/>
                </a:lnTo>
                <a:lnTo>
                  <a:pt x="222" y="792"/>
                </a:lnTo>
                <a:lnTo>
                  <a:pt x="216" y="786"/>
                </a:lnTo>
                <a:lnTo>
                  <a:pt x="210" y="780"/>
                </a:lnTo>
                <a:lnTo>
                  <a:pt x="210" y="774"/>
                </a:lnTo>
                <a:lnTo>
                  <a:pt x="204" y="774"/>
                </a:lnTo>
                <a:lnTo>
                  <a:pt x="198" y="768"/>
                </a:lnTo>
                <a:lnTo>
                  <a:pt x="198" y="762"/>
                </a:lnTo>
                <a:lnTo>
                  <a:pt x="192" y="762"/>
                </a:lnTo>
                <a:lnTo>
                  <a:pt x="192" y="756"/>
                </a:lnTo>
                <a:lnTo>
                  <a:pt x="186" y="756"/>
                </a:lnTo>
                <a:lnTo>
                  <a:pt x="180" y="750"/>
                </a:lnTo>
                <a:lnTo>
                  <a:pt x="174" y="744"/>
                </a:lnTo>
                <a:lnTo>
                  <a:pt x="174" y="738"/>
                </a:lnTo>
                <a:lnTo>
                  <a:pt x="168" y="732"/>
                </a:lnTo>
                <a:lnTo>
                  <a:pt x="162" y="732"/>
                </a:lnTo>
                <a:lnTo>
                  <a:pt x="162" y="726"/>
                </a:lnTo>
                <a:lnTo>
                  <a:pt x="162" y="720"/>
                </a:lnTo>
                <a:lnTo>
                  <a:pt x="162" y="714"/>
                </a:lnTo>
                <a:lnTo>
                  <a:pt x="162" y="708"/>
                </a:lnTo>
                <a:lnTo>
                  <a:pt x="162" y="702"/>
                </a:lnTo>
                <a:lnTo>
                  <a:pt x="162" y="690"/>
                </a:lnTo>
                <a:lnTo>
                  <a:pt x="162" y="684"/>
                </a:lnTo>
                <a:lnTo>
                  <a:pt x="162" y="678"/>
                </a:lnTo>
                <a:lnTo>
                  <a:pt x="156" y="672"/>
                </a:lnTo>
                <a:lnTo>
                  <a:pt x="156" y="666"/>
                </a:lnTo>
                <a:lnTo>
                  <a:pt x="150" y="660"/>
                </a:lnTo>
                <a:lnTo>
                  <a:pt x="150" y="654"/>
                </a:lnTo>
                <a:lnTo>
                  <a:pt x="150" y="648"/>
                </a:lnTo>
                <a:lnTo>
                  <a:pt x="150" y="642"/>
                </a:lnTo>
                <a:lnTo>
                  <a:pt x="150" y="636"/>
                </a:lnTo>
                <a:lnTo>
                  <a:pt x="150" y="630"/>
                </a:lnTo>
                <a:lnTo>
                  <a:pt x="150" y="624"/>
                </a:lnTo>
                <a:lnTo>
                  <a:pt x="144" y="624"/>
                </a:lnTo>
                <a:lnTo>
                  <a:pt x="138" y="624"/>
                </a:lnTo>
                <a:lnTo>
                  <a:pt x="132" y="624"/>
                </a:lnTo>
                <a:lnTo>
                  <a:pt x="126" y="624"/>
                </a:lnTo>
                <a:lnTo>
                  <a:pt x="120" y="618"/>
                </a:lnTo>
                <a:lnTo>
                  <a:pt x="120" y="612"/>
                </a:lnTo>
                <a:lnTo>
                  <a:pt x="114" y="612"/>
                </a:lnTo>
                <a:lnTo>
                  <a:pt x="114" y="606"/>
                </a:lnTo>
                <a:lnTo>
                  <a:pt x="108" y="600"/>
                </a:lnTo>
                <a:lnTo>
                  <a:pt x="108" y="594"/>
                </a:lnTo>
                <a:lnTo>
                  <a:pt x="102" y="594"/>
                </a:lnTo>
                <a:lnTo>
                  <a:pt x="102" y="588"/>
                </a:lnTo>
                <a:lnTo>
                  <a:pt x="96" y="588"/>
                </a:lnTo>
                <a:lnTo>
                  <a:pt x="90" y="582"/>
                </a:lnTo>
                <a:lnTo>
                  <a:pt x="84" y="582"/>
                </a:lnTo>
                <a:lnTo>
                  <a:pt x="84" y="576"/>
                </a:lnTo>
                <a:lnTo>
                  <a:pt x="78" y="570"/>
                </a:lnTo>
                <a:lnTo>
                  <a:pt x="78" y="564"/>
                </a:lnTo>
                <a:lnTo>
                  <a:pt x="72" y="564"/>
                </a:lnTo>
                <a:lnTo>
                  <a:pt x="72" y="558"/>
                </a:lnTo>
                <a:lnTo>
                  <a:pt x="72" y="552"/>
                </a:lnTo>
                <a:lnTo>
                  <a:pt x="66" y="552"/>
                </a:lnTo>
                <a:lnTo>
                  <a:pt x="60" y="546"/>
                </a:lnTo>
                <a:lnTo>
                  <a:pt x="54" y="546"/>
                </a:lnTo>
                <a:lnTo>
                  <a:pt x="48" y="546"/>
                </a:lnTo>
                <a:lnTo>
                  <a:pt x="48" y="540"/>
                </a:lnTo>
                <a:lnTo>
                  <a:pt x="42" y="540"/>
                </a:lnTo>
                <a:lnTo>
                  <a:pt x="42" y="534"/>
                </a:lnTo>
                <a:lnTo>
                  <a:pt x="42" y="528"/>
                </a:lnTo>
                <a:lnTo>
                  <a:pt x="36" y="522"/>
                </a:lnTo>
                <a:lnTo>
                  <a:pt x="36" y="516"/>
                </a:lnTo>
                <a:lnTo>
                  <a:pt x="36" y="510"/>
                </a:lnTo>
                <a:lnTo>
                  <a:pt x="30" y="510"/>
                </a:lnTo>
                <a:lnTo>
                  <a:pt x="30" y="504"/>
                </a:lnTo>
                <a:lnTo>
                  <a:pt x="24" y="498"/>
                </a:lnTo>
                <a:lnTo>
                  <a:pt x="18" y="498"/>
                </a:lnTo>
                <a:lnTo>
                  <a:pt x="18" y="492"/>
                </a:lnTo>
                <a:lnTo>
                  <a:pt x="12" y="492"/>
                </a:lnTo>
                <a:lnTo>
                  <a:pt x="6" y="492"/>
                </a:lnTo>
                <a:lnTo>
                  <a:pt x="0" y="492"/>
                </a:lnTo>
                <a:lnTo>
                  <a:pt x="12" y="468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262320" y="3929040"/>
            <a:ext cx="1181160" cy="609480"/>
          </a:xfrm>
          <a:custGeom>
            <a:avLst/>
            <a:gdLst/>
            <a:ahLst/>
            <a:rect l="l" t="t" r="r" b="b"/>
            <a:pathLst>
              <a:path w="744" h="384">
                <a:moveTo>
                  <a:pt x="6" y="0"/>
                </a:moveTo>
                <a:lnTo>
                  <a:pt x="30" y="6"/>
                </a:lnTo>
                <a:lnTo>
                  <a:pt x="48" y="6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8"/>
                </a:lnTo>
                <a:lnTo>
                  <a:pt x="162" y="18"/>
                </a:lnTo>
                <a:lnTo>
                  <a:pt x="186" y="18"/>
                </a:lnTo>
                <a:lnTo>
                  <a:pt x="234" y="24"/>
                </a:lnTo>
                <a:lnTo>
                  <a:pt x="276" y="24"/>
                </a:lnTo>
                <a:lnTo>
                  <a:pt x="324" y="24"/>
                </a:lnTo>
                <a:lnTo>
                  <a:pt x="372" y="24"/>
                </a:lnTo>
                <a:lnTo>
                  <a:pt x="414" y="24"/>
                </a:lnTo>
                <a:lnTo>
                  <a:pt x="462" y="30"/>
                </a:lnTo>
                <a:lnTo>
                  <a:pt x="504" y="30"/>
                </a:lnTo>
                <a:lnTo>
                  <a:pt x="552" y="30"/>
                </a:lnTo>
                <a:lnTo>
                  <a:pt x="636" y="30"/>
                </a:lnTo>
                <a:lnTo>
                  <a:pt x="726" y="30"/>
                </a:lnTo>
                <a:lnTo>
                  <a:pt x="726" y="84"/>
                </a:lnTo>
                <a:lnTo>
                  <a:pt x="738" y="150"/>
                </a:lnTo>
                <a:lnTo>
                  <a:pt x="744" y="384"/>
                </a:lnTo>
                <a:lnTo>
                  <a:pt x="714" y="384"/>
                </a:lnTo>
                <a:lnTo>
                  <a:pt x="714" y="378"/>
                </a:lnTo>
                <a:lnTo>
                  <a:pt x="714" y="372"/>
                </a:lnTo>
                <a:lnTo>
                  <a:pt x="708" y="366"/>
                </a:lnTo>
                <a:lnTo>
                  <a:pt x="708" y="360"/>
                </a:lnTo>
                <a:lnTo>
                  <a:pt x="702" y="360"/>
                </a:lnTo>
                <a:lnTo>
                  <a:pt x="696" y="354"/>
                </a:lnTo>
                <a:lnTo>
                  <a:pt x="690" y="360"/>
                </a:lnTo>
                <a:lnTo>
                  <a:pt x="684" y="360"/>
                </a:lnTo>
                <a:lnTo>
                  <a:pt x="678" y="366"/>
                </a:lnTo>
                <a:lnTo>
                  <a:pt x="678" y="372"/>
                </a:lnTo>
                <a:lnTo>
                  <a:pt x="672" y="372"/>
                </a:lnTo>
                <a:lnTo>
                  <a:pt x="666" y="372"/>
                </a:lnTo>
                <a:lnTo>
                  <a:pt x="660" y="372"/>
                </a:lnTo>
                <a:lnTo>
                  <a:pt x="654" y="372"/>
                </a:lnTo>
                <a:lnTo>
                  <a:pt x="648" y="366"/>
                </a:lnTo>
                <a:lnTo>
                  <a:pt x="642" y="366"/>
                </a:lnTo>
                <a:lnTo>
                  <a:pt x="636" y="366"/>
                </a:lnTo>
                <a:lnTo>
                  <a:pt x="630" y="366"/>
                </a:lnTo>
                <a:lnTo>
                  <a:pt x="624" y="372"/>
                </a:lnTo>
                <a:lnTo>
                  <a:pt x="618" y="372"/>
                </a:lnTo>
                <a:lnTo>
                  <a:pt x="612" y="372"/>
                </a:lnTo>
                <a:lnTo>
                  <a:pt x="606" y="372"/>
                </a:lnTo>
                <a:lnTo>
                  <a:pt x="600" y="372"/>
                </a:lnTo>
                <a:lnTo>
                  <a:pt x="594" y="372"/>
                </a:lnTo>
                <a:lnTo>
                  <a:pt x="588" y="372"/>
                </a:lnTo>
                <a:lnTo>
                  <a:pt x="582" y="372"/>
                </a:lnTo>
                <a:lnTo>
                  <a:pt x="576" y="372"/>
                </a:lnTo>
                <a:lnTo>
                  <a:pt x="570" y="366"/>
                </a:lnTo>
                <a:lnTo>
                  <a:pt x="564" y="366"/>
                </a:lnTo>
                <a:lnTo>
                  <a:pt x="558" y="366"/>
                </a:lnTo>
                <a:lnTo>
                  <a:pt x="552" y="366"/>
                </a:lnTo>
                <a:lnTo>
                  <a:pt x="546" y="366"/>
                </a:lnTo>
                <a:lnTo>
                  <a:pt x="540" y="366"/>
                </a:lnTo>
                <a:lnTo>
                  <a:pt x="540" y="372"/>
                </a:lnTo>
                <a:lnTo>
                  <a:pt x="534" y="372"/>
                </a:lnTo>
                <a:lnTo>
                  <a:pt x="528" y="378"/>
                </a:lnTo>
                <a:lnTo>
                  <a:pt x="522" y="378"/>
                </a:lnTo>
                <a:lnTo>
                  <a:pt x="522" y="384"/>
                </a:lnTo>
                <a:lnTo>
                  <a:pt x="516" y="384"/>
                </a:lnTo>
                <a:lnTo>
                  <a:pt x="510" y="378"/>
                </a:lnTo>
                <a:lnTo>
                  <a:pt x="504" y="378"/>
                </a:lnTo>
                <a:lnTo>
                  <a:pt x="504" y="372"/>
                </a:lnTo>
                <a:lnTo>
                  <a:pt x="498" y="366"/>
                </a:lnTo>
                <a:lnTo>
                  <a:pt x="492" y="366"/>
                </a:lnTo>
                <a:lnTo>
                  <a:pt x="486" y="366"/>
                </a:lnTo>
                <a:lnTo>
                  <a:pt x="474" y="366"/>
                </a:lnTo>
                <a:lnTo>
                  <a:pt x="468" y="366"/>
                </a:lnTo>
                <a:lnTo>
                  <a:pt x="462" y="366"/>
                </a:lnTo>
                <a:lnTo>
                  <a:pt x="456" y="366"/>
                </a:lnTo>
                <a:lnTo>
                  <a:pt x="450" y="366"/>
                </a:lnTo>
                <a:lnTo>
                  <a:pt x="450" y="360"/>
                </a:lnTo>
                <a:lnTo>
                  <a:pt x="444" y="360"/>
                </a:lnTo>
                <a:lnTo>
                  <a:pt x="444" y="354"/>
                </a:lnTo>
                <a:lnTo>
                  <a:pt x="438" y="354"/>
                </a:lnTo>
                <a:lnTo>
                  <a:pt x="438" y="348"/>
                </a:lnTo>
                <a:lnTo>
                  <a:pt x="432" y="348"/>
                </a:lnTo>
                <a:lnTo>
                  <a:pt x="432" y="342"/>
                </a:lnTo>
                <a:lnTo>
                  <a:pt x="432" y="336"/>
                </a:lnTo>
                <a:lnTo>
                  <a:pt x="426" y="330"/>
                </a:lnTo>
                <a:lnTo>
                  <a:pt x="420" y="330"/>
                </a:lnTo>
                <a:lnTo>
                  <a:pt x="420" y="324"/>
                </a:lnTo>
                <a:lnTo>
                  <a:pt x="414" y="324"/>
                </a:lnTo>
                <a:lnTo>
                  <a:pt x="408" y="324"/>
                </a:lnTo>
                <a:lnTo>
                  <a:pt x="408" y="330"/>
                </a:lnTo>
                <a:lnTo>
                  <a:pt x="402" y="330"/>
                </a:lnTo>
                <a:lnTo>
                  <a:pt x="396" y="330"/>
                </a:lnTo>
                <a:lnTo>
                  <a:pt x="390" y="336"/>
                </a:lnTo>
                <a:lnTo>
                  <a:pt x="384" y="336"/>
                </a:lnTo>
                <a:lnTo>
                  <a:pt x="378" y="336"/>
                </a:lnTo>
                <a:lnTo>
                  <a:pt x="372" y="336"/>
                </a:lnTo>
                <a:lnTo>
                  <a:pt x="366" y="336"/>
                </a:lnTo>
                <a:lnTo>
                  <a:pt x="360" y="336"/>
                </a:lnTo>
                <a:lnTo>
                  <a:pt x="354" y="336"/>
                </a:lnTo>
                <a:lnTo>
                  <a:pt x="348" y="330"/>
                </a:lnTo>
                <a:lnTo>
                  <a:pt x="342" y="330"/>
                </a:lnTo>
                <a:lnTo>
                  <a:pt x="342" y="324"/>
                </a:lnTo>
                <a:lnTo>
                  <a:pt x="336" y="324"/>
                </a:lnTo>
                <a:lnTo>
                  <a:pt x="336" y="318"/>
                </a:lnTo>
                <a:lnTo>
                  <a:pt x="336" y="312"/>
                </a:lnTo>
                <a:lnTo>
                  <a:pt x="336" y="306"/>
                </a:lnTo>
                <a:lnTo>
                  <a:pt x="330" y="306"/>
                </a:lnTo>
                <a:lnTo>
                  <a:pt x="330" y="300"/>
                </a:lnTo>
                <a:lnTo>
                  <a:pt x="324" y="300"/>
                </a:lnTo>
                <a:lnTo>
                  <a:pt x="318" y="300"/>
                </a:lnTo>
                <a:lnTo>
                  <a:pt x="312" y="300"/>
                </a:lnTo>
                <a:lnTo>
                  <a:pt x="306" y="300"/>
                </a:lnTo>
                <a:lnTo>
                  <a:pt x="300" y="306"/>
                </a:lnTo>
                <a:lnTo>
                  <a:pt x="294" y="306"/>
                </a:lnTo>
                <a:lnTo>
                  <a:pt x="288" y="306"/>
                </a:lnTo>
                <a:lnTo>
                  <a:pt x="282" y="306"/>
                </a:lnTo>
                <a:lnTo>
                  <a:pt x="276" y="306"/>
                </a:lnTo>
                <a:lnTo>
                  <a:pt x="276" y="300"/>
                </a:lnTo>
                <a:lnTo>
                  <a:pt x="276" y="294"/>
                </a:lnTo>
                <a:lnTo>
                  <a:pt x="270" y="288"/>
                </a:lnTo>
                <a:lnTo>
                  <a:pt x="270" y="282"/>
                </a:lnTo>
                <a:lnTo>
                  <a:pt x="270" y="276"/>
                </a:lnTo>
                <a:lnTo>
                  <a:pt x="264" y="276"/>
                </a:lnTo>
                <a:lnTo>
                  <a:pt x="264" y="270"/>
                </a:lnTo>
                <a:lnTo>
                  <a:pt x="258" y="78"/>
                </a:lnTo>
                <a:lnTo>
                  <a:pt x="0" y="60"/>
                </a:lnTo>
                <a:lnTo>
                  <a:pt x="6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3262320" y="3929040"/>
            <a:ext cx="1181160" cy="609480"/>
          </a:xfrm>
          <a:custGeom>
            <a:avLst/>
            <a:gdLst/>
            <a:ahLst/>
            <a:rect l="l" t="t" r="r" b="b"/>
            <a:pathLst>
              <a:path w="744" h="384">
                <a:moveTo>
                  <a:pt x="6" y="0"/>
                </a:moveTo>
                <a:lnTo>
                  <a:pt x="30" y="6"/>
                </a:lnTo>
                <a:lnTo>
                  <a:pt x="48" y="6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8"/>
                </a:lnTo>
                <a:lnTo>
                  <a:pt x="162" y="18"/>
                </a:lnTo>
                <a:lnTo>
                  <a:pt x="186" y="18"/>
                </a:lnTo>
                <a:lnTo>
                  <a:pt x="234" y="24"/>
                </a:lnTo>
                <a:lnTo>
                  <a:pt x="276" y="24"/>
                </a:lnTo>
                <a:lnTo>
                  <a:pt x="324" y="24"/>
                </a:lnTo>
                <a:lnTo>
                  <a:pt x="372" y="24"/>
                </a:lnTo>
                <a:lnTo>
                  <a:pt x="414" y="24"/>
                </a:lnTo>
                <a:lnTo>
                  <a:pt x="462" y="30"/>
                </a:lnTo>
                <a:lnTo>
                  <a:pt x="504" y="30"/>
                </a:lnTo>
                <a:lnTo>
                  <a:pt x="552" y="30"/>
                </a:lnTo>
                <a:lnTo>
                  <a:pt x="636" y="30"/>
                </a:lnTo>
                <a:lnTo>
                  <a:pt x="726" y="30"/>
                </a:lnTo>
                <a:lnTo>
                  <a:pt x="726" y="84"/>
                </a:lnTo>
                <a:lnTo>
                  <a:pt x="738" y="150"/>
                </a:lnTo>
                <a:lnTo>
                  <a:pt x="744" y="384"/>
                </a:lnTo>
                <a:lnTo>
                  <a:pt x="714" y="384"/>
                </a:lnTo>
                <a:lnTo>
                  <a:pt x="714" y="378"/>
                </a:lnTo>
                <a:lnTo>
                  <a:pt x="714" y="372"/>
                </a:lnTo>
                <a:lnTo>
                  <a:pt x="708" y="366"/>
                </a:lnTo>
                <a:lnTo>
                  <a:pt x="708" y="360"/>
                </a:lnTo>
                <a:lnTo>
                  <a:pt x="702" y="360"/>
                </a:lnTo>
                <a:lnTo>
                  <a:pt x="696" y="354"/>
                </a:lnTo>
                <a:lnTo>
                  <a:pt x="690" y="360"/>
                </a:lnTo>
                <a:lnTo>
                  <a:pt x="684" y="360"/>
                </a:lnTo>
                <a:lnTo>
                  <a:pt x="678" y="366"/>
                </a:lnTo>
                <a:lnTo>
                  <a:pt x="678" y="372"/>
                </a:lnTo>
                <a:lnTo>
                  <a:pt x="672" y="372"/>
                </a:lnTo>
                <a:lnTo>
                  <a:pt x="666" y="372"/>
                </a:lnTo>
                <a:lnTo>
                  <a:pt x="660" y="372"/>
                </a:lnTo>
                <a:lnTo>
                  <a:pt x="654" y="372"/>
                </a:lnTo>
                <a:lnTo>
                  <a:pt x="648" y="366"/>
                </a:lnTo>
                <a:lnTo>
                  <a:pt x="642" y="366"/>
                </a:lnTo>
                <a:lnTo>
                  <a:pt x="636" y="366"/>
                </a:lnTo>
                <a:lnTo>
                  <a:pt x="630" y="366"/>
                </a:lnTo>
                <a:lnTo>
                  <a:pt x="624" y="372"/>
                </a:lnTo>
                <a:lnTo>
                  <a:pt x="618" y="372"/>
                </a:lnTo>
                <a:lnTo>
                  <a:pt x="612" y="372"/>
                </a:lnTo>
                <a:lnTo>
                  <a:pt x="606" y="372"/>
                </a:lnTo>
                <a:lnTo>
                  <a:pt x="600" y="372"/>
                </a:lnTo>
                <a:lnTo>
                  <a:pt x="594" y="372"/>
                </a:lnTo>
                <a:lnTo>
                  <a:pt x="588" y="372"/>
                </a:lnTo>
                <a:lnTo>
                  <a:pt x="582" y="372"/>
                </a:lnTo>
                <a:lnTo>
                  <a:pt x="576" y="372"/>
                </a:lnTo>
                <a:lnTo>
                  <a:pt x="570" y="366"/>
                </a:lnTo>
                <a:lnTo>
                  <a:pt x="564" y="366"/>
                </a:lnTo>
                <a:lnTo>
                  <a:pt x="558" y="366"/>
                </a:lnTo>
                <a:lnTo>
                  <a:pt x="552" y="366"/>
                </a:lnTo>
                <a:lnTo>
                  <a:pt x="546" y="366"/>
                </a:lnTo>
                <a:lnTo>
                  <a:pt x="540" y="366"/>
                </a:lnTo>
                <a:lnTo>
                  <a:pt x="540" y="372"/>
                </a:lnTo>
                <a:lnTo>
                  <a:pt x="534" y="372"/>
                </a:lnTo>
                <a:lnTo>
                  <a:pt x="528" y="378"/>
                </a:lnTo>
                <a:lnTo>
                  <a:pt x="522" y="378"/>
                </a:lnTo>
                <a:lnTo>
                  <a:pt x="522" y="384"/>
                </a:lnTo>
                <a:lnTo>
                  <a:pt x="516" y="384"/>
                </a:lnTo>
                <a:lnTo>
                  <a:pt x="510" y="378"/>
                </a:lnTo>
                <a:lnTo>
                  <a:pt x="504" y="378"/>
                </a:lnTo>
                <a:lnTo>
                  <a:pt x="504" y="372"/>
                </a:lnTo>
                <a:lnTo>
                  <a:pt x="498" y="366"/>
                </a:lnTo>
                <a:lnTo>
                  <a:pt x="492" y="366"/>
                </a:lnTo>
                <a:lnTo>
                  <a:pt x="486" y="366"/>
                </a:lnTo>
                <a:lnTo>
                  <a:pt x="474" y="366"/>
                </a:lnTo>
                <a:lnTo>
                  <a:pt x="468" y="366"/>
                </a:lnTo>
                <a:lnTo>
                  <a:pt x="462" y="366"/>
                </a:lnTo>
                <a:lnTo>
                  <a:pt x="456" y="366"/>
                </a:lnTo>
                <a:lnTo>
                  <a:pt x="450" y="366"/>
                </a:lnTo>
                <a:lnTo>
                  <a:pt x="450" y="360"/>
                </a:lnTo>
                <a:lnTo>
                  <a:pt x="444" y="360"/>
                </a:lnTo>
                <a:lnTo>
                  <a:pt x="444" y="354"/>
                </a:lnTo>
                <a:lnTo>
                  <a:pt x="438" y="354"/>
                </a:lnTo>
                <a:lnTo>
                  <a:pt x="438" y="348"/>
                </a:lnTo>
                <a:lnTo>
                  <a:pt x="432" y="348"/>
                </a:lnTo>
                <a:lnTo>
                  <a:pt x="432" y="342"/>
                </a:lnTo>
                <a:lnTo>
                  <a:pt x="432" y="336"/>
                </a:lnTo>
                <a:lnTo>
                  <a:pt x="426" y="330"/>
                </a:lnTo>
                <a:lnTo>
                  <a:pt x="420" y="330"/>
                </a:lnTo>
                <a:lnTo>
                  <a:pt x="420" y="324"/>
                </a:lnTo>
                <a:lnTo>
                  <a:pt x="414" y="324"/>
                </a:lnTo>
                <a:lnTo>
                  <a:pt x="408" y="324"/>
                </a:lnTo>
                <a:lnTo>
                  <a:pt x="408" y="330"/>
                </a:lnTo>
                <a:lnTo>
                  <a:pt x="402" y="330"/>
                </a:lnTo>
                <a:lnTo>
                  <a:pt x="396" y="330"/>
                </a:lnTo>
                <a:lnTo>
                  <a:pt x="390" y="336"/>
                </a:lnTo>
                <a:lnTo>
                  <a:pt x="384" y="336"/>
                </a:lnTo>
                <a:lnTo>
                  <a:pt x="378" y="336"/>
                </a:lnTo>
                <a:lnTo>
                  <a:pt x="372" y="336"/>
                </a:lnTo>
                <a:lnTo>
                  <a:pt x="366" y="336"/>
                </a:lnTo>
                <a:lnTo>
                  <a:pt x="360" y="336"/>
                </a:lnTo>
                <a:lnTo>
                  <a:pt x="354" y="336"/>
                </a:lnTo>
                <a:lnTo>
                  <a:pt x="348" y="330"/>
                </a:lnTo>
                <a:lnTo>
                  <a:pt x="342" y="330"/>
                </a:lnTo>
                <a:lnTo>
                  <a:pt x="342" y="324"/>
                </a:lnTo>
                <a:lnTo>
                  <a:pt x="336" y="324"/>
                </a:lnTo>
                <a:lnTo>
                  <a:pt x="336" y="318"/>
                </a:lnTo>
                <a:lnTo>
                  <a:pt x="336" y="312"/>
                </a:lnTo>
                <a:lnTo>
                  <a:pt x="336" y="306"/>
                </a:lnTo>
                <a:lnTo>
                  <a:pt x="330" y="306"/>
                </a:lnTo>
                <a:lnTo>
                  <a:pt x="330" y="300"/>
                </a:lnTo>
                <a:lnTo>
                  <a:pt x="324" y="300"/>
                </a:lnTo>
                <a:lnTo>
                  <a:pt x="318" y="300"/>
                </a:lnTo>
                <a:lnTo>
                  <a:pt x="312" y="300"/>
                </a:lnTo>
                <a:lnTo>
                  <a:pt x="306" y="300"/>
                </a:lnTo>
                <a:lnTo>
                  <a:pt x="300" y="306"/>
                </a:lnTo>
                <a:lnTo>
                  <a:pt x="294" y="306"/>
                </a:lnTo>
                <a:lnTo>
                  <a:pt x="288" y="306"/>
                </a:lnTo>
                <a:lnTo>
                  <a:pt x="282" y="306"/>
                </a:lnTo>
                <a:lnTo>
                  <a:pt x="276" y="306"/>
                </a:lnTo>
                <a:lnTo>
                  <a:pt x="276" y="300"/>
                </a:lnTo>
                <a:lnTo>
                  <a:pt x="276" y="294"/>
                </a:lnTo>
                <a:lnTo>
                  <a:pt x="270" y="288"/>
                </a:lnTo>
                <a:lnTo>
                  <a:pt x="270" y="282"/>
                </a:lnTo>
                <a:lnTo>
                  <a:pt x="270" y="276"/>
                </a:lnTo>
                <a:lnTo>
                  <a:pt x="264" y="276"/>
                </a:lnTo>
                <a:lnTo>
                  <a:pt x="264" y="270"/>
                </a:lnTo>
                <a:lnTo>
                  <a:pt x="258" y="78"/>
                </a:lnTo>
                <a:lnTo>
                  <a:pt x="0" y="60"/>
                </a:lnTo>
                <a:lnTo>
                  <a:pt x="6" y="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3395520" y="3433680"/>
            <a:ext cx="1019160" cy="542880"/>
          </a:xfrm>
          <a:custGeom>
            <a:avLst/>
            <a:gdLst/>
            <a:ahLst/>
            <a:rect l="l" t="t" r="r" b="b"/>
            <a:pathLst>
              <a:path w="642" h="342">
                <a:moveTo>
                  <a:pt x="18" y="0"/>
                </a:moveTo>
                <a:lnTo>
                  <a:pt x="570" y="12"/>
                </a:lnTo>
                <a:lnTo>
                  <a:pt x="576" y="12"/>
                </a:lnTo>
                <a:lnTo>
                  <a:pt x="582" y="12"/>
                </a:lnTo>
                <a:lnTo>
                  <a:pt x="588" y="12"/>
                </a:lnTo>
                <a:lnTo>
                  <a:pt x="594" y="12"/>
                </a:lnTo>
                <a:lnTo>
                  <a:pt x="594" y="18"/>
                </a:lnTo>
                <a:lnTo>
                  <a:pt x="600" y="18"/>
                </a:lnTo>
                <a:lnTo>
                  <a:pt x="606" y="24"/>
                </a:lnTo>
                <a:lnTo>
                  <a:pt x="612" y="24"/>
                </a:lnTo>
                <a:lnTo>
                  <a:pt x="612" y="30"/>
                </a:lnTo>
                <a:lnTo>
                  <a:pt x="618" y="36"/>
                </a:lnTo>
                <a:lnTo>
                  <a:pt x="618" y="42"/>
                </a:lnTo>
                <a:lnTo>
                  <a:pt x="612" y="42"/>
                </a:lnTo>
                <a:lnTo>
                  <a:pt x="612" y="48"/>
                </a:lnTo>
                <a:lnTo>
                  <a:pt x="606" y="48"/>
                </a:lnTo>
                <a:lnTo>
                  <a:pt x="600" y="48"/>
                </a:lnTo>
                <a:lnTo>
                  <a:pt x="600" y="54"/>
                </a:lnTo>
                <a:lnTo>
                  <a:pt x="600" y="60"/>
                </a:lnTo>
                <a:lnTo>
                  <a:pt x="600" y="66"/>
                </a:lnTo>
                <a:lnTo>
                  <a:pt x="606" y="66"/>
                </a:lnTo>
                <a:lnTo>
                  <a:pt x="612" y="72"/>
                </a:lnTo>
                <a:lnTo>
                  <a:pt x="618" y="78"/>
                </a:lnTo>
                <a:lnTo>
                  <a:pt x="612" y="78"/>
                </a:lnTo>
                <a:lnTo>
                  <a:pt x="612" y="84"/>
                </a:lnTo>
                <a:lnTo>
                  <a:pt x="612" y="90"/>
                </a:lnTo>
                <a:lnTo>
                  <a:pt x="618" y="96"/>
                </a:lnTo>
                <a:lnTo>
                  <a:pt x="624" y="102"/>
                </a:lnTo>
                <a:lnTo>
                  <a:pt x="630" y="108"/>
                </a:lnTo>
                <a:lnTo>
                  <a:pt x="636" y="108"/>
                </a:lnTo>
                <a:lnTo>
                  <a:pt x="636" y="114"/>
                </a:lnTo>
                <a:lnTo>
                  <a:pt x="642" y="342"/>
                </a:lnTo>
                <a:lnTo>
                  <a:pt x="600" y="342"/>
                </a:lnTo>
                <a:lnTo>
                  <a:pt x="564" y="342"/>
                </a:lnTo>
                <a:lnTo>
                  <a:pt x="522" y="342"/>
                </a:lnTo>
                <a:lnTo>
                  <a:pt x="480" y="342"/>
                </a:lnTo>
                <a:lnTo>
                  <a:pt x="444" y="342"/>
                </a:lnTo>
                <a:lnTo>
                  <a:pt x="402" y="342"/>
                </a:lnTo>
                <a:lnTo>
                  <a:pt x="360" y="342"/>
                </a:lnTo>
                <a:lnTo>
                  <a:pt x="324" y="342"/>
                </a:lnTo>
                <a:lnTo>
                  <a:pt x="282" y="336"/>
                </a:lnTo>
                <a:lnTo>
                  <a:pt x="240" y="336"/>
                </a:lnTo>
                <a:lnTo>
                  <a:pt x="204" y="336"/>
                </a:lnTo>
                <a:lnTo>
                  <a:pt x="162" y="330"/>
                </a:lnTo>
                <a:lnTo>
                  <a:pt x="120" y="330"/>
                </a:lnTo>
                <a:lnTo>
                  <a:pt x="84" y="330"/>
                </a:lnTo>
                <a:lnTo>
                  <a:pt x="42" y="324"/>
                </a:lnTo>
                <a:lnTo>
                  <a:pt x="0" y="324"/>
                </a:lnTo>
                <a:lnTo>
                  <a:pt x="18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3395520" y="3433680"/>
            <a:ext cx="1019160" cy="542880"/>
          </a:xfrm>
          <a:custGeom>
            <a:avLst/>
            <a:gdLst/>
            <a:ahLst/>
            <a:rect l="l" t="t" r="r" b="b"/>
            <a:pathLst>
              <a:path w="642" h="342">
                <a:moveTo>
                  <a:pt x="18" y="0"/>
                </a:moveTo>
                <a:lnTo>
                  <a:pt x="570" y="12"/>
                </a:lnTo>
                <a:lnTo>
                  <a:pt x="576" y="12"/>
                </a:lnTo>
                <a:lnTo>
                  <a:pt x="582" y="12"/>
                </a:lnTo>
                <a:lnTo>
                  <a:pt x="588" y="12"/>
                </a:lnTo>
                <a:lnTo>
                  <a:pt x="594" y="12"/>
                </a:lnTo>
                <a:lnTo>
                  <a:pt x="594" y="18"/>
                </a:lnTo>
                <a:lnTo>
                  <a:pt x="600" y="18"/>
                </a:lnTo>
                <a:lnTo>
                  <a:pt x="606" y="24"/>
                </a:lnTo>
                <a:lnTo>
                  <a:pt x="612" y="24"/>
                </a:lnTo>
                <a:lnTo>
                  <a:pt x="612" y="30"/>
                </a:lnTo>
                <a:lnTo>
                  <a:pt x="618" y="36"/>
                </a:lnTo>
                <a:lnTo>
                  <a:pt x="618" y="42"/>
                </a:lnTo>
                <a:lnTo>
                  <a:pt x="612" y="42"/>
                </a:lnTo>
                <a:lnTo>
                  <a:pt x="612" y="48"/>
                </a:lnTo>
                <a:lnTo>
                  <a:pt x="606" y="48"/>
                </a:lnTo>
                <a:lnTo>
                  <a:pt x="600" y="48"/>
                </a:lnTo>
                <a:lnTo>
                  <a:pt x="600" y="54"/>
                </a:lnTo>
                <a:lnTo>
                  <a:pt x="600" y="60"/>
                </a:lnTo>
                <a:lnTo>
                  <a:pt x="600" y="66"/>
                </a:lnTo>
                <a:lnTo>
                  <a:pt x="606" y="66"/>
                </a:lnTo>
                <a:lnTo>
                  <a:pt x="612" y="72"/>
                </a:lnTo>
                <a:lnTo>
                  <a:pt x="618" y="78"/>
                </a:lnTo>
                <a:lnTo>
                  <a:pt x="612" y="78"/>
                </a:lnTo>
                <a:lnTo>
                  <a:pt x="612" y="84"/>
                </a:lnTo>
                <a:lnTo>
                  <a:pt x="612" y="90"/>
                </a:lnTo>
                <a:lnTo>
                  <a:pt x="618" y="96"/>
                </a:lnTo>
                <a:lnTo>
                  <a:pt x="624" y="102"/>
                </a:lnTo>
                <a:lnTo>
                  <a:pt x="630" y="108"/>
                </a:lnTo>
                <a:lnTo>
                  <a:pt x="636" y="108"/>
                </a:lnTo>
                <a:lnTo>
                  <a:pt x="636" y="114"/>
                </a:lnTo>
                <a:lnTo>
                  <a:pt x="642" y="342"/>
                </a:lnTo>
                <a:lnTo>
                  <a:pt x="600" y="342"/>
                </a:lnTo>
                <a:lnTo>
                  <a:pt x="564" y="342"/>
                </a:lnTo>
                <a:lnTo>
                  <a:pt x="522" y="342"/>
                </a:lnTo>
                <a:lnTo>
                  <a:pt x="480" y="342"/>
                </a:lnTo>
                <a:lnTo>
                  <a:pt x="444" y="342"/>
                </a:lnTo>
                <a:lnTo>
                  <a:pt x="402" y="342"/>
                </a:lnTo>
                <a:lnTo>
                  <a:pt x="360" y="342"/>
                </a:lnTo>
                <a:lnTo>
                  <a:pt x="324" y="342"/>
                </a:lnTo>
                <a:lnTo>
                  <a:pt x="282" y="336"/>
                </a:lnTo>
                <a:lnTo>
                  <a:pt x="240" y="336"/>
                </a:lnTo>
                <a:lnTo>
                  <a:pt x="204" y="336"/>
                </a:lnTo>
                <a:lnTo>
                  <a:pt x="162" y="330"/>
                </a:lnTo>
                <a:lnTo>
                  <a:pt x="120" y="330"/>
                </a:lnTo>
                <a:lnTo>
                  <a:pt x="84" y="330"/>
                </a:lnTo>
                <a:lnTo>
                  <a:pt x="42" y="324"/>
                </a:lnTo>
                <a:lnTo>
                  <a:pt x="0" y="324"/>
                </a:lnTo>
                <a:lnTo>
                  <a:pt x="18" y="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3186000" y="2900520"/>
            <a:ext cx="1114560" cy="542880"/>
          </a:xfrm>
          <a:custGeom>
            <a:avLst/>
            <a:gdLst/>
            <a:ahLst/>
            <a:rect l="l" t="t" r="r" b="b"/>
            <a:pathLst>
              <a:path w="702" h="342">
                <a:moveTo>
                  <a:pt x="0" y="216"/>
                </a:moveTo>
                <a:lnTo>
                  <a:pt x="12" y="0"/>
                </a:lnTo>
                <a:lnTo>
                  <a:pt x="42" y="6"/>
                </a:lnTo>
                <a:lnTo>
                  <a:pt x="66" y="6"/>
                </a:lnTo>
                <a:lnTo>
                  <a:pt x="96" y="6"/>
                </a:lnTo>
                <a:lnTo>
                  <a:pt x="126" y="6"/>
                </a:lnTo>
                <a:lnTo>
                  <a:pt x="180" y="12"/>
                </a:lnTo>
                <a:lnTo>
                  <a:pt x="234" y="12"/>
                </a:lnTo>
                <a:lnTo>
                  <a:pt x="288" y="12"/>
                </a:lnTo>
                <a:lnTo>
                  <a:pt x="342" y="12"/>
                </a:lnTo>
                <a:lnTo>
                  <a:pt x="396" y="12"/>
                </a:lnTo>
                <a:lnTo>
                  <a:pt x="450" y="12"/>
                </a:lnTo>
                <a:lnTo>
                  <a:pt x="462" y="24"/>
                </a:lnTo>
                <a:lnTo>
                  <a:pt x="468" y="30"/>
                </a:lnTo>
                <a:lnTo>
                  <a:pt x="474" y="36"/>
                </a:lnTo>
                <a:lnTo>
                  <a:pt x="480" y="42"/>
                </a:lnTo>
                <a:lnTo>
                  <a:pt x="486" y="42"/>
                </a:lnTo>
                <a:lnTo>
                  <a:pt x="492" y="42"/>
                </a:lnTo>
                <a:lnTo>
                  <a:pt x="498" y="42"/>
                </a:lnTo>
                <a:lnTo>
                  <a:pt x="498" y="36"/>
                </a:lnTo>
                <a:lnTo>
                  <a:pt x="504" y="36"/>
                </a:lnTo>
                <a:lnTo>
                  <a:pt x="510" y="30"/>
                </a:lnTo>
                <a:lnTo>
                  <a:pt x="516" y="24"/>
                </a:lnTo>
                <a:lnTo>
                  <a:pt x="522" y="30"/>
                </a:lnTo>
                <a:lnTo>
                  <a:pt x="528" y="36"/>
                </a:lnTo>
                <a:lnTo>
                  <a:pt x="528" y="42"/>
                </a:lnTo>
                <a:lnTo>
                  <a:pt x="534" y="42"/>
                </a:lnTo>
                <a:lnTo>
                  <a:pt x="534" y="36"/>
                </a:lnTo>
                <a:lnTo>
                  <a:pt x="540" y="36"/>
                </a:lnTo>
                <a:lnTo>
                  <a:pt x="540" y="30"/>
                </a:lnTo>
                <a:lnTo>
                  <a:pt x="546" y="36"/>
                </a:lnTo>
                <a:lnTo>
                  <a:pt x="552" y="36"/>
                </a:lnTo>
                <a:lnTo>
                  <a:pt x="558" y="42"/>
                </a:lnTo>
                <a:lnTo>
                  <a:pt x="564" y="42"/>
                </a:lnTo>
                <a:lnTo>
                  <a:pt x="564" y="48"/>
                </a:lnTo>
                <a:lnTo>
                  <a:pt x="570" y="54"/>
                </a:lnTo>
                <a:lnTo>
                  <a:pt x="576" y="54"/>
                </a:lnTo>
                <a:lnTo>
                  <a:pt x="576" y="60"/>
                </a:lnTo>
                <a:lnTo>
                  <a:pt x="582" y="60"/>
                </a:lnTo>
                <a:lnTo>
                  <a:pt x="588" y="66"/>
                </a:lnTo>
                <a:lnTo>
                  <a:pt x="594" y="66"/>
                </a:lnTo>
                <a:lnTo>
                  <a:pt x="600" y="72"/>
                </a:lnTo>
                <a:lnTo>
                  <a:pt x="606" y="78"/>
                </a:lnTo>
                <a:lnTo>
                  <a:pt x="612" y="72"/>
                </a:lnTo>
                <a:lnTo>
                  <a:pt x="612" y="78"/>
                </a:lnTo>
                <a:lnTo>
                  <a:pt x="618" y="78"/>
                </a:lnTo>
                <a:lnTo>
                  <a:pt x="618" y="84"/>
                </a:lnTo>
                <a:lnTo>
                  <a:pt x="618" y="90"/>
                </a:lnTo>
                <a:lnTo>
                  <a:pt x="618" y="96"/>
                </a:lnTo>
                <a:lnTo>
                  <a:pt x="618" y="102"/>
                </a:lnTo>
                <a:lnTo>
                  <a:pt x="618" y="108"/>
                </a:lnTo>
                <a:lnTo>
                  <a:pt x="618" y="114"/>
                </a:lnTo>
                <a:lnTo>
                  <a:pt x="624" y="114"/>
                </a:lnTo>
                <a:lnTo>
                  <a:pt x="630" y="114"/>
                </a:lnTo>
                <a:lnTo>
                  <a:pt x="630" y="120"/>
                </a:lnTo>
                <a:lnTo>
                  <a:pt x="636" y="120"/>
                </a:lnTo>
                <a:lnTo>
                  <a:pt x="642" y="120"/>
                </a:lnTo>
                <a:lnTo>
                  <a:pt x="636" y="150"/>
                </a:lnTo>
                <a:lnTo>
                  <a:pt x="642" y="150"/>
                </a:lnTo>
                <a:lnTo>
                  <a:pt x="642" y="156"/>
                </a:lnTo>
                <a:lnTo>
                  <a:pt x="648" y="156"/>
                </a:lnTo>
                <a:lnTo>
                  <a:pt x="648" y="186"/>
                </a:lnTo>
                <a:lnTo>
                  <a:pt x="654" y="192"/>
                </a:lnTo>
                <a:lnTo>
                  <a:pt x="654" y="198"/>
                </a:lnTo>
                <a:lnTo>
                  <a:pt x="660" y="198"/>
                </a:lnTo>
                <a:lnTo>
                  <a:pt x="660" y="204"/>
                </a:lnTo>
                <a:lnTo>
                  <a:pt x="654" y="240"/>
                </a:lnTo>
                <a:lnTo>
                  <a:pt x="660" y="240"/>
                </a:lnTo>
                <a:lnTo>
                  <a:pt x="660" y="246"/>
                </a:lnTo>
                <a:lnTo>
                  <a:pt x="666" y="246"/>
                </a:lnTo>
                <a:lnTo>
                  <a:pt x="666" y="252"/>
                </a:lnTo>
                <a:lnTo>
                  <a:pt x="666" y="288"/>
                </a:lnTo>
                <a:lnTo>
                  <a:pt x="672" y="294"/>
                </a:lnTo>
                <a:lnTo>
                  <a:pt x="678" y="300"/>
                </a:lnTo>
                <a:lnTo>
                  <a:pt x="684" y="300"/>
                </a:lnTo>
                <a:lnTo>
                  <a:pt x="690" y="300"/>
                </a:lnTo>
                <a:lnTo>
                  <a:pt x="690" y="306"/>
                </a:lnTo>
                <a:lnTo>
                  <a:pt x="696" y="306"/>
                </a:lnTo>
                <a:lnTo>
                  <a:pt x="696" y="318"/>
                </a:lnTo>
                <a:lnTo>
                  <a:pt x="696" y="324"/>
                </a:lnTo>
                <a:lnTo>
                  <a:pt x="696" y="330"/>
                </a:lnTo>
                <a:lnTo>
                  <a:pt x="696" y="336"/>
                </a:lnTo>
                <a:lnTo>
                  <a:pt x="702" y="336"/>
                </a:lnTo>
                <a:lnTo>
                  <a:pt x="702" y="342"/>
                </a:lnTo>
                <a:lnTo>
                  <a:pt x="150" y="336"/>
                </a:lnTo>
                <a:lnTo>
                  <a:pt x="150" y="228"/>
                </a:lnTo>
                <a:lnTo>
                  <a:pt x="0" y="216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3186000" y="2900520"/>
            <a:ext cx="1114560" cy="542880"/>
          </a:xfrm>
          <a:custGeom>
            <a:avLst/>
            <a:gdLst/>
            <a:ahLst/>
            <a:rect l="l" t="t" r="r" b="b"/>
            <a:pathLst>
              <a:path w="702" h="342">
                <a:moveTo>
                  <a:pt x="0" y="216"/>
                </a:moveTo>
                <a:lnTo>
                  <a:pt x="12" y="0"/>
                </a:lnTo>
                <a:lnTo>
                  <a:pt x="42" y="6"/>
                </a:lnTo>
                <a:lnTo>
                  <a:pt x="66" y="6"/>
                </a:lnTo>
                <a:lnTo>
                  <a:pt x="96" y="6"/>
                </a:lnTo>
                <a:lnTo>
                  <a:pt x="126" y="6"/>
                </a:lnTo>
                <a:lnTo>
                  <a:pt x="180" y="12"/>
                </a:lnTo>
                <a:lnTo>
                  <a:pt x="234" y="12"/>
                </a:lnTo>
                <a:lnTo>
                  <a:pt x="288" y="12"/>
                </a:lnTo>
                <a:lnTo>
                  <a:pt x="342" y="12"/>
                </a:lnTo>
                <a:lnTo>
                  <a:pt x="396" y="12"/>
                </a:lnTo>
                <a:lnTo>
                  <a:pt x="450" y="12"/>
                </a:lnTo>
                <a:lnTo>
                  <a:pt x="462" y="24"/>
                </a:lnTo>
                <a:lnTo>
                  <a:pt x="468" y="30"/>
                </a:lnTo>
                <a:lnTo>
                  <a:pt x="474" y="36"/>
                </a:lnTo>
                <a:lnTo>
                  <a:pt x="480" y="42"/>
                </a:lnTo>
                <a:lnTo>
                  <a:pt x="486" y="42"/>
                </a:lnTo>
                <a:lnTo>
                  <a:pt x="492" y="42"/>
                </a:lnTo>
                <a:lnTo>
                  <a:pt x="498" y="42"/>
                </a:lnTo>
                <a:lnTo>
                  <a:pt x="498" y="36"/>
                </a:lnTo>
                <a:lnTo>
                  <a:pt x="504" y="36"/>
                </a:lnTo>
                <a:lnTo>
                  <a:pt x="510" y="30"/>
                </a:lnTo>
                <a:lnTo>
                  <a:pt x="516" y="24"/>
                </a:lnTo>
                <a:lnTo>
                  <a:pt x="522" y="30"/>
                </a:lnTo>
                <a:lnTo>
                  <a:pt x="528" y="36"/>
                </a:lnTo>
                <a:lnTo>
                  <a:pt x="528" y="42"/>
                </a:lnTo>
                <a:lnTo>
                  <a:pt x="534" y="42"/>
                </a:lnTo>
                <a:lnTo>
                  <a:pt x="534" y="36"/>
                </a:lnTo>
                <a:lnTo>
                  <a:pt x="540" y="36"/>
                </a:lnTo>
                <a:lnTo>
                  <a:pt x="540" y="30"/>
                </a:lnTo>
                <a:lnTo>
                  <a:pt x="546" y="36"/>
                </a:lnTo>
                <a:lnTo>
                  <a:pt x="552" y="36"/>
                </a:lnTo>
                <a:lnTo>
                  <a:pt x="558" y="42"/>
                </a:lnTo>
                <a:lnTo>
                  <a:pt x="564" y="42"/>
                </a:lnTo>
                <a:lnTo>
                  <a:pt x="564" y="48"/>
                </a:lnTo>
                <a:lnTo>
                  <a:pt x="570" y="54"/>
                </a:lnTo>
                <a:lnTo>
                  <a:pt x="576" y="54"/>
                </a:lnTo>
                <a:lnTo>
                  <a:pt x="576" y="60"/>
                </a:lnTo>
                <a:lnTo>
                  <a:pt x="582" y="60"/>
                </a:lnTo>
                <a:lnTo>
                  <a:pt x="588" y="66"/>
                </a:lnTo>
                <a:lnTo>
                  <a:pt x="594" y="66"/>
                </a:lnTo>
                <a:lnTo>
                  <a:pt x="600" y="72"/>
                </a:lnTo>
                <a:lnTo>
                  <a:pt x="606" y="78"/>
                </a:lnTo>
                <a:lnTo>
                  <a:pt x="612" y="72"/>
                </a:lnTo>
                <a:lnTo>
                  <a:pt x="612" y="78"/>
                </a:lnTo>
                <a:lnTo>
                  <a:pt x="618" y="78"/>
                </a:lnTo>
                <a:lnTo>
                  <a:pt x="618" y="84"/>
                </a:lnTo>
                <a:lnTo>
                  <a:pt x="618" y="90"/>
                </a:lnTo>
                <a:lnTo>
                  <a:pt x="618" y="96"/>
                </a:lnTo>
                <a:lnTo>
                  <a:pt x="618" y="102"/>
                </a:lnTo>
                <a:lnTo>
                  <a:pt x="618" y="108"/>
                </a:lnTo>
                <a:lnTo>
                  <a:pt x="618" y="114"/>
                </a:lnTo>
                <a:lnTo>
                  <a:pt x="624" y="114"/>
                </a:lnTo>
                <a:lnTo>
                  <a:pt x="630" y="114"/>
                </a:lnTo>
                <a:lnTo>
                  <a:pt x="630" y="120"/>
                </a:lnTo>
                <a:lnTo>
                  <a:pt x="636" y="120"/>
                </a:lnTo>
                <a:lnTo>
                  <a:pt x="642" y="120"/>
                </a:lnTo>
                <a:lnTo>
                  <a:pt x="636" y="150"/>
                </a:lnTo>
                <a:lnTo>
                  <a:pt x="642" y="150"/>
                </a:lnTo>
                <a:lnTo>
                  <a:pt x="642" y="156"/>
                </a:lnTo>
                <a:lnTo>
                  <a:pt x="648" y="156"/>
                </a:lnTo>
                <a:lnTo>
                  <a:pt x="648" y="186"/>
                </a:lnTo>
                <a:lnTo>
                  <a:pt x="654" y="192"/>
                </a:lnTo>
                <a:lnTo>
                  <a:pt x="654" y="198"/>
                </a:lnTo>
                <a:lnTo>
                  <a:pt x="660" y="198"/>
                </a:lnTo>
                <a:lnTo>
                  <a:pt x="660" y="204"/>
                </a:lnTo>
                <a:lnTo>
                  <a:pt x="654" y="240"/>
                </a:lnTo>
                <a:lnTo>
                  <a:pt x="660" y="240"/>
                </a:lnTo>
                <a:lnTo>
                  <a:pt x="660" y="246"/>
                </a:lnTo>
                <a:lnTo>
                  <a:pt x="666" y="246"/>
                </a:lnTo>
                <a:lnTo>
                  <a:pt x="666" y="252"/>
                </a:lnTo>
                <a:lnTo>
                  <a:pt x="666" y="288"/>
                </a:lnTo>
                <a:lnTo>
                  <a:pt x="672" y="294"/>
                </a:lnTo>
                <a:lnTo>
                  <a:pt x="678" y="300"/>
                </a:lnTo>
                <a:lnTo>
                  <a:pt x="684" y="300"/>
                </a:lnTo>
                <a:lnTo>
                  <a:pt x="690" y="300"/>
                </a:lnTo>
                <a:lnTo>
                  <a:pt x="690" y="306"/>
                </a:lnTo>
                <a:lnTo>
                  <a:pt x="696" y="306"/>
                </a:lnTo>
                <a:lnTo>
                  <a:pt x="696" y="318"/>
                </a:lnTo>
                <a:lnTo>
                  <a:pt x="696" y="324"/>
                </a:lnTo>
                <a:lnTo>
                  <a:pt x="696" y="330"/>
                </a:lnTo>
                <a:lnTo>
                  <a:pt x="696" y="336"/>
                </a:lnTo>
                <a:lnTo>
                  <a:pt x="702" y="336"/>
                </a:lnTo>
                <a:lnTo>
                  <a:pt x="702" y="342"/>
                </a:lnTo>
                <a:lnTo>
                  <a:pt x="150" y="336"/>
                </a:lnTo>
                <a:lnTo>
                  <a:pt x="150" y="228"/>
                </a:lnTo>
                <a:lnTo>
                  <a:pt x="0" y="216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3205080" y="2386080"/>
            <a:ext cx="962280" cy="638280"/>
          </a:xfrm>
          <a:custGeom>
            <a:avLst/>
            <a:gdLst/>
            <a:ahLst/>
            <a:rect l="l" t="t" r="r" b="b"/>
            <a:pathLst>
              <a:path w="606" h="402">
                <a:moveTo>
                  <a:pt x="18" y="0"/>
                </a:moveTo>
                <a:lnTo>
                  <a:pt x="90" y="0"/>
                </a:lnTo>
                <a:lnTo>
                  <a:pt x="162" y="6"/>
                </a:lnTo>
                <a:lnTo>
                  <a:pt x="234" y="12"/>
                </a:lnTo>
                <a:lnTo>
                  <a:pt x="306" y="12"/>
                </a:lnTo>
                <a:lnTo>
                  <a:pt x="378" y="18"/>
                </a:lnTo>
                <a:lnTo>
                  <a:pt x="450" y="18"/>
                </a:lnTo>
                <a:lnTo>
                  <a:pt x="486" y="18"/>
                </a:lnTo>
                <a:lnTo>
                  <a:pt x="522" y="18"/>
                </a:lnTo>
                <a:lnTo>
                  <a:pt x="558" y="18"/>
                </a:lnTo>
                <a:lnTo>
                  <a:pt x="594" y="24"/>
                </a:lnTo>
                <a:lnTo>
                  <a:pt x="594" y="30"/>
                </a:lnTo>
                <a:lnTo>
                  <a:pt x="594" y="36"/>
                </a:lnTo>
                <a:lnTo>
                  <a:pt x="588" y="36"/>
                </a:lnTo>
                <a:lnTo>
                  <a:pt x="588" y="42"/>
                </a:lnTo>
                <a:lnTo>
                  <a:pt x="588" y="48"/>
                </a:lnTo>
                <a:lnTo>
                  <a:pt x="582" y="48"/>
                </a:lnTo>
                <a:lnTo>
                  <a:pt x="576" y="48"/>
                </a:lnTo>
                <a:lnTo>
                  <a:pt x="576" y="54"/>
                </a:lnTo>
                <a:lnTo>
                  <a:pt x="576" y="60"/>
                </a:lnTo>
                <a:lnTo>
                  <a:pt x="576" y="66"/>
                </a:lnTo>
                <a:lnTo>
                  <a:pt x="576" y="72"/>
                </a:lnTo>
                <a:lnTo>
                  <a:pt x="576" y="78"/>
                </a:lnTo>
                <a:lnTo>
                  <a:pt x="582" y="84"/>
                </a:lnTo>
                <a:lnTo>
                  <a:pt x="582" y="90"/>
                </a:lnTo>
                <a:lnTo>
                  <a:pt x="588" y="90"/>
                </a:lnTo>
                <a:lnTo>
                  <a:pt x="588" y="96"/>
                </a:lnTo>
                <a:lnTo>
                  <a:pt x="594" y="102"/>
                </a:lnTo>
                <a:lnTo>
                  <a:pt x="600" y="108"/>
                </a:lnTo>
                <a:lnTo>
                  <a:pt x="600" y="114"/>
                </a:lnTo>
                <a:lnTo>
                  <a:pt x="594" y="114"/>
                </a:lnTo>
                <a:lnTo>
                  <a:pt x="600" y="114"/>
                </a:lnTo>
                <a:lnTo>
                  <a:pt x="600" y="120"/>
                </a:lnTo>
                <a:lnTo>
                  <a:pt x="600" y="126"/>
                </a:lnTo>
                <a:lnTo>
                  <a:pt x="600" y="132"/>
                </a:lnTo>
                <a:lnTo>
                  <a:pt x="600" y="144"/>
                </a:lnTo>
                <a:lnTo>
                  <a:pt x="600" y="150"/>
                </a:lnTo>
                <a:lnTo>
                  <a:pt x="600" y="156"/>
                </a:lnTo>
                <a:lnTo>
                  <a:pt x="600" y="162"/>
                </a:lnTo>
                <a:lnTo>
                  <a:pt x="600" y="168"/>
                </a:lnTo>
                <a:lnTo>
                  <a:pt x="600" y="174"/>
                </a:lnTo>
                <a:lnTo>
                  <a:pt x="600" y="180"/>
                </a:lnTo>
                <a:lnTo>
                  <a:pt x="600" y="276"/>
                </a:lnTo>
                <a:lnTo>
                  <a:pt x="606" y="282"/>
                </a:lnTo>
                <a:lnTo>
                  <a:pt x="606" y="288"/>
                </a:lnTo>
                <a:lnTo>
                  <a:pt x="606" y="294"/>
                </a:lnTo>
                <a:lnTo>
                  <a:pt x="600" y="294"/>
                </a:lnTo>
                <a:lnTo>
                  <a:pt x="594" y="294"/>
                </a:lnTo>
                <a:lnTo>
                  <a:pt x="594" y="300"/>
                </a:lnTo>
                <a:lnTo>
                  <a:pt x="588" y="300"/>
                </a:lnTo>
                <a:lnTo>
                  <a:pt x="588" y="306"/>
                </a:lnTo>
                <a:lnTo>
                  <a:pt x="594" y="306"/>
                </a:lnTo>
                <a:lnTo>
                  <a:pt x="600" y="306"/>
                </a:lnTo>
                <a:lnTo>
                  <a:pt x="600" y="312"/>
                </a:lnTo>
                <a:lnTo>
                  <a:pt x="600" y="318"/>
                </a:lnTo>
                <a:lnTo>
                  <a:pt x="600" y="324"/>
                </a:lnTo>
                <a:lnTo>
                  <a:pt x="600" y="330"/>
                </a:lnTo>
                <a:lnTo>
                  <a:pt x="600" y="336"/>
                </a:lnTo>
                <a:lnTo>
                  <a:pt x="600" y="342"/>
                </a:lnTo>
                <a:lnTo>
                  <a:pt x="600" y="348"/>
                </a:lnTo>
                <a:lnTo>
                  <a:pt x="600" y="354"/>
                </a:lnTo>
                <a:lnTo>
                  <a:pt x="600" y="360"/>
                </a:lnTo>
                <a:lnTo>
                  <a:pt x="594" y="366"/>
                </a:lnTo>
                <a:lnTo>
                  <a:pt x="588" y="372"/>
                </a:lnTo>
                <a:lnTo>
                  <a:pt x="588" y="378"/>
                </a:lnTo>
                <a:lnTo>
                  <a:pt x="588" y="384"/>
                </a:lnTo>
                <a:lnTo>
                  <a:pt x="594" y="384"/>
                </a:lnTo>
                <a:lnTo>
                  <a:pt x="594" y="390"/>
                </a:lnTo>
                <a:lnTo>
                  <a:pt x="600" y="390"/>
                </a:lnTo>
                <a:lnTo>
                  <a:pt x="600" y="396"/>
                </a:lnTo>
                <a:lnTo>
                  <a:pt x="594" y="396"/>
                </a:lnTo>
                <a:lnTo>
                  <a:pt x="594" y="402"/>
                </a:lnTo>
                <a:lnTo>
                  <a:pt x="588" y="402"/>
                </a:lnTo>
                <a:lnTo>
                  <a:pt x="588" y="396"/>
                </a:lnTo>
                <a:lnTo>
                  <a:pt x="582" y="396"/>
                </a:lnTo>
                <a:lnTo>
                  <a:pt x="576" y="396"/>
                </a:lnTo>
                <a:lnTo>
                  <a:pt x="576" y="390"/>
                </a:lnTo>
                <a:lnTo>
                  <a:pt x="570" y="390"/>
                </a:lnTo>
                <a:lnTo>
                  <a:pt x="570" y="384"/>
                </a:lnTo>
                <a:lnTo>
                  <a:pt x="564" y="384"/>
                </a:lnTo>
                <a:lnTo>
                  <a:pt x="558" y="384"/>
                </a:lnTo>
                <a:lnTo>
                  <a:pt x="558" y="378"/>
                </a:lnTo>
                <a:lnTo>
                  <a:pt x="552" y="372"/>
                </a:lnTo>
                <a:lnTo>
                  <a:pt x="546" y="372"/>
                </a:lnTo>
                <a:lnTo>
                  <a:pt x="546" y="366"/>
                </a:lnTo>
                <a:lnTo>
                  <a:pt x="540" y="360"/>
                </a:lnTo>
                <a:lnTo>
                  <a:pt x="534" y="360"/>
                </a:lnTo>
                <a:lnTo>
                  <a:pt x="528" y="360"/>
                </a:lnTo>
                <a:lnTo>
                  <a:pt x="522" y="360"/>
                </a:lnTo>
                <a:lnTo>
                  <a:pt x="522" y="366"/>
                </a:lnTo>
                <a:lnTo>
                  <a:pt x="516" y="366"/>
                </a:lnTo>
                <a:lnTo>
                  <a:pt x="516" y="360"/>
                </a:lnTo>
                <a:lnTo>
                  <a:pt x="510" y="360"/>
                </a:lnTo>
                <a:lnTo>
                  <a:pt x="510" y="354"/>
                </a:lnTo>
                <a:lnTo>
                  <a:pt x="504" y="348"/>
                </a:lnTo>
                <a:lnTo>
                  <a:pt x="504" y="354"/>
                </a:lnTo>
                <a:lnTo>
                  <a:pt x="498" y="354"/>
                </a:lnTo>
                <a:lnTo>
                  <a:pt x="492" y="360"/>
                </a:lnTo>
                <a:lnTo>
                  <a:pt x="492" y="366"/>
                </a:lnTo>
                <a:lnTo>
                  <a:pt x="486" y="366"/>
                </a:lnTo>
                <a:lnTo>
                  <a:pt x="480" y="366"/>
                </a:lnTo>
                <a:lnTo>
                  <a:pt x="474" y="366"/>
                </a:lnTo>
                <a:lnTo>
                  <a:pt x="468" y="366"/>
                </a:lnTo>
                <a:lnTo>
                  <a:pt x="462" y="366"/>
                </a:lnTo>
                <a:lnTo>
                  <a:pt x="456" y="360"/>
                </a:lnTo>
                <a:lnTo>
                  <a:pt x="456" y="354"/>
                </a:lnTo>
                <a:lnTo>
                  <a:pt x="450" y="354"/>
                </a:lnTo>
                <a:lnTo>
                  <a:pt x="444" y="348"/>
                </a:lnTo>
                <a:lnTo>
                  <a:pt x="444" y="342"/>
                </a:lnTo>
                <a:lnTo>
                  <a:pt x="438" y="342"/>
                </a:lnTo>
                <a:lnTo>
                  <a:pt x="384" y="342"/>
                </a:lnTo>
                <a:lnTo>
                  <a:pt x="330" y="336"/>
                </a:lnTo>
                <a:lnTo>
                  <a:pt x="276" y="336"/>
                </a:lnTo>
                <a:lnTo>
                  <a:pt x="216" y="336"/>
                </a:lnTo>
                <a:lnTo>
                  <a:pt x="162" y="336"/>
                </a:lnTo>
                <a:lnTo>
                  <a:pt x="108" y="336"/>
                </a:lnTo>
                <a:lnTo>
                  <a:pt x="78" y="330"/>
                </a:lnTo>
                <a:lnTo>
                  <a:pt x="54" y="330"/>
                </a:lnTo>
                <a:lnTo>
                  <a:pt x="24" y="330"/>
                </a:lnTo>
                <a:lnTo>
                  <a:pt x="0" y="324"/>
                </a:lnTo>
                <a:lnTo>
                  <a:pt x="18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3205080" y="2386080"/>
            <a:ext cx="962280" cy="638280"/>
          </a:xfrm>
          <a:custGeom>
            <a:avLst/>
            <a:gdLst/>
            <a:ahLst/>
            <a:rect l="l" t="t" r="r" b="b"/>
            <a:pathLst>
              <a:path w="606" h="402">
                <a:moveTo>
                  <a:pt x="18" y="0"/>
                </a:moveTo>
                <a:lnTo>
                  <a:pt x="90" y="0"/>
                </a:lnTo>
                <a:lnTo>
                  <a:pt x="162" y="6"/>
                </a:lnTo>
                <a:lnTo>
                  <a:pt x="234" y="12"/>
                </a:lnTo>
                <a:lnTo>
                  <a:pt x="306" y="12"/>
                </a:lnTo>
                <a:lnTo>
                  <a:pt x="378" y="18"/>
                </a:lnTo>
                <a:lnTo>
                  <a:pt x="450" y="18"/>
                </a:lnTo>
                <a:lnTo>
                  <a:pt x="486" y="18"/>
                </a:lnTo>
                <a:lnTo>
                  <a:pt x="522" y="18"/>
                </a:lnTo>
                <a:lnTo>
                  <a:pt x="558" y="18"/>
                </a:lnTo>
                <a:lnTo>
                  <a:pt x="594" y="24"/>
                </a:lnTo>
                <a:lnTo>
                  <a:pt x="594" y="30"/>
                </a:lnTo>
                <a:lnTo>
                  <a:pt x="594" y="36"/>
                </a:lnTo>
                <a:lnTo>
                  <a:pt x="588" y="36"/>
                </a:lnTo>
                <a:lnTo>
                  <a:pt x="588" y="42"/>
                </a:lnTo>
                <a:lnTo>
                  <a:pt x="588" y="48"/>
                </a:lnTo>
                <a:lnTo>
                  <a:pt x="582" y="48"/>
                </a:lnTo>
                <a:lnTo>
                  <a:pt x="576" y="48"/>
                </a:lnTo>
                <a:lnTo>
                  <a:pt x="576" y="54"/>
                </a:lnTo>
                <a:lnTo>
                  <a:pt x="576" y="60"/>
                </a:lnTo>
                <a:lnTo>
                  <a:pt x="576" y="66"/>
                </a:lnTo>
                <a:lnTo>
                  <a:pt x="576" y="72"/>
                </a:lnTo>
                <a:lnTo>
                  <a:pt x="576" y="78"/>
                </a:lnTo>
                <a:lnTo>
                  <a:pt x="582" y="84"/>
                </a:lnTo>
                <a:lnTo>
                  <a:pt x="582" y="90"/>
                </a:lnTo>
                <a:lnTo>
                  <a:pt x="588" y="90"/>
                </a:lnTo>
                <a:lnTo>
                  <a:pt x="588" y="96"/>
                </a:lnTo>
                <a:lnTo>
                  <a:pt x="594" y="102"/>
                </a:lnTo>
                <a:lnTo>
                  <a:pt x="600" y="108"/>
                </a:lnTo>
                <a:lnTo>
                  <a:pt x="600" y="114"/>
                </a:lnTo>
                <a:lnTo>
                  <a:pt x="594" y="114"/>
                </a:lnTo>
                <a:lnTo>
                  <a:pt x="600" y="114"/>
                </a:lnTo>
                <a:lnTo>
                  <a:pt x="600" y="120"/>
                </a:lnTo>
                <a:lnTo>
                  <a:pt x="600" y="126"/>
                </a:lnTo>
                <a:lnTo>
                  <a:pt x="600" y="132"/>
                </a:lnTo>
                <a:lnTo>
                  <a:pt x="600" y="144"/>
                </a:lnTo>
                <a:lnTo>
                  <a:pt x="600" y="150"/>
                </a:lnTo>
                <a:lnTo>
                  <a:pt x="600" y="156"/>
                </a:lnTo>
                <a:lnTo>
                  <a:pt x="600" y="162"/>
                </a:lnTo>
                <a:lnTo>
                  <a:pt x="600" y="168"/>
                </a:lnTo>
                <a:lnTo>
                  <a:pt x="600" y="174"/>
                </a:lnTo>
                <a:lnTo>
                  <a:pt x="600" y="180"/>
                </a:lnTo>
                <a:lnTo>
                  <a:pt x="600" y="276"/>
                </a:lnTo>
                <a:lnTo>
                  <a:pt x="606" y="282"/>
                </a:lnTo>
                <a:lnTo>
                  <a:pt x="606" y="288"/>
                </a:lnTo>
                <a:lnTo>
                  <a:pt x="606" y="294"/>
                </a:lnTo>
                <a:lnTo>
                  <a:pt x="600" y="294"/>
                </a:lnTo>
                <a:lnTo>
                  <a:pt x="594" y="294"/>
                </a:lnTo>
                <a:lnTo>
                  <a:pt x="594" y="300"/>
                </a:lnTo>
                <a:lnTo>
                  <a:pt x="588" y="300"/>
                </a:lnTo>
                <a:lnTo>
                  <a:pt x="588" y="306"/>
                </a:lnTo>
                <a:lnTo>
                  <a:pt x="594" y="306"/>
                </a:lnTo>
                <a:lnTo>
                  <a:pt x="600" y="306"/>
                </a:lnTo>
                <a:lnTo>
                  <a:pt x="600" y="312"/>
                </a:lnTo>
                <a:lnTo>
                  <a:pt x="600" y="318"/>
                </a:lnTo>
                <a:lnTo>
                  <a:pt x="600" y="324"/>
                </a:lnTo>
                <a:lnTo>
                  <a:pt x="600" y="330"/>
                </a:lnTo>
                <a:lnTo>
                  <a:pt x="600" y="336"/>
                </a:lnTo>
                <a:lnTo>
                  <a:pt x="600" y="342"/>
                </a:lnTo>
                <a:lnTo>
                  <a:pt x="600" y="348"/>
                </a:lnTo>
                <a:lnTo>
                  <a:pt x="600" y="354"/>
                </a:lnTo>
                <a:lnTo>
                  <a:pt x="600" y="360"/>
                </a:lnTo>
                <a:lnTo>
                  <a:pt x="594" y="366"/>
                </a:lnTo>
                <a:lnTo>
                  <a:pt x="588" y="372"/>
                </a:lnTo>
                <a:lnTo>
                  <a:pt x="588" y="378"/>
                </a:lnTo>
                <a:lnTo>
                  <a:pt x="588" y="384"/>
                </a:lnTo>
                <a:lnTo>
                  <a:pt x="594" y="384"/>
                </a:lnTo>
                <a:lnTo>
                  <a:pt x="594" y="390"/>
                </a:lnTo>
                <a:lnTo>
                  <a:pt x="600" y="390"/>
                </a:lnTo>
                <a:lnTo>
                  <a:pt x="600" y="396"/>
                </a:lnTo>
                <a:lnTo>
                  <a:pt x="594" y="396"/>
                </a:lnTo>
                <a:lnTo>
                  <a:pt x="594" y="402"/>
                </a:lnTo>
                <a:lnTo>
                  <a:pt x="588" y="402"/>
                </a:lnTo>
                <a:lnTo>
                  <a:pt x="588" y="396"/>
                </a:lnTo>
                <a:lnTo>
                  <a:pt x="582" y="396"/>
                </a:lnTo>
                <a:lnTo>
                  <a:pt x="576" y="396"/>
                </a:lnTo>
                <a:lnTo>
                  <a:pt x="576" y="390"/>
                </a:lnTo>
                <a:lnTo>
                  <a:pt x="570" y="390"/>
                </a:lnTo>
                <a:lnTo>
                  <a:pt x="570" y="384"/>
                </a:lnTo>
                <a:lnTo>
                  <a:pt x="564" y="384"/>
                </a:lnTo>
                <a:lnTo>
                  <a:pt x="558" y="384"/>
                </a:lnTo>
                <a:lnTo>
                  <a:pt x="558" y="378"/>
                </a:lnTo>
                <a:lnTo>
                  <a:pt x="552" y="372"/>
                </a:lnTo>
                <a:lnTo>
                  <a:pt x="546" y="372"/>
                </a:lnTo>
                <a:lnTo>
                  <a:pt x="546" y="366"/>
                </a:lnTo>
                <a:lnTo>
                  <a:pt x="540" y="360"/>
                </a:lnTo>
                <a:lnTo>
                  <a:pt x="534" y="360"/>
                </a:lnTo>
                <a:lnTo>
                  <a:pt x="528" y="360"/>
                </a:lnTo>
                <a:lnTo>
                  <a:pt x="522" y="360"/>
                </a:lnTo>
                <a:lnTo>
                  <a:pt x="522" y="366"/>
                </a:lnTo>
                <a:lnTo>
                  <a:pt x="516" y="366"/>
                </a:lnTo>
                <a:lnTo>
                  <a:pt x="516" y="360"/>
                </a:lnTo>
                <a:lnTo>
                  <a:pt x="510" y="360"/>
                </a:lnTo>
                <a:lnTo>
                  <a:pt x="510" y="354"/>
                </a:lnTo>
                <a:lnTo>
                  <a:pt x="504" y="348"/>
                </a:lnTo>
                <a:lnTo>
                  <a:pt x="504" y="354"/>
                </a:lnTo>
                <a:lnTo>
                  <a:pt x="498" y="354"/>
                </a:lnTo>
                <a:lnTo>
                  <a:pt x="492" y="360"/>
                </a:lnTo>
                <a:lnTo>
                  <a:pt x="492" y="366"/>
                </a:lnTo>
                <a:lnTo>
                  <a:pt x="486" y="366"/>
                </a:lnTo>
                <a:lnTo>
                  <a:pt x="480" y="366"/>
                </a:lnTo>
                <a:lnTo>
                  <a:pt x="474" y="366"/>
                </a:lnTo>
                <a:lnTo>
                  <a:pt x="468" y="366"/>
                </a:lnTo>
                <a:lnTo>
                  <a:pt x="462" y="366"/>
                </a:lnTo>
                <a:lnTo>
                  <a:pt x="456" y="360"/>
                </a:lnTo>
                <a:lnTo>
                  <a:pt x="456" y="354"/>
                </a:lnTo>
                <a:lnTo>
                  <a:pt x="450" y="354"/>
                </a:lnTo>
                <a:lnTo>
                  <a:pt x="444" y="348"/>
                </a:lnTo>
                <a:lnTo>
                  <a:pt x="444" y="342"/>
                </a:lnTo>
                <a:lnTo>
                  <a:pt x="438" y="342"/>
                </a:lnTo>
                <a:lnTo>
                  <a:pt x="384" y="342"/>
                </a:lnTo>
                <a:lnTo>
                  <a:pt x="330" y="336"/>
                </a:lnTo>
                <a:lnTo>
                  <a:pt x="276" y="336"/>
                </a:lnTo>
                <a:lnTo>
                  <a:pt x="216" y="336"/>
                </a:lnTo>
                <a:lnTo>
                  <a:pt x="162" y="336"/>
                </a:lnTo>
                <a:lnTo>
                  <a:pt x="108" y="336"/>
                </a:lnTo>
                <a:lnTo>
                  <a:pt x="78" y="330"/>
                </a:lnTo>
                <a:lnTo>
                  <a:pt x="54" y="330"/>
                </a:lnTo>
                <a:lnTo>
                  <a:pt x="24" y="330"/>
                </a:lnTo>
                <a:lnTo>
                  <a:pt x="0" y="324"/>
                </a:lnTo>
                <a:lnTo>
                  <a:pt x="18" y="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3233880" y="1843200"/>
            <a:ext cx="914400" cy="571320"/>
          </a:xfrm>
          <a:custGeom>
            <a:avLst/>
            <a:gdLst/>
            <a:ahLst/>
            <a:rect l="l" t="t" r="r" b="b"/>
            <a:pathLst>
              <a:path w="576" h="360">
                <a:moveTo>
                  <a:pt x="36" y="0"/>
                </a:moveTo>
                <a:lnTo>
                  <a:pt x="72" y="6"/>
                </a:lnTo>
                <a:lnTo>
                  <a:pt x="108" y="12"/>
                </a:lnTo>
                <a:lnTo>
                  <a:pt x="144" y="12"/>
                </a:lnTo>
                <a:lnTo>
                  <a:pt x="174" y="12"/>
                </a:lnTo>
                <a:lnTo>
                  <a:pt x="204" y="18"/>
                </a:lnTo>
                <a:lnTo>
                  <a:pt x="240" y="18"/>
                </a:lnTo>
                <a:lnTo>
                  <a:pt x="264" y="18"/>
                </a:lnTo>
                <a:lnTo>
                  <a:pt x="294" y="24"/>
                </a:lnTo>
                <a:lnTo>
                  <a:pt x="324" y="24"/>
                </a:lnTo>
                <a:lnTo>
                  <a:pt x="354" y="24"/>
                </a:lnTo>
                <a:lnTo>
                  <a:pt x="384" y="24"/>
                </a:lnTo>
                <a:lnTo>
                  <a:pt x="414" y="24"/>
                </a:lnTo>
                <a:lnTo>
                  <a:pt x="468" y="24"/>
                </a:lnTo>
                <a:lnTo>
                  <a:pt x="528" y="24"/>
                </a:lnTo>
                <a:lnTo>
                  <a:pt x="528" y="30"/>
                </a:lnTo>
                <a:lnTo>
                  <a:pt x="528" y="36"/>
                </a:lnTo>
                <a:lnTo>
                  <a:pt x="528" y="42"/>
                </a:lnTo>
                <a:lnTo>
                  <a:pt x="528" y="48"/>
                </a:lnTo>
                <a:lnTo>
                  <a:pt x="528" y="54"/>
                </a:lnTo>
                <a:lnTo>
                  <a:pt x="534" y="54"/>
                </a:lnTo>
                <a:lnTo>
                  <a:pt x="540" y="54"/>
                </a:lnTo>
                <a:lnTo>
                  <a:pt x="540" y="60"/>
                </a:lnTo>
                <a:lnTo>
                  <a:pt x="540" y="66"/>
                </a:lnTo>
                <a:lnTo>
                  <a:pt x="534" y="72"/>
                </a:lnTo>
                <a:lnTo>
                  <a:pt x="528" y="72"/>
                </a:lnTo>
                <a:lnTo>
                  <a:pt x="522" y="78"/>
                </a:lnTo>
                <a:lnTo>
                  <a:pt x="522" y="84"/>
                </a:lnTo>
                <a:lnTo>
                  <a:pt x="528" y="90"/>
                </a:lnTo>
                <a:lnTo>
                  <a:pt x="534" y="90"/>
                </a:lnTo>
                <a:lnTo>
                  <a:pt x="534" y="96"/>
                </a:lnTo>
                <a:lnTo>
                  <a:pt x="540" y="102"/>
                </a:lnTo>
                <a:lnTo>
                  <a:pt x="534" y="108"/>
                </a:lnTo>
                <a:lnTo>
                  <a:pt x="534" y="114"/>
                </a:lnTo>
                <a:lnTo>
                  <a:pt x="534" y="120"/>
                </a:lnTo>
                <a:lnTo>
                  <a:pt x="534" y="126"/>
                </a:lnTo>
                <a:lnTo>
                  <a:pt x="534" y="132"/>
                </a:lnTo>
                <a:lnTo>
                  <a:pt x="540" y="138"/>
                </a:lnTo>
                <a:lnTo>
                  <a:pt x="540" y="144"/>
                </a:lnTo>
                <a:lnTo>
                  <a:pt x="540" y="150"/>
                </a:lnTo>
                <a:lnTo>
                  <a:pt x="546" y="156"/>
                </a:lnTo>
                <a:lnTo>
                  <a:pt x="546" y="162"/>
                </a:lnTo>
                <a:lnTo>
                  <a:pt x="546" y="168"/>
                </a:lnTo>
                <a:lnTo>
                  <a:pt x="546" y="174"/>
                </a:lnTo>
                <a:lnTo>
                  <a:pt x="552" y="180"/>
                </a:lnTo>
                <a:lnTo>
                  <a:pt x="552" y="186"/>
                </a:lnTo>
                <a:lnTo>
                  <a:pt x="558" y="186"/>
                </a:lnTo>
                <a:lnTo>
                  <a:pt x="558" y="192"/>
                </a:lnTo>
                <a:lnTo>
                  <a:pt x="558" y="198"/>
                </a:lnTo>
                <a:lnTo>
                  <a:pt x="558" y="204"/>
                </a:lnTo>
                <a:lnTo>
                  <a:pt x="558" y="216"/>
                </a:lnTo>
                <a:lnTo>
                  <a:pt x="552" y="216"/>
                </a:lnTo>
                <a:lnTo>
                  <a:pt x="552" y="222"/>
                </a:lnTo>
                <a:lnTo>
                  <a:pt x="546" y="228"/>
                </a:lnTo>
                <a:lnTo>
                  <a:pt x="546" y="234"/>
                </a:lnTo>
                <a:lnTo>
                  <a:pt x="552" y="240"/>
                </a:lnTo>
                <a:lnTo>
                  <a:pt x="558" y="246"/>
                </a:lnTo>
                <a:lnTo>
                  <a:pt x="558" y="252"/>
                </a:lnTo>
                <a:lnTo>
                  <a:pt x="558" y="258"/>
                </a:lnTo>
                <a:lnTo>
                  <a:pt x="558" y="264"/>
                </a:lnTo>
                <a:lnTo>
                  <a:pt x="558" y="270"/>
                </a:lnTo>
                <a:lnTo>
                  <a:pt x="552" y="270"/>
                </a:lnTo>
                <a:lnTo>
                  <a:pt x="552" y="276"/>
                </a:lnTo>
                <a:lnTo>
                  <a:pt x="552" y="282"/>
                </a:lnTo>
                <a:lnTo>
                  <a:pt x="558" y="282"/>
                </a:lnTo>
                <a:lnTo>
                  <a:pt x="558" y="288"/>
                </a:lnTo>
                <a:lnTo>
                  <a:pt x="546" y="300"/>
                </a:lnTo>
                <a:lnTo>
                  <a:pt x="546" y="306"/>
                </a:lnTo>
                <a:lnTo>
                  <a:pt x="552" y="306"/>
                </a:lnTo>
                <a:lnTo>
                  <a:pt x="552" y="312"/>
                </a:lnTo>
                <a:lnTo>
                  <a:pt x="558" y="312"/>
                </a:lnTo>
                <a:lnTo>
                  <a:pt x="558" y="318"/>
                </a:lnTo>
                <a:lnTo>
                  <a:pt x="564" y="318"/>
                </a:lnTo>
                <a:lnTo>
                  <a:pt x="570" y="318"/>
                </a:lnTo>
                <a:lnTo>
                  <a:pt x="570" y="324"/>
                </a:lnTo>
                <a:lnTo>
                  <a:pt x="570" y="330"/>
                </a:lnTo>
                <a:lnTo>
                  <a:pt x="576" y="336"/>
                </a:lnTo>
                <a:lnTo>
                  <a:pt x="576" y="342"/>
                </a:lnTo>
                <a:lnTo>
                  <a:pt x="576" y="348"/>
                </a:lnTo>
                <a:lnTo>
                  <a:pt x="576" y="354"/>
                </a:lnTo>
                <a:lnTo>
                  <a:pt x="576" y="360"/>
                </a:lnTo>
                <a:lnTo>
                  <a:pt x="540" y="360"/>
                </a:lnTo>
                <a:lnTo>
                  <a:pt x="504" y="360"/>
                </a:lnTo>
                <a:lnTo>
                  <a:pt x="468" y="360"/>
                </a:lnTo>
                <a:lnTo>
                  <a:pt x="432" y="360"/>
                </a:lnTo>
                <a:lnTo>
                  <a:pt x="354" y="360"/>
                </a:lnTo>
                <a:lnTo>
                  <a:pt x="276" y="354"/>
                </a:lnTo>
                <a:lnTo>
                  <a:pt x="204" y="348"/>
                </a:lnTo>
                <a:lnTo>
                  <a:pt x="132" y="348"/>
                </a:lnTo>
                <a:lnTo>
                  <a:pt x="66" y="342"/>
                </a:lnTo>
                <a:lnTo>
                  <a:pt x="0" y="342"/>
                </a:lnTo>
                <a:lnTo>
                  <a:pt x="36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3233880" y="1843200"/>
            <a:ext cx="914400" cy="571320"/>
          </a:xfrm>
          <a:custGeom>
            <a:avLst/>
            <a:gdLst/>
            <a:ahLst/>
            <a:rect l="l" t="t" r="r" b="b"/>
            <a:pathLst>
              <a:path w="576" h="360">
                <a:moveTo>
                  <a:pt x="36" y="0"/>
                </a:moveTo>
                <a:lnTo>
                  <a:pt x="72" y="6"/>
                </a:lnTo>
                <a:lnTo>
                  <a:pt x="108" y="12"/>
                </a:lnTo>
                <a:lnTo>
                  <a:pt x="144" y="12"/>
                </a:lnTo>
                <a:lnTo>
                  <a:pt x="174" y="12"/>
                </a:lnTo>
                <a:lnTo>
                  <a:pt x="204" y="18"/>
                </a:lnTo>
                <a:lnTo>
                  <a:pt x="240" y="18"/>
                </a:lnTo>
                <a:lnTo>
                  <a:pt x="264" y="18"/>
                </a:lnTo>
                <a:lnTo>
                  <a:pt x="294" y="24"/>
                </a:lnTo>
                <a:lnTo>
                  <a:pt x="324" y="24"/>
                </a:lnTo>
                <a:lnTo>
                  <a:pt x="354" y="24"/>
                </a:lnTo>
                <a:lnTo>
                  <a:pt x="384" y="24"/>
                </a:lnTo>
                <a:lnTo>
                  <a:pt x="414" y="24"/>
                </a:lnTo>
                <a:lnTo>
                  <a:pt x="468" y="24"/>
                </a:lnTo>
                <a:lnTo>
                  <a:pt x="528" y="24"/>
                </a:lnTo>
                <a:lnTo>
                  <a:pt x="528" y="30"/>
                </a:lnTo>
                <a:lnTo>
                  <a:pt x="528" y="36"/>
                </a:lnTo>
                <a:lnTo>
                  <a:pt x="528" y="42"/>
                </a:lnTo>
                <a:lnTo>
                  <a:pt x="528" y="48"/>
                </a:lnTo>
                <a:lnTo>
                  <a:pt x="528" y="54"/>
                </a:lnTo>
                <a:lnTo>
                  <a:pt x="534" y="54"/>
                </a:lnTo>
                <a:lnTo>
                  <a:pt x="540" y="54"/>
                </a:lnTo>
                <a:lnTo>
                  <a:pt x="540" y="60"/>
                </a:lnTo>
                <a:lnTo>
                  <a:pt x="540" y="66"/>
                </a:lnTo>
                <a:lnTo>
                  <a:pt x="534" y="72"/>
                </a:lnTo>
                <a:lnTo>
                  <a:pt x="528" y="72"/>
                </a:lnTo>
                <a:lnTo>
                  <a:pt x="522" y="78"/>
                </a:lnTo>
                <a:lnTo>
                  <a:pt x="522" y="84"/>
                </a:lnTo>
                <a:lnTo>
                  <a:pt x="528" y="90"/>
                </a:lnTo>
                <a:lnTo>
                  <a:pt x="534" y="90"/>
                </a:lnTo>
                <a:lnTo>
                  <a:pt x="534" y="96"/>
                </a:lnTo>
                <a:lnTo>
                  <a:pt x="540" y="102"/>
                </a:lnTo>
                <a:lnTo>
                  <a:pt x="534" y="108"/>
                </a:lnTo>
                <a:lnTo>
                  <a:pt x="534" y="114"/>
                </a:lnTo>
                <a:lnTo>
                  <a:pt x="534" y="120"/>
                </a:lnTo>
                <a:lnTo>
                  <a:pt x="534" y="126"/>
                </a:lnTo>
                <a:lnTo>
                  <a:pt x="534" y="132"/>
                </a:lnTo>
                <a:lnTo>
                  <a:pt x="540" y="138"/>
                </a:lnTo>
                <a:lnTo>
                  <a:pt x="540" y="144"/>
                </a:lnTo>
                <a:lnTo>
                  <a:pt x="540" y="150"/>
                </a:lnTo>
                <a:lnTo>
                  <a:pt x="546" y="156"/>
                </a:lnTo>
                <a:lnTo>
                  <a:pt x="546" y="162"/>
                </a:lnTo>
                <a:lnTo>
                  <a:pt x="546" y="168"/>
                </a:lnTo>
                <a:lnTo>
                  <a:pt x="546" y="174"/>
                </a:lnTo>
                <a:lnTo>
                  <a:pt x="552" y="180"/>
                </a:lnTo>
                <a:lnTo>
                  <a:pt x="552" y="186"/>
                </a:lnTo>
                <a:lnTo>
                  <a:pt x="558" y="186"/>
                </a:lnTo>
                <a:lnTo>
                  <a:pt x="558" y="192"/>
                </a:lnTo>
                <a:lnTo>
                  <a:pt x="558" y="198"/>
                </a:lnTo>
                <a:lnTo>
                  <a:pt x="558" y="204"/>
                </a:lnTo>
                <a:lnTo>
                  <a:pt x="558" y="216"/>
                </a:lnTo>
                <a:lnTo>
                  <a:pt x="552" y="216"/>
                </a:lnTo>
                <a:lnTo>
                  <a:pt x="552" y="222"/>
                </a:lnTo>
                <a:lnTo>
                  <a:pt x="546" y="228"/>
                </a:lnTo>
                <a:lnTo>
                  <a:pt x="546" y="234"/>
                </a:lnTo>
                <a:lnTo>
                  <a:pt x="552" y="240"/>
                </a:lnTo>
                <a:lnTo>
                  <a:pt x="558" y="246"/>
                </a:lnTo>
                <a:lnTo>
                  <a:pt x="558" y="252"/>
                </a:lnTo>
                <a:lnTo>
                  <a:pt x="558" y="258"/>
                </a:lnTo>
                <a:lnTo>
                  <a:pt x="558" y="264"/>
                </a:lnTo>
                <a:lnTo>
                  <a:pt x="558" y="270"/>
                </a:lnTo>
                <a:lnTo>
                  <a:pt x="552" y="270"/>
                </a:lnTo>
                <a:lnTo>
                  <a:pt x="552" y="276"/>
                </a:lnTo>
                <a:lnTo>
                  <a:pt x="552" y="282"/>
                </a:lnTo>
                <a:lnTo>
                  <a:pt x="558" y="282"/>
                </a:lnTo>
                <a:lnTo>
                  <a:pt x="558" y="288"/>
                </a:lnTo>
                <a:lnTo>
                  <a:pt x="546" y="300"/>
                </a:lnTo>
                <a:lnTo>
                  <a:pt x="546" y="306"/>
                </a:lnTo>
                <a:lnTo>
                  <a:pt x="552" y="306"/>
                </a:lnTo>
                <a:lnTo>
                  <a:pt x="552" y="312"/>
                </a:lnTo>
                <a:lnTo>
                  <a:pt x="558" y="312"/>
                </a:lnTo>
                <a:lnTo>
                  <a:pt x="558" y="318"/>
                </a:lnTo>
                <a:lnTo>
                  <a:pt x="564" y="318"/>
                </a:lnTo>
                <a:lnTo>
                  <a:pt x="570" y="318"/>
                </a:lnTo>
                <a:lnTo>
                  <a:pt x="570" y="324"/>
                </a:lnTo>
                <a:lnTo>
                  <a:pt x="570" y="330"/>
                </a:lnTo>
                <a:lnTo>
                  <a:pt x="576" y="336"/>
                </a:lnTo>
                <a:lnTo>
                  <a:pt x="576" y="342"/>
                </a:lnTo>
                <a:lnTo>
                  <a:pt x="576" y="348"/>
                </a:lnTo>
                <a:lnTo>
                  <a:pt x="576" y="354"/>
                </a:lnTo>
                <a:lnTo>
                  <a:pt x="576" y="360"/>
                </a:lnTo>
                <a:lnTo>
                  <a:pt x="540" y="360"/>
                </a:lnTo>
                <a:lnTo>
                  <a:pt x="504" y="360"/>
                </a:lnTo>
                <a:lnTo>
                  <a:pt x="468" y="360"/>
                </a:lnTo>
                <a:lnTo>
                  <a:pt x="432" y="360"/>
                </a:lnTo>
                <a:lnTo>
                  <a:pt x="354" y="360"/>
                </a:lnTo>
                <a:lnTo>
                  <a:pt x="276" y="354"/>
                </a:lnTo>
                <a:lnTo>
                  <a:pt x="204" y="348"/>
                </a:lnTo>
                <a:lnTo>
                  <a:pt x="132" y="348"/>
                </a:lnTo>
                <a:lnTo>
                  <a:pt x="66" y="342"/>
                </a:lnTo>
                <a:lnTo>
                  <a:pt x="0" y="342"/>
                </a:lnTo>
                <a:lnTo>
                  <a:pt x="36" y="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2338560" y="3843360"/>
            <a:ext cx="933120" cy="990720"/>
          </a:xfrm>
          <a:custGeom>
            <a:avLst/>
            <a:gdLst/>
            <a:ahLst/>
            <a:rect l="l" t="t" r="r" b="b"/>
            <a:pathLst>
              <a:path w="588" h="624">
                <a:moveTo>
                  <a:pt x="66" y="0"/>
                </a:moveTo>
                <a:lnTo>
                  <a:pt x="102" y="6"/>
                </a:lnTo>
                <a:lnTo>
                  <a:pt x="132" y="12"/>
                </a:lnTo>
                <a:lnTo>
                  <a:pt x="168" y="18"/>
                </a:lnTo>
                <a:lnTo>
                  <a:pt x="198" y="18"/>
                </a:lnTo>
                <a:lnTo>
                  <a:pt x="234" y="24"/>
                </a:lnTo>
                <a:lnTo>
                  <a:pt x="264" y="24"/>
                </a:lnTo>
                <a:lnTo>
                  <a:pt x="294" y="30"/>
                </a:lnTo>
                <a:lnTo>
                  <a:pt x="330" y="36"/>
                </a:lnTo>
                <a:lnTo>
                  <a:pt x="390" y="42"/>
                </a:lnTo>
                <a:lnTo>
                  <a:pt x="456" y="42"/>
                </a:lnTo>
                <a:lnTo>
                  <a:pt x="522" y="48"/>
                </a:lnTo>
                <a:lnTo>
                  <a:pt x="588" y="54"/>
                </a:lnTo>
                <a:lnTo>
                  <a:pt x="552" y="606"/>
                </a:lnTo>
                <a:lnTo>
                  <a:pt x="234" y="582"/>
                </a:lnTo>
                <a:lnTo>
                  <a:pt x="222" y="600"/>
                </a:lnTo>
                <a:lnTo>
                  <a:pt x="84" y="588"/>
                </a:lnTo>
                <a:lnTo>
                  <a:pt x="72" y="624"/>
                </a:lnTo>
                <a:lnTo>
                  <a:pt x="0" y="612"/>
                </a:lnTo>
                <a:lnTo>
                  <a:pt x="66" y="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1566720" y="3728880"/>
            <a:ext cx="876600" cy="1086120"/>
          </a:xfrm>
          <a:custGeom>
            <a:avLst/>
            <a:gdLst/>
            <a:ahLst/>
            <a:rect l="l" t="t" r="r" b="b"/>
            <a:pathLst>
              <a:path w="552" h="684">
                <a:moveTo>
                  <a:pt x="138" y="0"/>
                </a:moveTo>
                <a:lnTo>
                  <a:pt x="120" y="96"/>
                </a:lnTo>
                <a:lnTo>
                  <a:pt x="120" y="102"/>
                </a:lnTo>
                <a:lnTo>
                  <a:pt x="114" y="102"/>
                </a:lnTo>
                <a:lnTo>
                  <a:pt x="114" y="108"/>
                </a:lnTo>
                <a:lnTo>
                  <a:pt x="108" y="108"/>
                </a:lnTo>
                <a:lnTo>
                  <a:pt x="102" y="108"/>
                </a:lnTo>
                <a:lnTo>
                  <a:pt x="96" y="102"/>
                </a:lnTo>
                <a:lnTo>
                  <a:pt x="90" y="96"/>
                </a:lnTo>
                <a:lnTo>
                  <a:pt x="84" y="96"/>
                </a:lnTo>
                <a:lnTo>
                  <a:pt x="84" y="90"/>
                </a:lnTo>
                <a:lnTo>
                  <a:pt x="78" y="90"/>
                </a:lnTo>
                <a:lnTo>
                  <a:pt x="72" y="90"/>
                </a:lnTo>
                <a:lnTo>
                  <a:pt x="66" y="96"/>
                </a:lnTo>
                <a:lnTo>
                  <a:pt x="60" y="96"/>
                </a:lnTo>
                <a:lnTo>
                  <a:pt x="54" y="102"/>
                </a:lnTo>
                <a:lnTo>
                  <a:pt x="54" y="108"/>
                </a:lnTo>
                <a:lnTo>
                  <a:pt x="54" y="114"/>
                </a:lnTo>
                <a:lnTo>
                  <a:pt x="54" y="120"/>
                </a:lnTo>
                <a:lnTo>
                  <a:pt x="60" y="126"/>
                </a:lnTo>
                <a:lnTo>
                  <a:pt x="60" y="132"/>
                </a:lnTo>
                <a:lnTo>
                  <a:pt x="54" y="132"/>
                </a:lnTo>
                <a:lnTo>
                  <a:pt x="48" y="132"/>
                </a:lnTo>
                <a:lnTo>
                  <a:pt x="48" y="138"/>
                </a:lnTo>
                <a:lnTo>
                  <a:pt x="54" y="138"/>
                </a:lnTo>
                <a:lnTo>
                  <a:pt x="54" y="144"/>
                </a:lnTo>
                <a:lnTo>
                  <a:pt x="60" y="144"/>
                </a:lnTo>
                <a:lnTo>
                  <a:pt x="54" y="150"/>
                </a:lnTo>
                <a:lnTo>
                  <a:pt x="54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0" y="168"/>
                </a:lnTo>
                <a:lnTo>
                  <a:pt x="60" y="174"/>
                </a:lnTo>
                <a:lnTo>
                  <a:pt x="60" y="180"/>
                </a:lnTo>
                <a:lnTo>
                  <a:pt x="60" y="186"/>
                </a:lnTo>
                <a:lnTo>
                  <a:pt x="60" y="192"/>
                </a:lnTo>
                <a:lnTo>
                  <a:pt x="54" y="192"/>
                </a:lnTo>
                <a:lnTo>
                  <a:pt x="54" y="198"/>
                </a:lnTo>
                <a:lnTo>
                  <a:pt x="54" y="204"/>
                </a:lnTo>
                <a:lnTo>
                  <a:pt x="54" y="210"/>
                </a:lnTo>
                <a:lnTo>
                  <a:pt x="48" y="210"/>
                </a:lnTo>
                <a:lnTo>
                  <a:pt x="48" y="216"/>
                </a:lnTo>
                <a:lnTo>
                  <a:pt x="48" y="222"/>
                </a:lnTo>
                <a:lnTo>
                  <a:pt x="48" y="228"/>
                </a:lnTo>
                <a:lnTo>
                  <a:pt x="48" y="234"/>
                </a:lnTo>
                <a:lnTo>
                  <a:pt x="54" y="234"/>
                </a:lnTo>
                <a:lnTo>
                  <a:pt x="54" y="240"/>
                </a:lnTo>
                <a:lnTo>
                  <a:pt x="60" y="240"/>
                </a:lnTo>
                <a:lnTo>
                  <a:pt x="60" y="246"/>
                </a:lnTo>
                <a:lnTo>
                  <a:pt x="60" y="252"/>
                </a:lnTo>
                <a:lnTo>
                  <a:pt x="66" y="252"/>
                </a:lnTo>
                <a:lnTo>
                  <a:pt x="66" y="258"/>
                </a:lnTo>
                <a:lnTo>
                  <a:pt x="66" y="264"/>
                </a:lnTo>
                <a:lnTo>
                  <a:pt x="66" y="270"/>
                </a:lnTo>
                <a:lnTo>
                  <a:pt x="72" y="276"/>
                </a:lnTo>
                <a:lnTo>
                  <a:pt x="78" y="276"/>
                </a:lnTo>
                <a:lnTo>
                  <a:pt x="78" y="282"/>
                </a:lnTo>
                <a:lnTo>
                  <a:pt x="84" y="288"/>
                </a:lnTo>
                <a:lnTo>
                  <a:pt x="84" y="294"/>
                </a:lnTo>
                <a:lnTo>
                  <a:pt x="78" y="294"/>
                </a:lnTo>
                <a:lnTo>
                  <a:pt x="78" y="300"/>
                </a:lnTo>
                <a:lnTo>
                  <a:pt x="72" y="300"/>
                </a:lnTo>
                <a:lnTo>
                  <a:pt x="72" y="306"/>
                </a:lnTo>
                <a:lnTo>
                  <a:pt x="66" y="306"/>
                </a:lnTo>
                <a:lnTo>
                  <a:pt x="66" y="312"/>
                </a:lnTo>
                <a:lnTo>
                  <a:pt x="60" y="318"/>
                </a:lnTo>
                <a:lnTo>
                  <a:pt x="54" y="324"/>
                </a:lnTo>
                <a:lnTo>
                  <a:pt x="48" y="318"/>
                </a:lnTo>
                <a:lnTo>
                  <a:pt x="48" y="324"/>
                </a:lnTo>
                <a:lnTo>
                  <a:pt x="42" y="324"/>
                </a:lnTo>
                <a:lnTo>
                  <a:pt x="42" y="330"/>
                </a:lnTo>
                <a:lnTo>
                  <a:pt x="42" y="336"/>
                </a:lnTo>
                <a:lnTo>
                  <a:pt x="36" y="336"/>
                </a:lnTo>
                <a:lnTo>
                  <a:pt x="36" y="342"/>
                </a:lnTo>
                <a:lnTo>
                  <a:pt x="36" y="348"/>
                </a:lnTo>
                <a:lnTo>
                  <a:pt x="42" y="354"/>
                </a:lnTo>
                <a:lnTo>
                  <a:pt x="36" y="360"/>
                </a:lnTo>
                <a:lnTo>
                  <a:pt x="30" y="360"/>
                </a:lnTo>
                <a:lnTo>
                  <a:pt x="30" y="366"/>
                </a:lnTo>
                <a:lnTo>
                  <a:pt x="24" y="372"/>
                </a:lnTo>
                <a:lnTo>
                  <a:pt x="18" y="378"/>
                </a:lnTo>
                <a:lnTo>
                  <a:pt x="18" y="384"/>
                </a:lnTo>
                <a:lnTo>
                  <a:pt x="12" y="390"/>
                </a:lnTo>
                <a:lnTo>
                  <a:pt x="12" y="396"/>
                </a:lnTo>
                <a:lnTo>
                  <a:pt x="12" y="402"/>
                </a:lnTo>
                <a:lnTo>
                  <a:pt x="12" y="408"/>
                </a:lnTo>
                <a:lnTo>
                  <a:pt x="12" y="414"/>
                </a:lnTo>
                <a:lnTo>
                  <a:pt x="18" y="420"/>
                </a:lnTo>
                <a:lnTo>
                  <a:pt x="18" y="426"/>
                </a:lnTo>
                <a:lnTo>
                  <a:pt x="18" y="432"/>
                </a:lnTo>
                <a:lnTo>
                  <a:pt x="18" y="438"/>
                </a:lnTo>
                <a:lnTo>
                  <a:pt x="18" y="444"/>
                </a:lnTo>
                <a:lnTo>
                  <a:pt x="18" y="450"/>
                </a:lnTo>
                <a:lnTo>
                  <a:pt x="12" y="450"/>
                </a:lnTo>
                <a:lnTo>
                  <a:pt x="12" y="456"/>
                </a:lnTo>
                <a:lnTo>
                  <a:pt x="12" y="462"/>
                </a:lnTo>
                <a:lnTo>
                  <a:pt x="6" y="462"/>
                </a:lnTo>
                <a:lnTo>
                  <a:pt x="6" y="468"/>
                </a:lnTo>
                <a:lnTo>
                  <a:pt x="0" y="468"/>
                </a:lnTo>
                <a:lnTo>
                  <a:pt x="0" y="474"/>
                </a:lnTo>
                <a:lnTo>
                  <a:pt x="306" y="666"/>
                </a:lnTo>
                <a:lnTo>
                  <a:pt x="486" y="684"/>
                </a:lnTo>
                <a:lnTo>
                  <a:pt x="552" y="72"/>
                </a:lnTo>
                <a:lnTo>
                  <a:pt x="138" y="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1909800" y="1662120"/>
            <a:ext cx="1380960" cy="895320"/>
          </a:xfrm>
          <a:custGeom>
            <a:avLst/>
            <a:gdLst/>
            <a:ahLst/>
            <a:rect l="l" t="t" r="r" b="b"/>
            <a:pathLst>
              <a:path w="870" h="564">
                <a:moveTo>
                  <a:pt x="18" y="0"/>
                </a:moveTo>
                <a:lnTo>
                  <a:pt x="120" y="18"/>
                </a:lnTo>
                <a:lnTo>
                  <a:pt x="222" y="36"/>
                </a:lnTo>
                <a:lnTo>
                  <a:pt x="270" y="48"/>
                </a:lnTo>
                <a:lnTo>
                  <a:pt x="318" y="54"/>
                </a:lnTo>
                <a:lnTo>
                  <a:pt x="372" y="60"/>
                </a:lnTo>
                <a:lnTo>
                  <a:pt x="420" y="72"/>
                </a:lnTo>
                <a:lnTo>
                  <a:pt x="474" y="78"/>
                </a:lnTo>
                <a:lnTo>
                  <a:pt x="522" y="84"/>
                </a:lnTo>
                <a:lnTo>
                  <a:pt x="552" y="90"/>
                </a:lnTo>
                <a:lnTo>
                  <a:pt x="576" y="90"/>
                </a:lnTo>
                <a:lnTo>
                  <a:pt x="606" y="96"/>
                </a:lnTo>
                <a:lnTo>
                  <a:pt x="630" y="102"/>
                </a:lnTo>
                <a:lnTo>
                  <a:pt x="660" y="102"/>
                </a:lnTo>
                <a:lnTo>
                  <a:pt x="690" y="108"/>
                </a:lnTo>
                <a:lnTo>
                  <a:pt x="720" y="108"/>
                </a:lnTo>
                <a:lnTo>
                  <a:pt x="750" y="108"/>
                </a:lnTo>
                <a:lnTo>
                  <a:pt x="780" y="114"/>
                </a:lnTo>
                <a:lnTo>
                  <a:pt x="810" y="114"/>
                </a:lnTo>
                <a:lnTo>
                  <a:pt x="840" y="120"/>
                </a:lnTo>
                <a:lnTo>
                  <a:pt x="870" y="120"/>
                </a:lnTo>
                <a:lnTo>
                  <a:pt x="834" y="558"/>
                </a:lnTo>
                <a:lnTo>
                  <a:pt x="306" y="498"/>
                </a:lnTo>
                <a:lnTo>
                  <a:pt x="294" y="564"/>
                </a:lnTo>
                <a:lnTo>
                  <a:pt x="294" y="558"/>
                </a:lnTo>
                <a:lnTo>
                  <a:pt x="294" y="552"/>
                </a:lnTo>
                <a:lnTo>
                  <a:pt x="294" y="546"/>
                </a:lnTo>
                <a:lnTo>
                  <a:pt x="288" y="546"/>
                </a:lnTo>
                <a:lnTo>
                  <a:pt x="288" y="540"/>
                </a:lnTo>
                <a:lnTo>
                  <a:pt x="282" y="534"/>
                </a:lnTo>
                <a:lnTo>
                  <a:pt x="276" y="534"/>
                </a:lnTo>
                <a:lnTo>
                  <a:pt x="270" y="528"/>
                </a:lnTo>
                <a:lnTo>
                  <a:pt x="264" y="528"/>
                </a:lnTo>
                <a:lnTo>
                  <a:pt x="258" y="528"/>
                </a:lnTo>
                <a:lnTo>
                  <a:pt x="252" y="528"/>
                </a:lnTo>
                <a:lnTo>
                  <a:pt x="246" y="528"/>
                </a:lnTo>
                <a:lnTo>
                  <a:pt x="240" y="534"/>
                </a:lnTo>
                <a:lnTo>
                  <a:pt x="234" y="534"/>
                </a:lnTo>
                <a:lnTo>
                  <a:pt x="228" y="534"/>
                </a:lnTo>
                <a:lnTo>
                  <a:pt x="222" y="534"/>
                </a:lnTo>
                <a:lnTo>
                  <a:pt x="210" y="534"/>
                </a:lnTo>
                <a:lnTo>
                  <a:pt x="204" y="534"/>
                </a:lnTo>
                <a:lnTo>
                  <a:pt x="198" y="534"/>
                </a:lnTo>
                <a:lnTo>
                  <a:pt x="192" y="534"/>
                </a:lnTo>
                <a:lnTo>
                  <a:pt x="186" y="534"/>
                </a:lnTo>
                <a:lnTo>
                  <a:pt x="180" y="534"/>
                </a:lnTo>
                <a:lnTo>
                  <a:pt x="174" y="534"/>
                </a:lnTo>
                <a:lnTo>
                  <a:pt x="168" y="534"/>
                </a:lnTo>
                <a:lnTo>
                  <a:pt x="168" y="540"/>
                </a:lnTo>
                <a:lnTo>
                  <a:pt x="162" y="540"/>
                </a:lnTo>
                <a:lnTo>
                  <a:pt x="162" y="534"/>
                </a:lnTo>
                <a:lnTo>
                  <a:pt x="156" y="534"/>
                </a:lnTo>
                <a:lnTo>
                  <a:pt x="150" y="534"/>
                </a:lnTo>
                <a:lnTo>
                  <a:pt x="150" y="528"/>
                </a:lnTo>
                <a:lnTo>
                  <a:pt x="150" y="522"/>
                </a:lnTo>
                <a:lnTo>
                  <a:pt x="150" y="516"/>
                </a:lnTo>
                <a:lnTo>
                  <a:pt x="150" y="510"/>
                </a:lnTo>
                <a:lnTo>
                  <a:pt x="150" y="504"/>
                </a:lnTo>
                <a:lnTo>
                  <a:pt x="150" y="498"/>
                </a:lnTo>
                <a:lnTo>
                  <a:pt x="144" y="498"/>
                </a:lnTo>
                <a:lnTo>
                  <a:pt x="138" y="498"/>
                </a:lnTo>
                <a:lnTo>
                  <a:pt x="132" y="492"/>
                </a:lnTo>
                <a:lnTo>
                  <a:pt x="126" y="492"/>
                </a:lnTo>
                <a:lnTo>
                  <a:pt x="120" y="492"/>
                </a:lnTo>
                <a:lnTo>
                  <a:pt x="120" y="486"/>
                </a:lnTo>
                <a:lnTo>
                  <a:pt x="120" y="480"/>
                </a:lnTo>
                <a:lnTo>
                  <a:pt x="120" y="474"/>
                </a:lnTo>
                <a:lnTo>
                  <a:pt x="120" y="468"/>
                </a:lnTo>
                <a:lnTo>
                  <a:pt x="120" y="462"/>
                </a:lnTo>
                <a:lnTo>
                  <a:pt x="120" y="456"/>
                </a:lnTo>
                <a:lnTo>
                  <a:pt x="120" y="450"/>
                </a:lnTo>
                <a:lnTo>
                  <a:pt x="120" y="444"/>
                </a:lnTo>
                <a:lnTo>
                  <a:pt x="120" y="438"/>
                </a:lnTo>
                <a:lnTo>
                  <a:pt x="114" y="438"/>
                </a:lnTo>
                <a:lnTo>
                  <a:pt x="114" y="432"/>
                </a:lnTo>
                <a:lnTo>
                  <a:pt x="114" y="426"/>
                </a:lnTo>
                <a:lnTo>
                  <a:pt x="108" y="426"/>
                </a:lnTo>
                <a:lnTo>
                  <a:pt x="108" y="420"/>
                </a:lnTo>
                <a:lnTo>
                  <a:pt x="108" y="414"/>
                </a:lnTo>
                <a:lnTo>
                  <a:pt x="108" y="408"/>
                </a:lnTo>
                <a:lnTo>
                  <a:pt x="108" y="402"/>
                </a:lnTo>
                <a:lnTo>
                  <a:pt x="108" y="396"/>
                </a:lnTo>
                <a:lnTo>
                  <a:pt x="102" y="396"/>
                </a:lnTo>
                <a:lnTo>
                  <a:pt x="96" y="396"/>
                </a:lnTo>
                <a:lnTo>
                  <a:pt x="90" y="396"/>
                </a:lnTo>
                <a:lnTo>
                  <a:pt x="84" y="396"/>
                </a:lnTo>
                <a:lnTo>
                  <a:pt x="78" y="402"/>
                </a:lnTo>
                <a:lnTo>
                  <a:pt x="78" y="408"/>
                </a:lnTo>
                <a:lnTo>
                  <a:pt x="72" y="408"/>
                </a:lnTo>
                <a:lnTo>
                  <a:pt x="72" y="414"/>
                </a:lnTo>
                <a:lnTo>
                  <a:pt x="66" y="414"/>
                </a:lnTo>
                <a:lnTo>
                  <a:pt x="60" y="414"/>
                </a:lnTo>
                <a:lnTo>
                  <a:pt x="60" y="408"/>
                </a:lnTo>
                <a:lnTo>
                  <a:pt x="60" y="402"/>
                </a:lnTo>
                <a:lnTo>
                  <a:pt x="60" y="396"/>
                </a:lnTo>
                <a:lnTo>
                  <a:pt x="60" y="390"/>
                </a:lnTo>
                <a:lnTo>
                  <a:pt x="60" y="384"/>
                </a:lnTo>
                <a:lnTo>
                  <a:pt x="60" y="378"/>
                </a:lnTo>
                <a:lnTo>
                  <a:pt x="66" y="378"/>
                </a:lnTo>
                <a:lnTo>
                  <a:pt x="66" y="372"/>
                </a:lnTo>
                <a:lnTo>
                  <a:pt x="66" y="366"/>
                </a:lnTo>
                <a:lnTo>
                  <a:pt x="66" y="360"/>
                </a:lnTo>
                <a:lnTo>
                  <a:pt x="72" y="360"/>
                </a:lnTo>
                <a:lnTo>
                  <a:pt x="78" y="360"/>
                </a:lnTo>
                <a:lnTo>
                  <a:pt x="84" y="354"/>
                </a:lnTo>
                <a:lnTo>
                  <a:pt x="78" y="354"/>
                </a:lnTo>
                <a:lnTo>
                  <a:pt x="78" y="348"/>
                </a:lnTo>
                <a:lnTo>
                  <a:pt x="78" y="342"/>
                </a:lnTo>
                <a:lnTo>
                  <a:pt x="72" y="342"/>
                </a:lnTo>
                <a:lnTo>
                  <a:pt x="72" y="336"/>
                </a:lnTo>
                <a:lnTo>
                  <a:pt x="72" y="330"/>
                </a:lnTo>
                <a:lnTo>
                  <a:pt x="78" y="324"/>
                </a:lnTo>
                <a:lnTo>
                  <a:pt x="84" y="318"/>
                </a:lnTo>
                <a:lnTo>
                  <a:pt x="90" y="318"/>
                </a:lnTo>
                <a:lnTo>
                  <a:pt x="90" y="312"/>
                </a:lnTo>
                <a:lnTo>
                  <a:pt x="90" y="300"/>
                </a:lnTo>
                <a:lnTo>
                  <a:pt x="90" y="294"/>
                </a:lnTo>
                <a:lnTo>
                  <a:pt x="90" y="288"/>
                </a:lnTo>
                <a:lnTo>
                  <a:pt x="90" y="282"/>
                </a:lnTo>
                <a:lnTo>
                  <a:pt x="84" y="282"/>
                </a:lnTo>
                <a:lnTo>
                  <a:pt x="78" y="282"/>
                </a:lnTo>
                <a:lnTo>
                  <a:pt x="72" y="282"/>
                </a:lnTo>
                <a:lnTo>
                  <a:pt x="72" y="276"/>
                </a:lnTo>
                <a:lnTo>
                  <a:pt x="66" y="276"/>
                </a:lnTo>
                <a:lnTo>
                  <a:pt x="66" y="270"/>
                </a:lnTo>
                <a:lnTo>
                  <a:pt x="60" y="264"/>
                </a:lnTo>
                <a:lnTo>
                  <a:pt x="60" y="258"/>
                </a:lnTo>
                <a:lnTo>
                  <a:pt x="54" y="246"/>
                </a:lnTo>
                <a:lnTo>
                  <a:pt x="54" y="240"/>
                </a:lnTo>
                <a:lnTo>
                  <a:pt x="48" y="234"/>
                </a:lnTo>
                <a:lnTo>
                  <a:pt x="48" y="228"/>
                </a:lnTo>
                <a:lnTo>
                  <a:pt x="42" y="222"/>
                </a:lnTo>
                <a:lnTo>
                  <a:pt x="42" y="216"/>
                </a:lnTo>
                <a:lnTo>
                  <a:pt x="42" y="210"/>
                </a:lnTo>
                <a:lnTo>
                  <a:pt x="36" y="204"/>
                </a:lnTo>
                <a:lnTo>
                  <a:pt x="36" y="198"/>
                </a:lnTo>
                <a:lnTo>
                  <a:pt x="30" y="198"/>
                </a:lnTo>
                <a:lnTo>
                  <a:pt x="30" y="192"/>
                </a:lnTo>
                <a:lnTo>
                  <a:pt x="24" y="192"/>
                </a:lnTo>
                <a:lnTo>
                  <a:pt x="18" y="192"/>
                </a:lnTo>
                <a:lnTo>
                  <a:pt x="18" y="186"/>
                </a:lnTo>
                <a:lnTo>
                  <a:pt x="12" y="186"/>
                </a:lnTo>
                <a:lnTo>
                  <a:pt x="6" y="186"/>
                </a:lnTo>
                <a:lnTo>
                  <a:pt x="6" y="180"/>
                </a:lnTo>
                <a:lnTo>
                  <a:pt x="12" y="174"/>
                </a:lnTo>
                <a:lnTo>
                  <a:pt x="12" y="168"/>
                </a:lnTo>
                <a:lnTo>
                  <a:pt x="18" y="162"/>
                </a:lnTo>
                <a:lnTo>
                  <a:pt x="18" y="156"/>
                </a:lnTo>
                <a:lnTo>
                  <a:pt x="18" y="150"/>
                </a:lnTo>
                <a:lnTo>
                  <a:pt x="12" y="150"/>
                </a:lnTo>
                <a:lnTo>
                  <a:pt x="12" y="144"/>
                </a:lnTo>
                <a:lnTo>
                  <a:pt x="6" y="144"/>
                </a:lnTo>
                <a:lnTo>
                  <a:pt x="0" y="144"/>
                </a:lnTo>
                <a:lnTo>
                  <a:pt x="0" y="138"/>
                </a:lnTo>
                <a:lnTo>
                  <a:pt x="0" y="132"/>
                </a:lnTo>
                <a:lnTo>
                  <a:pt x="0" y="126"/>
                </a:lnTo>
                <a:lnTo>
                  <a:pt x="0" y="120"/>
                </a:lnTo>
                <a:lnTo>
                  <a:pt x="0" y="114"/>
                </a:lnTo>
                <a:lnTo>
                  <a:pt x="0" y="108"/>
                </a:lnTo>
                <a:lnTo>
                  <a:pt x="0" y="102"/>
                </a:lnTo>
                <a:lnTo>
                  <a:pt x="18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1909800" y="1662120"/>
            <a:ext cx="1380960" cy="895320"/>
          </a:xfrm>
          <a:custGeom>
            <a:avLst/>
            <a:gdLst/>
            <a:ahLst/>
            <a:rect l="l" t="t" r="r" b="b"/>
            <a:pathLst>
              <a:path w="870" h="564">
                <a:moveTo>
                  <a:pt x="18" y="0"/>
                </a:moveTo>
                <a:lnTo>
                  <a:pt x="120" y="18"/>
                </a:lnTo>
                <a:lnTo>
                  <a:pt x="222" y="36"/>
                </a:lnTo>
                <a:lnTo>
                  <a:pt x="270" y="48"/>
                </a:lnTo>
                <a:lnTo>
                  <a:pt x="318" y="54"/>
                </a:lnTo>
                <a:lnTo>
                  <a:pt x="372" y="60"/>
                </a:lnTo>
                <a:lnTo>
                  <a:pt x="420" y="72"/>
                </a:lnTo>
                <a:lnTo>
                  <a:pt x="474" y="78"/>
                </a:lnTo>
                <a:lnTo>
                  <a:pt x="522" y="84"/>
                </a:lnTo>
                <a:lnTo>
                  <a:pt x="552" y="90"/>
                </a:lnTo>
                <a:lnTo>
                  <a:pt x="576" y="90"/>
                </a:lnTo>
                <a:lnTo>
                  <a:pt x="606" y="96"/>
                </a:lnTo>
                <a:lnTo>
                  <a:pt x="630" y="102"/>
                </a:lnTo>
                <a:lnTo>
                  <a:pt x="660" y="102"/>
                </a:lnTo>
                <a:lnTo>
                  <a:pt x="690" y="108"/>
                </a:lnTo>
                <a:lnTo>
                  <a:pt x="720" y="108"/>
                </a:lnTo>
                <a:lnTo>
                  <a:pt x="750" y="108"/>
                </a:lnTo>
                <a:lnTo>
                  <a:pt x="780" y="114"/>
                </a:lnTo>
                <a:lnTo>
                  <a:pt x="810" y="114"/>
                </a:lnTo>
                <a:lnTo>
                  <a:pt x="840" y="120"/>
                </a:lnTo>
                <a:lnTo>
                  <a:pt x="870" y="120"/>
                </a:lnTo>
                <a:lnTo>
                  <a:pt x="834" y="558"/>
                </a:lnTo>
                <a:lnTo>
                  <a:pt x="306" y="498"/>
                </a:lnTo>
                <a:lnTo>
                  <a:pt x="294" y="564"/>
                </a:lnTo>
                <a:lnTo>
                  <a:pt x="294" y="558"/>
                </a:lnTo>
                <a:lnTo>
                  <a:pt x="294" y="552"/>
                </a:lnTo>
                <a:lnTo>
                  <a:pt x="294" y="546"/>
                </a:lnTo>
                <a:lnTo>
                  <a:pt x="288" y="546"/>
                </a:lnTo>
                <a:lnTo>
                  <a:pt x="288" y="540"/>
                </a:lnTo>
                <a:lnTo>
                  <a:pt x="282" y="534"/>
                </a:lnTo>
                <a:lnTo>
                  <a:pt x="276" y="534"/>
                </a:lnTo>
                <a:lnTo>
                  <a:pt x="270" y="528"/>
                </a:lnTo>
                <a:lnTo>
                  <a:pt x="264" y="528"/>
                </a:lnTo>
                <a:lnTo>
                  <a:pt x="258" y="528"/>
                </a:lnTo>
                <a:lnTo>
                  <a:pt x="252" y="528"/>
                </a:lnTo>
                <a:lnTo>
                  <a:pt x="246" y="528"/>
                </a:lnTo>
                <a:lnTo>
                  <a:pt x="240" y="534"/>
                </a:lnTo>
                <a:lnTo>
                  <a:pt x="234" y="534"/>
                </a:lnTo>
                <a:lnTo>
                  <a:pt x="228" y="534"/>
                </a:lnTo>
                <a:lnTo>
                  <a:pt x="222" y="534"/>
                </a:lnTo>
                <a:lnTo>
                  <a:pt x="210" y="534"/>
                </a:lnTo>
                <a:lnTo>
                  <a:pt x="204" y="534"/>
                </a:lnTo>
                <a:lnTo>
                  <a:pt x="198" y="534"/>
                </a:lnTo>
                <a:lnTo>
                  <a:pt x="192" y="534"/>
                </a:lnTo>
                <a:lnTo>
                  <a:pt x="186" y="534"/>
                </a:lnTo>
                <a:lnTo>
                  <a:pt x="180" y="534"/>
                </a:lnTo>
                <a:lnTo>
                  <a:pt x="174" y="534"/>
                </a:lnTo>
                <a:lnTo>
                  <a:pt x="168" y="534"/>
                </a:lnTo>
                <a:lnTo>
                  <a:pt x="168" y="540"/>
                </a:lnTo>
                <a:lnTo>
                  <a:pt x="162" y="540"/>
                </a:lnTo>
                <a:lnTo>
                  <a:pt x="162" y="534"/>
                </a:lnTo>
                <a:lnTo>
                  <a:pt x="156" y="534"/>
                </a:lnTo>
                <a:lnTo>
                  <a:pt x="150" y="534"/>
                </a:lnTo>
                <a:lnTo>
                  <a:pt x="150" y="528"/>
                </a:lnTo>
                <a:lnTo>
                  <a:pt x="150" y="522"/>
                </a:lnTo>
                <a:lnTo>
                  <a:pt x="150" y="516"/>
                </a:lnTo>
                <a:lnTo>
                  <a:pt x="150" y="510"/>
                </a:lnTo>
                <a:lnTo>
                  <a:pt x="150" y="504"/>
                </a:lnTo>
                <a:lnTo>
                  <a:pt x="150" y="498"/>
                </a:lnTo>
                <a:lnTo>
                  <a:pt x="144" y="498"/>
                </a:lnTo>
                <a:lnTo>
                  <a:pt x="138" y="498"/>
                </a:lnTo>
                <a:lnTo>
                  <a:pt x="132" y="492"/>
                </a:lnTo>
                <a:lnTo>
                  <a:pt x="126" y="492"/>
                </a:lnTo>
                <a:lnTo>
                  <a:pt x="120" y="492"/>
                </a:lnTo>
                <a:lnTo>
                  <a:pt x="120" y="486"/>
                </a:lnTo>
                <a:lnTo>
                  <a:pt x="120" y="480"/>
                </a:lnTo>
                <a:lnTo>
                  <a:pt x="120" y="474"/>
                </a:lnTo>
                <a:lnTo>
                  <a:pt x="120" y="468"/>
                </a:lnTo>
                <a:lnTo>
                  <a:pt x="120" y="462"/>
                </a:lnTo>
                <a:lnTo>
                  <a:pt x="120" y="456"/>
                </a:lnTo>
                <a:lnTo>
                  <a:pt x="120" y="450"/>
                </a:lnTo>
                <a:lnTo>
                  <a:pt x="120" y="444"/>
                </a:lnTo>
                <a:lnTo>
                  <a:pt x="120" y="438"/>
                </a:lnTo>
                <a:lnTo>
                  <a:pt x="114" y="438"/>
                </a:lnTo>
                <a:lnTo>
                  <a:pt x="114" y="432"/>
                </a:lnTo>
                <a:lnTo>
                  <a:pt x="114" y="426"/>
                </a:lnTo>
                <a:lnTo>
                  <a:pt x="108" y="426"/>
                </a:lnTo>
                <a:lnTo>
                  <a:pt x="108" y="420"/>
                </a:lnTo>
                <a:lnTo>
                  <a:pt x="108" y="414"/>
                </a:lnTo>
                <a:lnTo>
                  <a:pt x="108" y="408"/>
                </a:lnTo>
                <a:lnTo>
                  <a:pt x="108" y="402"/>
                </a:lnTo>
                <a:lnTo>
                  <a:pt x="108" y="396"/>
                </a:lnTo>
                <a:lnTo>
                  <a:pt x="102" y="396"/>
                </a:lnTo>
                <a:lnTo>
                  <a:pt x="96" y="396"/>
                </a:lnTo>
                <a:lnTo>
                  <a:pt x="90" y="396"/>
                </a:lnTo>
                <a:lnTo>
                  <a:pt x="84" y="396"/>
                </a:lnTo>
                <a:lnTo>
                  <a:pt x="78" y="402"/>
                </a:lnTo>
                <a:lnTo>
                  <a:pt x="78" y="408"/>
                </a:lnTo>
                <a:lnTo>
                  <a:pt x="72" y="408"/>
                </a:lnTo>
                <a:lnTo>
                  <a:pt x="72" y="414"/>
                </a:lnTo>
                <a:lnTo>
                  <a:pt x="66" y="414"/>
                </a:lnTo>
                <a:lnTo>
                  <a:pt x="60" y="414"/>
                </a:lnTo>
                <a:lnTo>
                  <a:pt x="60" y="408"/>
                </a:lnTo>
                <a:lnTo>
                  <a:pt x="60" y="402"/>
                </a:lnTo>
                <a:lnTo>
                  <a:pt x="60" y="396"/>
                </a:lnTo>
                <a:lnTo>
                  <a:pt x="60" y="390"/>
                </a:lnTo>
                <a:lnTo>
                  <a:pt x="60" y="384"/>
                </a:lnTo>
                <a:lnTo>
                  <a:pt x="60" y="378"/>
                </a:lnTo>
                <a:lnTo>
                  <a:pt x="66" y="378"/>
                </a:lnTo>
                <a:lnTo>
                  <a:pt x="66" y="372"/>
                </a:lnTo>
                <a:lnTo>
                  <a:pt x="66" y="366"/>
                </a:lnTo>
                <a:lnTo>
                  <a:pt x="66" y="360"/>
                </a:lnTo>
                <a:lnTo>
                  <a:pt x="72" y="360"/>
                </a:lnTo>
                <a:lnTo>
                  <a:pt x="78" y="360"/>
                </a:lnTo>
                <a:lnTo>
                  <a:pt x="84" y="354"/>
                </a:lnTo>
                <a:lnTo>
                  <a:pt x="78" y="354"/>
                </a:lnTo>
                <a:lnTo>
                  <a:pt x="78" y="348"/>
                </a:lnTo>
                <a:lnTo>
                  <a:pt x="78" y="342"/>
                </a:lnTo>
                <a:lnTo>
                  <a:pt x="72" y="342"/>
                </a:lnTo>
                <a:lnTo>
                  <a:pt x="72" y="336"/>
                </a:lnTo>
                <a:lnTo>
                  <a:pt x="72" y="330"/>
                </a:lnTo>
                <a:lnTo>
                  <a:pt x="78" y="324"/>
                </a:lnTo>
                <a:lnTo>
                  <a:pt x="84" y="318"/>
                </a:lnTo>
                <a:lnTo>
                  <a:pt x="90" y="318"/>
                </a:lnTo>
                <a:lnTo>
                  <a:pt x="90" y="312"/>
                </a:lnTo>
                <a:lnTo>
                  <a:pt x="90" y="300"/>
                </a:lnTo>
                <a:lnTo>
                  <a:pt x="90" y="294"/>
                </a:lnTo>
                <a:lnTo>
                  <a:pt x="90" y="288"/>
                </a:lnTo>
                <a:lnTo>
                  <a:pt x="90" y="282"/>
                </a:lnTo>
                <a:lnTo>
                  <a:pt x="84" y="282"/>
                </a:lnTo>
                <a:lnTo>
                  <a:pt x="78" y="282"/>
                </a:lnTo>
                <a:lnTo>
                  <a:pt x="72" y="282"/>
                </a:lnTo>
                <a:lnTo>
                  <a:pt x="72" y="276"/>
                </a:lnTo>
                <a:lnTo>
                  <a:pt x="66" y="276"/>
                </a:lnTo>
                <a:lnTo>
                  <a:pt x="66" y="270"/>
                </a:lnTo>
                <a:lnTo>
                  <a:pt x="60" y="264"/>
                </a:lnTo>
                <a:lnTo>
                  <a:pt x="60" y="258"/>
                </a:lnTo>
                <a:lnTo>
                  <a:pt x="54" y="246"/>
                </a:lnTo>
                <a:lnTo>
                  <a:pt x="54" y="240"/>
                </a:lnTo>
                <a:lnTo>
                  <a:pt x="48" y="234"/>
                </a:lnTo>
                <a:lnTo>
                  <a:pt x="48" y="228"/>
                </a:lnTo>
                <a:lnTo>
                  <a:pt x="42" y="222"/>
                </a:lnTo>
                <a:lnTo>
                  <a:pt x="42" y="216"/>
                </a:lnTo>
                <a:lnTo>
                  <a:pt x="42" y="210"/>
                </a:lnTo>
                <a:lnTo>
                  <a:pt x="36" y="204"/>
                </a:lnTo>
                <a:lnTo>
                  <a:pt x="36" y="198"/>
                </a:lnTo>
                <a:lnTo>
                  <a:pt x="30" y="198"/>
                </a:lnTo>
                <a:lnTo>
                  <a:pt x="30" y="192"/>
                </a:lnTo>
                <a:lnTo>
                  <a:pt x="24" y="192"/>
                </a:lnTo>
                <a:lnTo>
                  <a:pt x="18" y="192"/>
                </a:lnTo>
                <a:lnTo>
                  <a:pt x="18" y="186"/>
                </a:lnTo>
                <a:lnTo>
                  <a:pt x="12" y="186"/>
                </a:lnTo>
                <a:lnTo>
                  <a:pt x="6" y="186"/>
                </a:lnTo>
                <a:lnTo>
                  <a:pt x="6" y="180"/>
                </a:lnTo>
                <a:lnTo>
                  <a:pt x="12" y="174"/>
                </a:lnTo>
                <a:lnTo>
                  <a:pt x="12" y="168"/>
                </a:lnTo>
                <a:lnTo>
                  <a:pt x="18" y="162"/>
                </a:lnTo>
                <a:lnTo>
                  <a:pt x="18" y="156"/>
                </a:lnTo>
                <a:lnTo>
                  <a:pt x="18" y="150"/>
                </a:lnTo>
                <a:lnTo>
                  <a:pt x="12" y="150"/>
                </a:lnTo>
                <a:lnTo>
                  <a:pt x="12" y="144"/>
                </a:lnTo>
                <a:lnTo>
                  <a:pt x="6" y="144"/>
                </a:lnTo>
                <a:lnTo>
                  <a:pt x="0" y="144"/>
                </a:lnTo>
                <a:lnTo>
                  <a:pt x="0" y="138"/>
                </a:lnTo>
                <a:lnTo>
                  <a:pt x="0" y="132"/>
                </a:lnTo>
                <a:lnTo>
                  <a:pt x="0" y="126"/>
                </a:lnTo>
                <a:lnTo>
                  <a:pt x="0" y="120"/>
                </a:lnTo>
                <a:lnTo>
                  <a:pt x="0" y="114"/>
                </a:lnTo>
                <a:lnTo>
                  <a:pt x="0" y="108"/>
                </a:lnTo>
                <a:lnTo>
                  <a:pt x="0" y="102"/>
                </a:lnTo>
                <a:lnTo>
                  <a:pt x="18" y="0"/>
                </a:lnTo>
              </a:path>
            </a:pathLst>
          </a:custGeom>
          <a:noFill/>
          <a:ln cap="rnd" w="9360">
            <a:solidFill>
              <a:srgbClr val="84828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4995720" y="1995480"/>
            <a:ext cx="104760" cy="76320"/>
          </a:xfrm>
          <a:custGeom>
            <a:avLst/>
            <a:gdLst/>
            <a:ahLst/>
            <a:rect l="l" t="t" r="r" b="b"/>
            <a:pathLst>
              <a:path w="66" h="48">
                <a:moveTo>
                  <a:pt x="36" y="36"/>
                </a:moveTo>
                <a:lnTo>
                  <a:pt x="48" y="30"/>
                </a:lnTo>
                <a:lnTo>
                  <a:pt x="48" y="24"/>
                </a:lnTo>
                <a:lnTo>
                  <a:pt x="54" y="18"/>
                </a:lnTo>
                <a:lnTo>
                  <a:pt x="60" y="18"/>
                </a:lnTo>
                <a:lnTo>
                  <a:pt x="66" y="12"/>
                </a:lnTo>
                <a:lnTo>
                  <a:pt x="66" y="6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8" y="6"/>
                </a:lnTo>
                <a:lnTo>
                  <a:pt x="42" y="6"/>
                </a:lnTo>
                <a:lnTo>
                  <a:pt x="36" y="6"/>
                </a:lnTo>
                <a:lnTo>
                  <a:pt x="36" y="12"/>
                </a:lnTo>
                <a:lnTo>
                  <a:pt x="30" y="18"/>
                </a:lnTo>
                <a:lnTo>
                  <a:pt x="24" y="24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0" y="42"/>
                </a:lnTo>
                <a:lnTo>
                  <a:pt x="0" y="48"/>
                </a:lnTo>
                <a:lnTo>
                  <a:pt x="6" y="48"/>
                </a:lnTo>
                <a:lnTo>
                  <a:pt x="12" y="48"/>
                </a:lnTo>
                <a:lnTo>
                  <a:pt x="18" y="48"/>
                </a:lnTo>
                <a:lnTo>
                  <a:pt x="24" y="42"/>
                </a:lnTo>
                <a:lnTo>
                  <a:pt x="30" y="42"/>
                </a:lnTo>
                <a:lnTo>
                  <a:pt x="36" y="36"/>
                </a:lnTo>
                <a:close/>
              </a:path>
            </a:pathLst>
          </a:custGeom>
          <a:solidFill>
            <a:srgbClr val="bfe1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4995720" y="1995480"/>
            <a:ext cx="104760" cy="76320"/>
          </a:xfrm>
          <a:custGeom>
            <a:avLst/>
            <a:gdLst/>
            <a:ahLst/>
            <a:rect l="l" t="t" r="r" b="b"/>
            <a:pathLst>
              <a:path w="66" h="48">
                <a:moveTo>
                  <a:pt x="36" y="36"/>
                </a:moveTo>
                <a:lnTo>
                  <a:pt x="48" y="30"/>
                </a:lnTo>
                <a:lnTo>
                  <a:pt x="48" y="24"/>
                </a:lnTo>
                <a:lnTo>
                  <a:pt x="54" y="18"/>
                </a:lnTo>
                <a:lnTo>
                  <a:pt x="60" y="18"/>
                </a:lnTo>
                <a:lnTo>
                  <a:pt x="66" y="12"/>
                </a:lnTo>
                <a:lnTo>
                  <a:pt x="66" y="6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8" y="6"/>
                </a:lnTo>
                <a:lnTo>
                  <a:pt x="42" y="6"/>
                </a:lnTo>
                <a:lnTo>
                  <a:pt x="36" y="6"/>
                </a:lnTo>
                <a:lnTo>
                  <a:pt x="36" y="12"/>
                </a:lnTo>
                <a:lnTo>
                  <a:pt x="30" y="18"/>
                </a:lnTo>
                <a:lnTo>
                  <a:pt x="24" y="24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0" y="42"/>
                </a:lnTo>
                <a:lnTo>
                  <a:pt x="0" y="48"/>
                </a:lnTo>
                <a:lnTo>
                  <a:pt x="6" y="48"/>
                </a:lnTo>
                <a:lnTo>
                  <a:pt x="12" y="48"/>
                </a:lnTo>
                <a:lnTo>
                  <a:pt x="18" y="48"/>
                </a:lnTo>
                <a:lnTo>
                  <a:pt x="24" y="42"/>
                </a:lnTo>
                <a:lnTo>
                  <a:pt x="30" y="42"/>
                </a:lnTo>
                <a:lnTo>
                  <a:pt x="36" y="36"/>
                </a:lnTo>
              </a:path>
            </a:pathLst>
          </a:custGeom>
          <a:noFill/>
          <a:ln cap="rnd" w="9360">
            <a:solidFill>
              <a:srgbClr val="84828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4586400" y="2224080"/>
            <a:ext cx="714240" cy="771480"/>
          </a:xfrm>
          <a:custGeom>
            <a:avLst/>
            <a:gdLst/>
            <a:ahLst/>
            <a:rect l="l" t="t" r="r" b="b"/>
            <a:pathLst>
              <a:path w="450" h="486">
                <a:moveTo>
                  <a:pt x="192" y="42"/>
                </a:moveTo>
                <a:lnTo>
                  <a:pt x="192" y="42"/>
                </a:lnTo>
                <a:lnTo>
                  <a:pt x="192" y="48"/>
                </a:lnTo>
                <a:lnTo>
                  <a:pt x="198" y="54"/>
                </a:lnTo>
                <a:lnTo>
                  <a:pt x="204" y="60"/>
                </a:lnTo>
                <a:lnTo>
                  <a:pt x="204" y="66"/>
                </a:lnTo>
                <a:lnTo>
                  <a:pt x="210" y="72"/>
                </a:lnTo>
                <a:lnTo>
                  <a:pt x="216" y="78"/>
                </a:lnTo>
                <a:lnTo>
                  <a:pt x="222" y="78"/>
                </a:lnTo>
                <a:lnTo>
                  <a:pt x="228" y="78"/>
                </a:lnTo>
                <a:lnTo>
                  <a:pt x="234" y="78"/>
                </a:lnTo>
                <a:lnTo>
                  <a:pt x="240" y="78"/>
                </a:lnTo>
                <a:lnTo>
                  <a:pt x="246" y="78"/>
                </a:lnTo>
                <a:lnTo>
                  <a:pt x="246" y="72"/>
                </a:lnTo>
                <a:lnTo>
                  <a:pt x="252" y="72"/>
                </a:lnTo>
                <a:lnTo>
                  <a:pt x="258" y="72"/>
                </a:lnTo>
                <a:lnTo>
                  <a:pt x="264" y="72"/>
                </a:lnTo>
                <a:lnTo>
                  <a:pt x="270" y="78"/>
                </a:lnTo>
                <a:lnTo>
                  <a:pt x="276" y="84"/>
                </a:lnTo>
                <a:lnTo>
                  <a:pt x="288" y="84"/>
                </a:lnTo>
                <a:lnTo>
                  <a:pt x="294" y="90"/>
                </a:lnTo>
                <a:lnTo>
                  <a:pt x="300" y="90"/>
                </a:lnTo>
                <a:lnTo>
                  <a:pt x="306" y="96"/>
                </a:lnTo>
                <a:lnTo>
                  <a:pt x="312" y="102"/>
                </a:lnTo>
                <a:lnTo>
                  <a:pt x="318" y="102"/>
                </a:lnTo>
                <a:lnTo>
                  <a:pt x="324" y="96"/>
                </a:lnTo>
                <a:lnTo>
                  <a:pt x="330" y="96"/>
                </a:lnTo>
                <a:lnTo>
                  <a:pt x="330" y="90"/>
                </a:lnTo>
                <a:lnTo>
                  <a:pt x="336" y="96"/>
                </a:lnTo>
                <a:lnTo>
                  <a:pt x="336" y="102"/>
                </a:lnTo>
                <a:lnTo>
                  <a:pt x="342" y="102"/>
                </a:lnTo>
                <a:lnTo>
                  <a:pt x="348" y="108"/>
                </a:lnTo>
                <a:lnTo>
                  <a:pt x="354" y="108"/>
                </a:lnTo>
                <a:lnTo>
                  <a:pt x="360" y="108"/>
                </a:lnTo>
                <a:lnTo>
                  <a:pt x="360" y="114"/>
                </a:lnTo>
                <a:lnTo>
                  <a:pt x="366" y="114"/>
                </a:lnTo>
                <a:lnTo>
                  <a:pt x="372" y="114"/>
                </a:lnTo>
                <a:lnTo>
                  <a:pt x="378" y="114"/>
                </a:lnTo>
                <a:lnTo>
                  <a:pt x="378" y="120"/>
                </a:lnTo>
                <a:lnTo>
                  <a:pt x="384" y="120"/>
                </a:lnTo>
                <a:lnTo>
                  <a:pt x="390" y="120"/>
                </a:lnTo>
                <a:lnTo>
                  <a:pt x="396" y="126"/>
                </a:lnTo>
                <a:lnTo>
                  <a:pt x="396" y="132"/>
                </a:lnTo>
                <a:lnTo>
                  <a:pt x="396" y="138"/>
                </a:lnTo>
                <a:lnTo>
                  <a:pt x="396" y="144"/>
                </a:lnTo>
                <a:lnTo>
                  <a:pt x="396" y="150"/>
                </a:lnTo>
                <a:lnTo>
                  <a:pt x="390" y="150"/>
                </a:lnTo>
                <a:lnTo>
                  <a:pt x="390" y="156"/>
                </a:lnTo>
                <a:lnTo>
                  <a:pt x="390" y="162"/>
                </a:lnTo>
                <a:lnTo>
                  <a:pt x="390" y="168"/>
                </a:lnTo>
                <a:lnTo>
                  <a:pt x="396" y="168"/>
                </a:lnTo>
                <a:lnTo>
                  <a:pt x="402" y="174"/>
                </a:lnTo>
                <a:lnTo>
                  <a:pt x="408" y="174"/>
                </a:lnTo>
                <a:lnTo>
                  <a:pt x="414" y="174"/>
                </a:lnTo>
                <a:lnTo>
                  <a:pt x="414" y="180"/>
                </a:lnTo>
                <a:lnTo>
                  <a:pt x="414" y="186"/>
                </a:lnTo>
                <a:lnTo>
                  <a:pt x="408" y="192"/>
                </a:lnTo>
                <a:lnTo>
                  <a:pt x="402" y="204"/>
                </a:lnTo>
                <a:lnTo>
                  <a:pt x="396" y="216"/>
                </a:lnTo>
                <a:lnTo>
                  <a:pt x="390" y="216"/>
                </a:lnTo>
                <a:lnTo>
                  <a:pt x="384" y="222"/>
                </a:lnTo>
                <a:lnTo>
                  <a:pt x="384" y="228"/>
                </a:lnTo>
                <a:lnTo>
                  <a:pt x="378" y="234"/>
                </a:lnTo>
                <a:lnTo>
                  <a:pt x="378" y="240"/>
                </a:lnTo>
                <a:lnTo>
                  <a:pt x="378" y="246"/>
                </a:lnTo>
                <a:lnTo>
                  <a:pt x="378" y="252"/>
                </a:lnTo>
                <a:lnTo>
                  <a:pt x="384" y="252"/>
                </a:lnTo>
                <a:lnTo>
                  <a:pt x="390" y="252"/>
                </a:lnTo>
                <a:lnTo>
                  <a:pt x="390" y="246"/>
                </a:lnTo>
                <a:lnTo>
                  <a:pt x="396" y="246"/>
                </a:lnTo>
                <a:lnTo>
                  <a:pt x="402" y="240"/>
                </a:lnTo>
                <a:lnTo>
                  <a:pt x="408" y="234"/>
                </a:lnTo>
                <a:lnTo>
                  <a:pt x="408" y="228"/>
                </a:lnTo>
                <a:lnTo>
                  <a:pt x="414" y="222"/>
                </a:lnTo>
                <a:lnTo>
                  <a:pt x="420" y="216"/>
                </a:lnTo>
                <a:lnTo>
                  <a:pt x="426" y="216"/>
                </a:lnTo>
                <a:lnTo>
                  <a:pt x="426" y="210"/>
                </a:lnTo>
                <a:lnTo>
                  <a:pt x="426" y="204"/>
                </a:lnTo>
                <a:lnTo>
                  <a:pt x="432" y="198"/>
                </a:lnTo>
                <a:lnTo>
                  <a:pt x="432" y="192"/>
                </a:lnTo>
                <a:lnTo>
                  <a:pt x="432" y="186"/>
                </a:lnTo>
                <a:lnTo>
                  <a:pt x="438" y="180"/>
                </a:lnTo>
                <a:lnTo>
                  <a:pt x="444" y="180"/>
                </a:lnTo>
                <a:lnTo>
                  <a:pt x="444" y="174"/>
                </a:lnTo>
                <a:lnTo>
                  <a:pt x="444" y="180"/>
                </a:lnTo>
                <a:lnTo>
                  <a:pt x="450" y="180"/>
                </a:lnTo>
                <a:lnTo>
                  <a:pt x="450" y="186"/>
                </a:lnTo>
                <a:lnTo>
                  <a:pt x="450" y="192"/>
                </a:lnTo>
                <a:lnTo>
                  <a:pt x="450" y="198"/>
                </a:lnTo>
                <a:lnTo>
                  <a:pt x="444" y="204"/>
                </a:lnTo>
                <a:lnTo>
                  <a:pt x="444" y="210"/>
                </a:lnTo>
                <a:lnTo>
                  <a:pt x="444" y="216"/>
                </a:lnTo>
                <a:lnTo>
                  <a:pt x="438" y="222"/>
                </a:lnTo>
                <a:lnTo>
                  <a:pt x="438" y="228"/>
                </a:lnTo>
                <a:lnTo>
                  <a:pt x="432" y="234"/>
                </a:lnTo>
                <a:lnTo>
                  <a:pt x="432" y="240"/>
                </a:lnTo>
                <a:lnTo>
                  <a:pt x="432" y="246"/>
                </a:lnTo>
                <a:lnTo>
                  <a:pt x="432" y="252"/>
                </a:lnTo>
                <a:lnTo>
                  <a:pt x="426" y="258"/>
                </a:lnTo>
                <a:lnTo>
                  <a:pt x="426" y="270"/>
                </a:lnTo>
                <a:lnTo>
                  <a:pt x="426" y="282"/>
                </a:lnTo>
                <a:lnTo>
                  <a:pt x="426" y="294"/>
                </a:lnTo>
                <a:lnTo>
                  <a:pt x="426" y="300"/>
                </a:lnTo>
                <a:lnTo>
                  <a:pt x="420" y="300"/>
                </a:lnTo>
                <a:lnTo>
                  <a:pt x="420" y="306"/>
                </a:lnTo>
                <a:lnTo>
                  <a:pt x="414" y="306"/>
                </a:lnTo>
                <a:lnTo>
                  <a:pt x="414" y="312"/>
                </a:lnTo>
                <a:lnTo>
                  <a:pt x="414" y="318"/>
                </a:lnTo>
                <a:lnTo>
                  <a:pt x="414" y="324"/>
                </a:lnTo>
                <a:lnTo>
                  <a:pt x="420" y="330"/>
                </a:lnTo>
                <a:lnTo>
                  <a:pt x="420" y="336"/>
                </a:lnTo>
                <a:lnTo>
                  <a:pt x="426" y="336"/>
                </a:lnTo>
                <a:lnTo>
                  <a:pt x="426" y="342"/>
                </a:lnTo>
                <a:lnTo>
                  <a:pt x="426" y="348"/>
                </a:lnTo>
                <a:lnTo>
                  <a:pt x="420" y="348"/>
                </a:lnTo>
                <a:lnTo>
                  <a:pt x="420" y="354"/>
                </a:lnTo>
                <a:lnTo>
                  <a:pt x="414" y="354"/>
                </a:lnTo>
                <a:lnTo>
                  <a:pt x="414" y="360"/>
                </a:lnTo>
                <a:lnTo>
                  <a:pt x="414" y="366"/>
                </a:lnTo>
                <a:lnTo>
                  <a:pt x="414" y="372"/>
                </a:lnTo>
                <a:lnTo>
                  <a:pt x="414" y="378"/>
                </a:lnTo>
                <a:lnTo>
                  <a:pt x="414" y="384"/>
                </a:lnTo>
                <a:lnTo>
                  <a:pt x="414" y="390"/>
                </a:lnTo>
                <a:lnTo>
                  <a:pt x="414" y="402"/>
                </a:lnTo>
                <a:lnTo>
                  <a:pt x="414" y="414"/>
                </a:lnTo>
                <a:lnTo>
                  <a:pt x="414" y="432"/>
                </a:lnTo>
                <a:lnTo>
                  <a:pt x="414" y="438"/>
                </a:lnTo>
                <a:lnTo>
                  <a:pt x="420" y="444"/>
                </a:lnTo>
                <a:lnTo>
                  <a:pt x="420" y="450"/>
                </a:lnTo>
                <a:lnTo>
                  <a:pt x="420" y="456"/>
                </a:lnTo>
                <a:lnTo>
                  <a:pt x="420" y="462"/>
                </a:lnTo>
                <a:lnTo>
                  <a:pt x="420" y="468"/>
                </a:lnTo>
                <a:lnTo>
                  <a:pt x="426" y="474"/>
                </a:lnTo>
                <a:lnTo>
                  <a:pt x="198" y="486"/>
                </a:lnTo>
                <a:lnTo>
                  <a:pt x="198" y="480"/>
                </a:lnTo>
                <a:lnTo>
                  <a:pt x="192" y="474"/>
                </a:lnTo>
                <a:lnTo>
                  <a:pt x="186" y="474"/>
                </a:lnTo>
                <a:lnTo>
                  <a:pt x="180" y="474"/>
                </a:lnTo>
                <a:lnTo>
                  <a:pt x="174" y="474"/>
                </a:lnTo>
                <a:lnTo>
                  <a:pt x="174" y="468"/>
                </a:lnTo>
                <a:lnTo>
                  <a:pt x="168" y="468"/>
                </a:lnTo>
                <a:lnTo>
                  <a:pt x="168" y="462"/>
                </a:lnTo>
                <a:lnTo>
                  <a:pt x="162" y="462"/>
                </a:lnTo>
                <a:lnTo>
                  <a:pt x="162" y="456"/>
                </a:lnTo>
                <a:lnTo>
                  <a:pt x="156" y="456"/>
                </a:lnTo>
                <a:lnTo>
                  <a:pt x="156" y="450"/>
                </a:lnTo>
                <a:lnTo>
                  <a:pt x="150" y="444"/>
                </a:lnTo>
                <a:lnTo>
                  <a:pt x="144" y="438"/>
                </a:lnTo>
                <a:lnTo>
                  <a:pt x="144" y="432"/>
                </a:lnTo>
                <a:lnTo>
                  <a:pt x="144" y="426"/>
                </a:lnTo>
                <a:lnTo>
                  <a:pt x="144" y="420"/>
                </a:lnTo>
                <a:lnTo>
                  <a:pt x="150" y="414"/>
                </a:lnTo>
                <a:lnTo>
                  <a:pt x="150" y="408"/>
                </a:lnTo>
                <a:lnTo>
                  <a:pt x="150" y="402"/>
                </a:lnTo>
                <a:lnTo>
                  <a:pt x="150" y="396"/>
                </a:lnTo>
                <a:lnTo>
                  <a:pt x="150" y="390"/>
                </a:lnTo>
                <a:lnTo>
                  <a:pt x="150" y="384"/>
                </a:lnTo>
                <a:lnTo>
                  <a:pt x="150" y="378"/>
                </a:lnTo>
                <a:lnTo>
                  <a:pt x="144" y="378"/>
                </a:lnTo>
                <a:lnTo>
                  <a:pt x="144" y="372"/>
                </a:lnTo>
                <a:lnTo>
                  <a:pt x="138" y="360"/>
                </a:lnTo>
                <a:lnTo>
                  <a:pt x="138" y="354"/>
                </a:lnTo>
                <a:lnTo>
                  <a:pt x="132" y="348"/>
                </a:lnTo>
                <a:lnTo>
                  <a:pt x="132" y="342"/>
                </a:lnTo>
                <a:lnTo>
                  <a:pt x="132" y="336"/>
                </a:lnTo>
                <a:lnTo>
                  <a:pt x="126" y="330"/>
                </a:lnTo>
                <a:lnTo>
                  <a:pt x="126" y="324"/>
                </a:lnTo>
                <a:lnTo>
                  <a:pt x="96" y="324"/>
                </a:lnTo>
                <a:lnTo>
                  <a:pt x="90" y="318"/>
                </a:lnTo>
                <a:lnTo>
                  <a:pt x="90" y="312"/>
                </a:lnTo>
                <a:lnTo>
                  <a:pt x="90" y="306"/>
                </a:lnTo>
                <a:lnTo>
                  <a:pt x="84" y="300"/>
                </a:lnTo>
                <a:lnTo>
                  <a:pt x="84" y="294"/>
                </a:lnTo>
                <a:lnTo>
                  <a:pt x="78" y="288"/>
                </a:lnTo>
                <a:lnTo>
                  <a:pt x="72" y="288"/>
                </a:lnTo>
                <a:lnTo>
                  <a:pt x="72" y="282"/>
                </a:lnTo>
                <a:lnTo>
                  <a:pt x="66" y="282"/>
                </a:lnTo>
                <a:lnTo>
                  <a:pt x="60" y="282"/>
                </a:lnTo>
                <a:lnTo>
                  <a:pt x="54" y="276"/>
                </a:lnTo>
                <a:lnTo>
                  <a:pt x="42" y="270"/>
                </a:lnTo>
                <a:lnTo>
                  <a:pt x="36" y="270"/>
                </a:lnTo>
                <a:lnTo>
                  <a:pt x="30" y="264"/>
                </a:lnTo>
                <a:lnTo>
                  <a:pt x="24" y="258"/>
                </a:lnTo>
                <a:lnTo>
                  <a:pt x="18" y="258"/>
                </a:lnTo>
                <a:lnTo>
                  <a:pt x="18" y="252"/>
                </a:lnTo>
                <a:lnTo>
                  <a:pt x="12" y="252"/>
                </a:lnTo>
                <a:lnTo>
                  <a:pt x="12" y="246"/>
                </a:lnTo>
                <a:lnTo>
                  <a:pt x="12" y="192"/>
                </a:lnTo>
                <a:lnTo>
                  <a:pt x="12" y="186"/>
                </a:lnTo>
                <a:lnTo>
                  <a:pt x="12" y="180"/>
                </a:lnTo>
                <a:lnTo>
                  <a:pt x="12" y="174"/>
                </a:lnTo>
                <a:lnTo>
                  <a:pt x="12" y="168"/>
                </a:lnTo>
                <a:lnTo>
                  <a:pt x="12" y="162"/>
                </a:lnTo>
                <a:lnTo>
                  <a:pt x="6" y="162"/>
                </a:lnTo>
                <a:lnTo>
                  <a:pt x="0" y="162"/>
                </a:lnTo>
                <a:lnTo>
                  <a:pt x="0" y="156"/>
                </a:lnTo>
                <a:lnTo>
                  <a:pt x="6" y="150"/>
                </a:lnTo>
                <a:lnTo>
                  <a:pt x="6" y="144"/>
                </a:lnTo>
                <a:lnTo>
                  <a:pt x="6" y="138"/>
                </a:lnTo>
                <a:lnTo>
                  <a:pt x="12" y="138"/>
                </a:lnTo>
                <a:lnTo>
                  <a:pt x="12" y="132"/>
                </a:lnTo>
                <a:lnTo>
                  <a:pt x="18" y="132"/>
                </a:lnTo>
                <a:lnTo>
                  <a:pt x="24" y="126"/>
                </a:lnTo>
                <a:lnTo>
                  <a:pt x="24" y="120"/>
                </a:lnTo>
                <a:lnTo>
                  <a:pt x="30" y="120"/>
                </a:lnTo>
                <a:lnTo>
                  <a:pt x="30" y="114"/>
                </a:lnTo>
                <a:lnTo>
                  <a:pt x="36" y="114"/>
                </a:lnTo>
                <a:lnTo>
                  <a:pt x="36" y="108"/>
                </a:lnTo>
                <a:lnTo>
                  <a:pt x="42" y="102"/>
                </a:lnTo>
                <a:lnTo>
                  <a:pt x="42" y="96"/>
                </a:lnTo>
                <a:lnTo>
                  <a:pt x="42" y="90"/>
                </a:lnTo>
                <a:lnTo>
                  <a:pt x="42" y="84"/>
                </a:lnTo>
                <a:lnTo>
                  <a:pt x="42" y="78"/>
                </a:lnTo>
                <a:lnTo>
                  <a:pt x="36" y="72"/>
                </a:lnTo>
                <a:lnTo>
                  <a:pt x="36" y="66"/>
                </a:lnTo>
                <a:lnTo>
                  <a:pt x="30" y="66"/>
                </a:lnTo>
                <a:lnTo>
                  <a:pt x="30" y="60"/>
                </a:lnTo>
                <a:lnTo>
                  <a:pt x="30" y="54"/>
                </a:lnTo>
                <a:lnTo>
                  <a:pt x="36" y="54"/>
                </a:lnTo>
                <a:lnTo>
                  <a:pt x="36" y="48"/>
                </a:lnTo>
                <a:lnTo>
                  <a:pt x="42" y="48"/>
                </a:lnTo>
                <a:lnTo>
                  <a:pt x="48" y="48"/>
                </a:lnTo>
                <a:lnTo>
                  <a:pt x="54" y="42"/>
                </a:lnTo>
                <a:lnTo>
                  <a:pt x="60" y="42"/>
                </a:lnTo>
                <a:lnTo>
                  <a:pt x="66" y="42"/>
                </a:lnTo>
                <a:lnTo>
                  <a:pt x="72" y="42"/>
                </a:lnTo>
                <a:lnTo>
                  <a:pt x="78" y="42"/>
                </a:lnTo>
                <a:lnTo>
                  <a:pt x="84" y="36"/>
                </a:lnTo>
                <a:lnTo>
                  <a:pt x="90" y="36"/>
                </a:lnTo>
                <a:lnTo>
                  <a:pt x="96" y="30"/>
                </a:lnTo>
                <a:lnTo>
                  <a:pt x="102" y="24"/>
                </a:lnTo>
                <a:lnTo>
                  <a:pt x="108" y="24"/>
                </a:lnTo>
                <a:lnTo>
                  <a:pt x="114" y="24"/>
                </a:lnTo>
                <a:lnTo>
                  <a:pt x="114" y="18"/>
                </a:lnTo>
                <a:lnTo>
                  <a:pt x="120" y="12"/>
                </a:lnTo>
                <a:lnTo>
                  <a:pt x="126" y="12"/>
                </a:lnTo>
                <a:lnTo>
                  <a:pt x="126" y="6"/>
                </a:lnTo>
                <a:lnTo>
                  <a:pt x="132" y="6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50" y="6"/>
                </a:lnTo>
                <a:lnTo>
                  <a:pt x="150" y="12"/>
                </a:lnTo>
                <a:lnTo>
                  <a:pt x="150" y="18"/>
                </a:lnTo>
                <a:lnTo>
                  <a:pt x="144" y="24"/>
                </a:lnTo>
                <a:lnTo>
                  <a:pt x="150" y="24"/>
                </a:lnTo>
                <a:lnTo>
                  <a:pt x="150" y="30"/>
                </a:lnTo>
                <a:lnTo>
                  <a:pt x="156" y="30"/>
                </a:lnTo>
                <a:lnTo>
                  <a:pt x="162" y="30"/>
                </a:lnTo>
                <a:lnTo>
                  <a:pt x="162" y="36"/>
                </a:lnTo>
                <a:lnTo>
                  <a:pt x="168" y="36"/>
                </a:lnTo>
                <a:lnTo>
                  <a:pt x="168" y="42"/>
                </a:lnTo>
                <a:lnTo>
                  <a:pt x="174" y="42"/>
                </a:lnTo>
                <a:lnTo>
                  <a:pt x="180" y="42"/>
                </a:lnTo>
                <a:lnTo>
                  <a:pt x="186" y="42"/>
                </a:lnTo>
                <a:lnTo>
                  <a:pt x="192" y="42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4586400" y="2224080"/>
            <a:ext cx="714240" cy="771480"/>
          </a:xfrm>
          <a:custGeom>
            <a:avLst/>
            <a:gdLst/>
            <a:ahLst/>
            <a:rect l="l" t="t" r="r" b="b"/>
            <a:pathLst>
              <a:path w="450" h="486">
                <a:moveTo>
                  <a:pt x="192" y="42"/>
                </a:moveTo>
                <a:lnTo>
                  <a:pt x="192" y="42"/>
                </a:lnTo>
                <a:lnTo>
                  <a:pt x="192" y="48"/>
                </a:lnTo>
                <a:lnTo>
                  <a:pt x="198" y="54"/>
                </a:lnTo>
                <a:lnTo>
                  <a:pt x="204" y="60"/>
                </a:lnTo>
                <a:lnTo>
                  <a:pt x="204" y="66"/>
                </a:lnTo>
                <a:lnTo>
                  <a:pt x="210" y="72"/>
                </a:lnTo>
                <a:lnTo>
                  <a:pt x="216" y="78"/>
                </a:lnTo>
                <a:lnTo>
                  <a:pt x="222" y="78"/>
                </a:lnTo>
                <a:lnTo>
                  <a:pt x="228" y="78"/>
                </a:lnTo>
                <a:lnTo>
                  <a:pt x="234" y="78"/>
                </a:lnTo>
                <a:lnTo>
                  <a:pt x="240" y="78"/>
                </a:lnTo>
                <a:lnTo>
                  <a:pt x="246" y="78"/>
                </a:lnTo>
                <a:lnTo>
                  <a:pt x="246" y="72"/>
                </a:lnTo>
                <a:lnTo>
                  <a:pt x="252" y="72"/>
                </a:lnTo>
                <a:lnTo>
                  <a:pt x="258" y="72"/>
                </a:lnTo>
                <a:lnTo>
                  <a:pt x="264" y="72"/>
                </a:lnTo>
                <a:lnTo>
                  <a:pt x="270" y="78"/>
                </a:lnTo>
                <a:lnTo>
                  <a:pt x="276" y="84"/>
                </a:lnTo>
                <a:lnTo>
                  <a:pt x="288" y="84"/>
                </a:lnTo>
                <a:lnTo>
                  <a:pt x="294" y="90"/>
                </a:lnTo>
                <a:lnTo>
                  <a:pt x="300" y="90"/>
                </a:lnTo>
                <a:lnTo>
                  <a:pt x="306" y="96"/>
                </a:lnTo>
                <a:lnTo>
                  <a:pt x="312" y="102"/>
                </a:lnTo>
                <a:lnTo>
                  <a:pt x="318" y="102"/>
                </a:lnTo>
                <a:lnTo>
                  <a:pt x="324" y="96"/>
                </a:lnTo>
                <a:lnTo>
                  <a:pt x="330" y="96"/>
                </a:lnTo>
                <a:lnTo>
                  <a:pt x="330" y="90"/>
                </a:lnTo>
                <a:lnTo>
                  <a:pt x="336" y="96"/>
                </a:lnTo>
                <a:lnTo>
                  <a:pt x="336" y="102"/>
                </a:lnTo>
                <a:lnTo>
                  <a:pt x="342" y="102"/>
                </a:lnTo>
                <a:lnTo>
                  <a:pt x="348" y="108"/>
                </a:lnTo>
                <a:lnTo>
                  <a:pt x="354" y="108"/>
                </a:lnTo>
                <a:lnTo>
                  <a:pt x="360" y="108"/>
                </a:lnTo>
                <a:lnTo>
                  <a:pt x="360" y="114"/>
                </a:lnTo>
                <a:lnTo>
                  <a:pt x="366" y="114"/>
                </a:lnTo>
                <a:lnTo>
                  <a:pt x="372" y="114"/>
                </a:lnTo>
                <a:lnTo>
                  <a:pt x="378" y="114"/>
                </a:lnTo>
                <a:lnTo>
                  <a:pt x="378" y="120"/>
                </a:lnTo>
                <a:lnTo>
                  <a:pt x="384" y="120"/>
                </a:lnTo>
                <a:lnTo>
                  <a:pt x="390" y="120"/>
                </a:lnTo>
                <a:lnTo>
                  <a:pt x="396" y="126"/>
                </a:lnTo>
                <a:lnTo>
                  <a:pt x="396" y="132"/>
                </a:lnTo>
                <a:lnTo>
                  <a:pt x="396" y="138"/>
                </a:lnTo>
                <a:lnTo>
                  <a:pt x="396" y="144"/>
                </a:lnTo>
                <a:lnTo>
                  <a:pt x="396" y="150"/>
                </a:lnTo>
                <a:lnTo>
                  <a:pt x="390" y="150"/>
                </a:lnTo>
                <a:lnTo>
                  <a:pt x="390" y="156"/>
                </a:lnTo>
                <a:lnTo>
                  <a:pt x="390" y="162"/>
                </a:lnTo>
                <a:lnTo>
                  <a:pt x="390" y="168"/>
                </a:lnTo>
                <a:lnTo>
                  <a:pt x="396" y="168"/>
                </a:lnTo>
                <a:lnTo>
                  <a:pt x="402" y="174"/>
                </a:lnTo>
                <a:lnTo>
                  <a:pt x="408" y="174"/>
                </a:lnTo>
                <a:lnTo>
                  <a:pt x="414" y="174"/>
                </a:lnTo>
                <a:lnTo>
                  <a:pt x="414" y="180"/>
                </a:lnTo>
                <a:lnTo>
                  <a:pt x="414" y="186"/>
                </a:lnTo>
                <a:lnTo>
                  <a:pt x="408" y="192"/>
                </a:lnTo>
                <a:lnTo>
                  <a:pt x="402" y="204"/>
                </a:lnTo>
                <a:lnTo>
                  <a:pt x="396" y="216"/>
                </a:lnTo>
                <a:lnTo>
                  <a:pt x="390" y="216"/>
                </a:lnTo>
                <a:lnTo>
                  <a:pt x="384" y="222"/>
                </a:lnTo>
                <a:lnTo>
                  <a:pt x="384" y="228"/>
                </a:lnTo>
                <a:lnTo>
                  <a:pt x="378" y="234"/>
                </a:lnTo>
                <a:lnTo>
                  <a:pt x="378" y="240"/>
                </a:lnTo>
                <a:lnTo>
                  <a:pt x="378" y="246"/>
                </a:lnTo>
                <a:lnTo>
                  <a:pt x="378" y="252"/>
                </a:lnTo>
                <a:lnTo>
                  <a:pt x="384" y="252"/>
                </a:lnTo>
                <a:lnTo>
                  <a:pt x="390" y="252"/>
                </a:lnTo>
                <a:lnTo>
                  <a:pt x="390" y="246"/>
                </a:lnTo>
                <a:lnTo>
                  <a:pt x="396" y="246"/>
                </a:lnTo>
                <a:lnTo>
                  <a:pt x="402" y="240"/>
                </a:lnTo>
                <a:lnTo>
                  <a:pt x="408" y="234"/>
                </a:lnTo>
                <a:lnTo>
                  <a:pt x="408" y="228"/>
                </a:lnTo>
                <a:lnTo>
                  <a:pt x="414" y="222"/>
                </a:lnTo>
                <a:lnTo>
                  <a:pt x="420" y="216"/>
                </a:lnTo>
                <a:lnTo>
                  <a:pt x="426" y="216"/>
                </a:lnTo>
                <a:lnTo>
                  <a:pt x="426" y="210"/>
                </a:lnTo>
                <a:lnTo>
                  <a:pt x="426" y="204"/>
                </a:lnTo>
                <a:lnTo>
                  <a:pt x="432" y="198"/>
                </a:lnTo>
                <a:lnTo>
                  <a:pt x="432" y="192"/>
                </a:lnTo>
                <a:lnTo>
                  <a:pt x="432" y="186"/>
                </a:lnTo>
                <a:lnTo>
                  <a:pt x="438" y="180"/>
                </a:lnTo>
                <a:lnTo>
                  <a:pt x="444" y="180"/>
                </a:lnTo>
                <a:lnTo>
                  <a:pt x="444" y="174"/>
                </a:lnTo>
                <a:lnTo>
                  <a:pt x="444" y="180"/>
                </a:lnTo>
                <a:lnTo>
                  <a:pt x="450" y="180"/>
                </a:lnTo>
                <a:lnTo>
                  <a:pt x="450" y="186"/>
                </a:lnTo>
                <a:lnTo>
                  <a:pt x="450" y="192"/>
                </a:lnTo>
                <a:lnTo>
                  <a:pt x="450" y="198"/>
                </a:lnTo>
                <a:lnTo>
                  <a:pt x="444" y="204"/>
                </a:lnTo>
                <a:lnTo>
                  <a:pt x="444" y="210"/>
                </a:lnTo>
                <a:lnTo>
                  <a:pt x="444" y="216"/>
                </a:lnTo>
                <a:lnTo>
                  <a:pt x="438" y="222"/>
                </a:lnTo>
                <a:lnTo>
                  <a:pt x="438" y="228"/>
                </a:lnTo>
                <a:lnTo>
                  <a:pt x="432" y="234"/>
                </a:lnTo>
                <a:lnTo>
                  <a:pt x="432" y="240"/>
                </a:lnTo>
                <a:lnTo>
                  <a:pt x="432" y="246"/>
                </a:lnTo>
                <a:lnTo>
                  <a:pt x="432" y="252"/>
                </a:lnTo>
                <a:lnTo>
                  <a:pt x="426" y="258"/>
                </a:lnTo>
                <a:lnTo>
                  <a:pt x="426" y="270"/>
                </a:lnTo>
                <a:lnTo>
                  <a:pt x="426" y="282"/>
                </a:lnTo>
                <a:lnTo>
                  <a:pt x="426" y="294"/>
                </a:lnTo>
                <a:lnTo>
                  <a:pt x="426" y="300"/>
                </a:lnTo>
                <a:lnTo>
                  <a:pt x="420" y="300"/>
                </a:lnTo>
                <a:lnTo>
                  <a:pt x="420" y="306"/>
                </a:lnTo>
                <a:lnTo>
                  <a:pt x="414" y="306"/>
                </a:lnTo>
                <a:lnTo>
                  <a:pt x="414" y="312"/>
                </a:lnTo>
                <a:lnTo>
                  <a:pt x="414" y="318"/>
                </a:lnTo>
                <a:lnTo>
                  <a:pt x="414" y="324"/>
                </a:lnTo>
                <a:lnTo>
                  <a:pt x="420" y="330"/>
                </a:lnTo>
                <a:lnTo>
                  <a:pt x="420" y="336"/>
                </a:lnTo>
                <a:lnTo>
                  <a:pt x="426" y="336"/>
                </a:lnTo>
                <a:lnTo>
                  <a:pt x="426" y="342"/>
                </a:lnTo>
                <a:lnTo>
                  <a:pt x="426" y="348"/>
                </a:lnTo>
                <a:lnTo>
                  <a:pt x="420" y="348"/>
                </a:lnTo>
                <a:lnTo>
                  <a:pt x="420" y="354"/>
                </a:lnTo>
                <a:lnTo>
                  <a:pt x="414" y="354"/>
                </a:lnTo>
                <a:lnTo>
                  <a:pt x="414" y="360"/>
                </a:lnTo>
                <a:lnTo>
                  <a:pt x="414" y="366"/>
                </a:lnTo>
                <a:lnTo>
                  <a:pt x="414" y="372"/>
                </a:lnTo>
                <a:lnTo>
                  <a:pt x="414" y="378"/>
                </a:lnTo>
                <a:lnTo>
                  <a:pt x="414" y="384"/>
                </a:lnTo>
                <a:lnTo>
                  <a:pt x="414" y="390"/>
                </a:lnTo>
                <a:lnTo>
                  <a:pt x="414" y="402"/>
                </a:lnTo>
                <a:lnTo>
                  <a:pt x="414" y="414"/>
                </a:lnTo>
                <a:lnTo>
                  <a:pt x="414" y="432"/>
                </a:lnTo>
                <a:lnTo>
                  <a:pt x="414" y="438"/>
                </a:lnTo>
                <a:lnTo>
                  <a:pt x="420" y="444"/>
                </a:lnTo>
                <a:lnTo>
                  <a:pt x="420" y="450"/>
                </a:lnTo>
                <a:lnTo>
                  <a:pt x="420" y="456"/>
                </a:lnTo>
                <a:lnTo>
                  <a:pt x="420" y="462"/>
                </a:lnTo>
                <a:lnTo>
                  <a:pt x="420" y="468"/>
                </a:lnTo>
                <a:lnTo>
                  <a:pt x="426" y="474"/>
                </a:lnTo>
                <a:lnTo>
                  <a:pt x="198" y="486"/>
                </a:lnTo>
                <a:lnTo>
                  <a:pt x="198" y="480"/>
                </a:lnTo>
                <a:lnTo>
                  <a:pt x="192" y="474"/>
                </a:lnTo>
                <a:lnTo>
                  <a:pt x="186" y="474"/>
                </a:lnTo>
                <a:lnTo>
                  <a:pt x="180" y="474"/>
                </a:lnTo>
                <a:lnTo>
                  <a:pt x="174" y="474"/>
                </a:lnTo>
                <a:lnTo>
                  <a:pt x="174" y="468"/>
                </a:lnTo>
                <a:lnTo>
                  <a:pt x="168" y="468"/>
                </a:lnTo>
                <a:lnTo>
                  <a:pt x="168" y="462"/>
                </a:lnTo>
                <a:lnTo>
                  <a:pt x="162" y="462"/>
                </a:lnTo>
                <a:lnTo>
                  <a:pt x="162" y="456"/>
                </a:lnTo>
                <a:lnTo>
                  <a:pt x="156" y="456"/>
                </a:lnTo>
                <a:lnTo>
                  <a:pt x="156" y="450"/>
                </a:lnTo>
                <a:lnTo>
                  <a:pt x="150" y="444"/>
                </a:lnTo>
                <a:lnTo>
                  <a:pt x="144" y="438"/>
                </a:lnTo>
                <a:lnTo>
                  <a:pt x="144" y="432"/>
                </a:lnTo>
                <a:lnTo>
                  <a:pt x="144" y="426"/>
                </a:lnTo>
                <a:lnTo>
                  <a:pt x="144" y="420"/>
                </a:lnTo>
                <a:lnTo>
                  <a:pt x="150" y="414"/>
                </a:lnTo>
                <a:lnTo>
                  <a:pt x="150" y="408"/>
                </a:lnTo>
                <a:lnTo>
                  <a:pt x="150" y="402"/>
                </a:lnTo>
                <a:lnTo>
                  <a:pt x="150" y="396"/>
                </a:lnTo>
                <a:lnTo>
                  <a:pt x="150" y="390"/>
                </a:lnTo>
                <a:lnTo>
                  <a:pt x="150" y="384"/>
                </a:lnTo>
                <a:lnTo>
                  <a:pt x="150" y="378"/>
                </a:lnTo>
                <a:lnTo>
                  <a:pt x="144" y="378"/>
                </a:lnTo>
                <a:lnTo>
                  <a:pt x="144" y="372"/>
                </a:lnTo>
                <a:lnTo>
                  <a:pt x="138" y="360"/>
                </a:lnTo>
                <a:lnTo>
                  <a:pt x="138" y="354"/>
                </a:lnTo>
                <a:lnTo>
                  <a:pt x="132" y="348"/>
                </a:lnTo>
                <a:lnTo>
                  <a:pt x="132" y="342"/>
                </a:lnTo>
                <a:lnTo>
                  <a:pt x="132" y="336"/>
                </a:lnTo>
                <a:lnTo>
                  <a:pt x="126" y="330"/>
                </a:lnTo>
                <a:lnTo>
                  <a:pt x="126" y="324"/>
                </a:lnTo>
                <a:lnTo>
                  <a:pt x="96" y="324"/>
                </a:lnTo>
                <a:lnTo>
                  <a:pt x="90" y="318"/>
                </a:lnTo>
                <a:lnTo>
                  <a:pt x="90" y="312"/>
                </a:lnTo>
                <a:lnTo>
                  <a:pt x="90" y="306"/>
                </a:lnTo>
                <a:lnTo>
                  <a:pt x="84" y="300"/>
                </a:lnTo>
                <a:lnTo>
                  <a:pt x="84" y="294"/>
                </a:lnTo>
                <a:lnTo>
                  <a:pt x="78" y="288"/>
                </a:lnTo>
                <a:lnTo>
                  <a:pt x="72" y="288"/>
                </a:lnTo>
                <a:lnTo>
                  <a:pt x="72" y="282"/>
                </a:lnTo>
                <a:lnTo>
                  <a:pt x="66" y="282"/>
                </a:lnTo>
                <a:lnTo>
                  <a:pt x="60" y="282"/>
                </a:lnTo>
                <a:lnTo>
                  <a:pt x="54" y="276"/>
                </a:lnTo>
                <a:lnTo>
                  <a:pt x="42" y="270"/>
                </a:lnTo>
                <a:lnTo>
                  <a:pt x="36" y="270"/>
                </a:lnTo>
                <a:lnTo>
                  <a:pt x="30" y="264"/>
                </a:lnTo>
                <a:lnTo>
                  <a:pt x="24" y="258"/>
                </a:lnTo>
                <a:lnTo>
                  <a:pt x="18" y="258"/>
                </a:lnTo>
                <a:lnTo>
                  <a:pt x="18" y="252"/>
                </a:lnTo>
                <a:lnTo>
                  <a:pt x="12" y="252"/>
                </a:lnTo>
                <a:lnTo>
                  <a:pt x="12" y="246"/>
                </a:lnTo>
                <a:lnTo>
                  <a:pt x="12" y="192"/>
                </a:lnTo>
                <a:lnTo>
                  <a:pt x="12" y="186"/>
                </a:lnTo>
                <a:lnTo>
                  <a:pt x="12" y="180"/>
                </a:lnTo>
                <a:lnTo>
                  <a:pt x="12" y="174"/>
                </a:lnTo>
                <a:lnTo>
                  <a:pt x="12" y="168"/>
                </a:lnTo>
                <a:lnTo>
                  <a:pt x="12" y="162"/>
                </a:lnTo>
                <a:lnTo>
                  <a:pt x="6" y="162"/>
                </a:lnTo>
                <a:lnTo>
                  <a:pt x="0" y="162"/>
                </a:lnTo>
                <a:lnTo>
                  <a:pt x="0" y="156"/>
                </a:lnTo>
                <a:lnTo>
                  <a:pt x="6" y="150"/>
                </a:lnTo>
                <a:lnTo>
                  <a:pt x="6" y="144"/>
                </a:lnTo>
                <a:lnTo>
                  <a:pt x="6" y="138"/>
                </a:lnTo>
                <a:lnTo>
                  <a:pt x="12" y="138"/>
                </a:lnTo>
                <a:lnTo>
                  <a:pt x="12" y="132"/>
                </a:lnTo>
                <a:lnTo>
                  <a:pt x="18" y="132"/>
                </a:lnTo>
                <a:lnTo>
                  <a:pt x="24" y="126"/>
                </a:lnTo>
                <a:lnTo>
                  <a:pt x="24" y="120"/>
                </a:lnTo>
                <a:lnTo>
                  <a:pt x="30" y="120"/>
                </a:lnTo>
                <a:lnTo>
                  <a:pt x="30" y="114"/>
                </a:lnTo>
                <a:lnTo>
                  <a:pt x="36" y="114"/>
                </a:lnTo>
                <a:lnTo>
                  <a:pt x="36" y="108"/>
                </a:lnTo>
                <a:lnTo>
                  <a:pt x="42" y="102"/>
                </a:lnTo>
                <a:lnTo>
                  <a:pt x="42" y="96"/>
                </a:lnTo>
                <a:lnTo>
                  <a:pt x="42" y="90"/>
                </a:lnTo>
                <a:lnTo>
                  <a:pt x="42" y="84"/>
                </a:lnTo>
                <a:lnTo>
                  <a:pt x="42" y="78"/>
                </a:lnTo>
                <a:lnTo>
                  <a:pt x="36" y="72"/>
                </a:lnTo>
                <a:lnTo>
                  <a:pt x="36" y="66"/>
                </a:lnTo>
                <a:lnTo>
                  <a:pt x="30" y="66"/>
                </a:lnTo>
                <a:lnTo>
                  <a:pt x="30" y="60"/>
                </a:lnTo>
                <a:lnTo>
                  <a:pt x="30" y="54"/>
                </a:lnTo>
                <a:lnTo>
                  <a:pt x="36" y="54"/>
                </a:lnTo>
                <a:lnTo>
                  <a:pt x="36" y="48"/>
                </a:lnTo>
                <a:lnTo>
                  <a:pt x="42" y="48"/>
                </a:lnTo>
                <a:lnTo>
                  <a:pt x="48" y="48"/>
                </a:lnTo>
                <a:lnTo>
                  <a:pt x="54" y="42"/>
                </a:lnTo>
                <a:lnTo>
                  <a:pt x="60" y="42"/>
                </a:lnTo>
                <a:lnTo>
                  <a:pt x="66" y="42"/>
                </a:lnTo>
                <a:lnTo>
                  <a:pt x="72" y="42"/>
                </a:lnTo>
                <a:lnTo>
                  <a:pt x="78" y="42"/>
                </a:lnTo>
                <a:lnTo>
                  <a:pt x="84" y="36"/>
                </a:lnTo>
                <a:lnTo>
                  <a:pt x="90" y="36"/>
                </a:lnTo>
                <a:lnTo>
                  <a:pt x="96" y="30"/>
                </a:lnTo>
                <a:lnTo>
                  <a:pt x="102" y="24"/>
                </a:lnTo>
                <a:lnTo>
                  <a:pt x="108" y="24"/>
                </a:lnTo>
                <a:lnTo>
                  <a:pt x="114" y="24"/>
                </a:lnTo>
                <a:lnTo>
                  <a:pt x="114" y="18"/>
                </a:lnTo>
                <a:lnTo>
                  <a:pt x="120" y="12"/>
                </a:lnTo>
                <a:lnTo>
                  <a:pt x="126" y="12"/>
                </a:lnTo>
                <a:lnTo>
                  <a:pt x="126" y="6"/>
                </a:lnTo>
                <a:lnTo>
                  <a:pt x="132" y="6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50" y="6"/>
                </a:lnTo>
                <a:lnTo>
                  <a:pt x="150" y="12"/>
                </a:lnTo>
                <a:lnTo>
                  <a:pt x="150" y="18"/>
                </a:lnTo>
                <a:lnTo>
                  <a:pt x="144" y="24"/>
                </a:lnTo>
                <a:lnTo>
                  <a:pt x="150" y="24"/>
                </a:lnTo>
                <a:lnTo>
                  <a:pt x="150" y="30"/>
                </a:lnTo>
                <a:lnTo>
                  <a:pt x="156" y="30"/>
                </a:lnTo>
                <a:lnTo>
                  <a:pt x="162" y="30"/>
                </a:lnTo>
                <a:lnTo>
                  <a:pt x="162" y="36"/>
                </a:lnTo>
                <a:lnTo>
                  <a:pt x="168" y="36"/>
                </a:lnTo>
                <a:lnTo>
                  <a:pt x="168" y="42"/>
                </a:lnTo>
                <a:lnTo>
                  <a:pt x="174" y="42"/>
                </a:lnTo>
                <a:lnTo>
                  <a:pt x="180" y="42"/>
                </a:lnTo>
                <a:lnTo>
                  <a:pt x="186" y="42"/>
                </a:lnTo>
                <a:lnTo>
                  <a:pt x="192" y="42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4890960" y="2119320"/>
            <a:ext cx="666720" cy="380880"/>
          </a:xfrm>
          <a:custGeom>
            <a:avLst/>
            <a:gdLst/>
            <a:ahLst/>
            <a:rect l="l" t="t" r="r" b="b"/>
            <a:pathLst>
              <a:path w="420" h="240">
                <a:moveTo>
                  <a:pt x="420" y="114"/>
                </a:moveTo>
                <a:lnTo>
                  <a:pt x="420" y="114"/>
                </a:lnTo>
                <a:lnTo>
                  <a:pt x="414" y="120"/>
                </a:lnTo>
                <a:lnTo>
                  <a:pt x="408" y="120"/>
                </a:lnTo>
                <a:lnTo>
                  <a:pt x="402" y="126"/>
                </a:lnTo>
                <a:lnTo>
                  <a:pt x="396" y="126"/>
                </a:lnTo>
                <a:lnTo>
                  <a:pt x="390" y="126"/>
                </a:lnTo>
                <a:lnTo>
                  <a:pt x="384" y="132"/>
                </a:lnTo>
                <a:lnTo>
                  <a:pt x="378" y="132"/>
                </a:lnTo>
                <a:lnTo>
                  <a:pt x="372" y="132"/>
                </a:lnTo>
                <a:lnTo>
                  <a:pt x="366" y="132"/>
                </a:lnTo>
                <a:lnTo>
                  <a:pt x="360" y="138"/>
                </a:lnTo>
                <a:lnTo>
                  <a:pt x="360" y="144"/>
                </a:lnTo>
                <a:lnTo>
                  <a:pt x="354" y="150"/>
                </a:lnTo>
                <a:lnTo>
                  <a:pt x="354" y="156"/>
                </a:lnTo>
                <a:lnTo>
                  <a:pt x="348" y="156"/>
                </a:lnTo>
                <a:lnTo>
                  <a:pt x="342" y="156"/>
                </a:lnTo>
                <a:lnTo>
                  <a:pt x="336" y="156"/>
                </a:lnTo>
                <a:lnTo>
                  <a:pt x="312" y="156"/>
                </a:lnTo>
                <a:lnTo>
                  <a:pt x="300" y="186"/>
                </a:lnTo>
                <a:lnTo>
                  <a:pt x="246" y="186"/>
                </a:lnTo>
                <a:lnTo>
                  <a:pt x="246" y="192"/>
                </a:lnTo>
                <a:lnTo>
                  <a:pt x="240" y="192"/>
                </a:lnTo>
                <a:lnTo>
                  <a:pt x="240" y="198"/>
                </a:lnTo>
                <a:lnTo>
                  <a:pt x="240" y="204"/>
                </a:lnTo>
                <a:lnTo>
                  <a:pt x="240" y="210"/>
                </a:lnTo>
                <a:lnTo>
                  <a:pt x="234" y="216"/>
                </a:lnTo>
                <a:lnTo>
                  <a:pt x="228" y="222"/>
                </a:lnTo>
                <a:lnTo>
                  <a:pt x="228" y="234"/>
                </a:lnTo>
                <a:lnTo>
                  <a:pt x="228" y="240"/>
                </a:lnTo>
                <a:lnTo>
                  <a:pt x="222" y="240"/>
                </a:lnTo>
                <a:lnTo>
                  <a:pt x="216" y="240"/>
                </a:lnTo>
                <a:lnTo>
                  <a:pt x="210" y="240"/>
                </a:lnTo>
                <a:lnTo>
                  <a:pt x="204" y="234"/>
                </a:lnTo>
                <a:lnTo>
                  <a:pt x="198" y="234"/>
                </a:lnTo>
                <a:lnTo>
                  <a:pt x="198" y="228"/>
                </a:lnTo>
                <a:lnTo>
                  <a:pt x="198" y="222"/>
                </a:lnTo>
                <a:lnTo>
                  <a:pt x="198" y="216"/>
                </a:lnTo>
                <a:lnTo>
                  <a:pt x="198" y="210"/>
                </a:lnTo>
                <a:lnTo>
                  <a:pt x="204" y="204"/>
                </a:lnTo>
                <a:lnTo>
                  <a:pt x="204" y="198"/>
                </a:lnTo>
                <a:lnTo>
                  <a:pt x="204" y="192"/>
                </a:lnTo>
                <a:lnTo>
                  <a:pt x="198" y="186"/>
                </a:lnTo>
                <a:lnTo>
                  <a:pt x="192" y="186"/>
                </a:lnTo>
                <a:lnTo>
                  <a:pt x="186" y="180"/>
                </a:lnTo>
                <a:lnTo>
                  <a:pt x="180" y="180"/>
                </a:lnTo>
                <a:lnTo>
                  <a:pt x="174" y="180"/>
                </a:lnTo>
                <a:lnTo>
                  <a:pt x="168" y="174"/>
                </a:lnTo>
                <a:lnTo>
                  <a:pt x="162" y="174"/>
                </a:lnTo>
                <a:lnTo>
                  <a:pt x="156" y="174"/>
                </a:lnTo>
                <a:lnTo>
                  <a:pt x="156" y="168"/>
                </a:lnTo>
                <a:lnTo>
                  <a:pt x="150" y="168"/>
                </a:lnTo>
                <a:lnTo>
                  <a:pt x="150" y="162"/>
                </a:lnTo>
                <a:lnTo>
                  <a:pt x="144" y="162"/>
                </a:lnTo>
                <a:lnTo>
                  <a:pt x="144" y="156"/>
                </a:lnTo>
                <a:lnTo>
                  <a:pt x="138" y="156"/>
                </a:lnTo>
                <a:lnTo>
                  <a:pt x="132" y="162"/>
                </a:lnTo>
                <a:lnTo>
                  <a:pt x="126" y="162"/>
                </a:lnTo>
                <a:lnTo>
                  <a:pt x="126" y="168"/>
                </a:lnTo>
                <a:lnTo>
                  <a:pt x="120" y="168"/>
                </a:lnTo>
                <a:lnTo>
                  <a:pt x="114" y="168"/>
                </a:lnTo>
                <a:lnTo>
                  <a:pt x="114" y="162"/>
                </a:lnTo>
                <a:lnTo>
                  <a:pt x="108" y="162"/>
                </a:lnTo>
                <a:lnTo>
                  <a:pt x="102" y="162"/>
                </a:lnTo>
                <a:lnTo>
                  <a:pt x="102" y="156"/>
                </a:lnTo>
                <a:lnTo>
                  <a:pt x="96" y="156"/>
                </a:lnTo>
                <a:lnTo>
                  <a:pt x="90" y="150"/>
                </a:lnTo>
                <a:lnTo>
                  <a:pt x="84" y="150"/>
                </a:lnTo>
                <a:lnTo>
                  <a:pt x="78" y="144"/>
                </a:lnTo>
                <a:lnTo>
                  <a:pt x="72" y="144"/>
                </a:lnTo>
                <a:lnTo>
                  <a:pt x="72" y="138"/>
                </a:lnTo>
                <a:lnTo>
                  <a:pt x="66" y="138"/>
                </a:lnTo>
                <a:lnTo>
                  <a:pt x="60" y="138"/>
                </a:lnTo>
                <a:lnTo>
                  <a:pt x="60" y="144"/>
                </a:lnTo>
                <a:lnTo>
                  <a:pt x="54" y="144"/>
                </a:lnTo>
                <a:lnTo>
                  <a:pt x="48" y="144"/>
                </a:lnTo>
                <a:lnTo>
                  <a:pt x="42" y="144"/>
                </a:lnTo>
                <a:lnTo>
                  <a:pt x="36" y="144"/>
                </a:lnTo>
                <a:lnTo>
                  <a:pt x="30" y="144"/>
                </a:lnTo>
                <a:lnTo>
                  <a:pt x="24" y="144"/>
                </a:lnTo>
                <a:lnTo>
                  <a:pt x="18" y="138"/>
                </a:lnTo>
                <a:lnTo>
                  <a:pt x="18" y="132"/>
                </a:lnTo>
                <a:lnTo>
                  <a:pt x="12" y="132"/>
                </a:lnTo>
                <a:lnTo>
                  <a:pt x="6" y="126"/>
                </a:lnTo>
                <a:lnTo>
                  <a:pt x="6" y="120"/>
                </a:lnTo>
                <a:lnTo>
                  <a:pt x="6" y="114"/>
                </a:lnTo>
                <a:lnTo>
                  <a:pt x="0" y="108"/>
                </a:lnTo>
                <a:lnTo>
                  <a:pt x="6" y="108"/>
                </a:lnTo>
                <a:lnTo>
                  <a:pt x="6" y="102"/>
                </a:lnTo>
                <a:lnTo>
                  <a:pt x="12" y="96"/>
                </a:lnTo>
                <a:lnTo>
                  <a:pt x="18" y="90"/>
                </a:lnTo>
                <a:lnTo>
                  <a:pt x="24" y="90"/>
                </a:lnTo>
                <a:lnTo>
                  <a:pt x="24" y="84"/>
                </a:lnTo>
                <a:lnTo>
                  <a:pt x="30" y="84"/>
                </a:lnTo>
                <a:lnTo>
                  <a:pt x="30" y="78"/>
                </a:lnTo>
                <a:lnTo>
                  <a:pt x="36" y="78"/>
                </a:lnTo>
                <a:lnTo>
                  <a:pt x="42" y="78"/>
                </a:lnTo>
                <a:lnTo>
                  <a:pt x="48" y="78"/>
                </a:lnTo>
                <a:lnTo>
                  <a:pt x="48" y="72"/>
                </a:lnTo>
                <a:lnTo>
                  <a:pt x="54" y="72"/>
                </a:lnTo>
                <a:lnTo>
                  <a:pt x="60" y="72"/>
                </a:lnTo>
                <a:lnTo>
                  <a:pt x="66" y="66"/>
                </a:lnTo>
                <a:lnTo>
                  <a:pt x="72" y="66"/>
                </a:lnTo>
                <a:lnTo>
                  <a:pt x="78" y="60"/>
                </a:lnTo>
                <a:lnTo>
                  <a:pt x="84" y="60"/>
                </a:lnTo>
                <a:lnTo>
                  <a:pt x="90" y="54"/>
                </a:lnTo>
                <a:lnTo>
                  <a:pt x="96" y="54"/>
                </a:lnTo>
                <a:lnTo>
                  <a:pt x="96" y="48"/>
                </a:lnTo>
                <a:lnTo>
                  <a:pt x="102" y="48"/>
                </a:lnTo>
                <a:lnTo>
                  <a:pt x="108" y="42"/>
                </a:lnTo>
                <a:lnTo>
                  <a:pt x="114" y="36"/>
                </a:lnTo>
                <a:lnTo>
                  <a:pt x="120" y="30"/>
                </a:lnTo>
                <a:lnTo>
                  <a:pt x="126" y="24"/>
                </a:lnTo>
                <a:lnTo>
                  <a:pt x="126" y="18"/>
                </a:lnTo>
                <a:lnTo>
                  <a:pt x="132" y="18"/>
                </a:lnTo>
                <a:lnTo>
                  <a:pt x="132" y="12"/>
                </a:lnTo>
                <a:lnTo>
                  <a:pt x="132" y="6"/>
                </a:lnTo>
                <a:lnTo>
                  <a:pt x="138" y="6"/>
                </a:lnTo>
                <a:lnTo>
                  <a:pt x="138" y="0"/>
                </a:lnTo>
                <a:lnTo>
                  <a:pt x="144" y="0"/>
                </a:lnTo>
                <a:lnTo>
                  <a:pt x="156" y="0"/>
                </a:lnTo>
                <a:lnTo>
                  <a:pt x="162" y="0"/>
                </a:lnTo>
                <a:lnTo>
                  <a:pt x="174" y="0"/>
                </a:lnTo>
                <a:lnTo>
                  <a:pt x="180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198" y="0"/>
                </a:lnTo>
                <a:lnTo>
                  <a:pt x="192" y="0"/>
                </a:lnTo>
                <a:lnTo>
                  <a:pt x="186" y="6"/>
                </a:lnTo>
                <a:lnTo>
                  <a:pt x="180" y="6"/>
                </a:lnTo>
                <a:lnTo>
                  <a:pt x="174" y="12"/>
                </a:lnTo>
                <a:lnTo>
                  <a:pt x="168" y="18"/>
                </a:lnTo>
                <a:lnTo>
                  <a:pt x="162" y="24"/>
                </a:lnTo>
                <a:lnTo>
                  <a:pt x="156" y="30"/>
                </a:lnTo>
                <a:lnTo>
                  <a:pt x="150" y="30"/>
                </a:lnTo>
                <a:lnTo>
                  <a:pt x="150" y="36"/>
                </a:lnTo>
                <a:lnTo>
                  <a:pt x="144" y="36"/>
                </a:lnTo>
                <a:lnTo>
                  <a:pt x="138" y="36"/>
                </a:lnTo>
                <a:lnTo>
                  <a:pt x="132" y="36"/>
                </a:lnTo>
                <a:lnTo>
                  <a:pt x="132" y="66"/>
                </a:lnTo>
                <a:lnTo>
                  <a:pt x="138" y="66"/>
                </a:lnTo>
                <a:lnTo>
                  <a:pt x="150" y="60"/>
                </a:lnTo>
                <a:lnTo>
                  <a:pt x="156" y="60"/>
                </a:lnTo>
                <a:lnTo>
                  <a:pt x="162" y="60"/>
                </a:lnTo>
                <a:lnTo>
                  <a:pt x="168" y="60"/>
                </a:lnTo>
                <a:lnTo>
                  <a:pt x="174" y="60"/>
                </a:lnTo>
                <a:lnTo>
                  <a:pt x="180" y="66"/>
                </a:lnTo>
                <a:lnTo>
                  <a:pt x="186" y="66"/>
                </a:lnTo>
                <a:lnTo>
                  <a:pt x="192" y="66"/>
                </a:lnTo>
                <a:lnTo>
                  <a:pt x="192" y="72"/>
                </a:lnTo>
                <a:lnTo>
                  <a:pt x="198" y="72"/>
                </a:lnTo>
                <a:lnTo>
                  <a:pt x="204" y="78"/>
                </a:lnTo>
                <a:lnTo>
                  <a:pt x="210" y="84"/>
                </a:lnTo>
                <a:lnTo>
                  <a:pt x="210" y="90"/>
                </a:lnTo>
                <a:lnTo>
                  <a:pt x="216" y="90"/>
                </a:lnTo>
                <a:lnTo>
                  <a:pt x="222" y="90"/>
                </a:lnTo>
                <a:lnTo>
                  <a:pt x="228" y="90"/>
                </a:lnTo>
                <a:lnTo>
                  <a:pt x="234" y="90"/>
                </a:lnTo>
                <a:lnTo>
                  <a:pt x="240" y="90"/>
                </a:lnTo>
                <a:lnTo>
                  <a:pt x="246" y="90"/>
                </a:lnTo>
                <a:lnTo>
                  <a:pt x="252" y="96"/>
                </a:lnTo>
                <a:lnTo>
                  <a:pt x="258" y="96"/>
                </a:lnTo>
                <a:lnTo>
                  <a:pt x="264" y="90"/>
                </a:lnTo>
                <a:lnTo>
                  <a:pt x="270" y="90"/>
                </a:lnTo>
                <a:lnTo>
                  <a:pt x="276" y="90"/>
                </a:lnTo>
                <a:lnTo>
                  <a:pt x="282" y="90"/>
                </a:lnTo>
                <a:lnTo>
                  <a:pt x="282" y="84"/>
                </a:lnTo>
                <a:lnTo>
                  <a:pt x="288" y="84"/>
                </a:lnTo>
                <a:lnTo>
                  <a:pt x="300" y="78"/>
                </a:lnTo>
                <a:lnTo>
                  <a:pt x="306" y="78"/>
                </a:lnTo>
                <a:lnTo>
                  <a:pt x="306" y="72"/>
                </a:lnTo>
                <a:lnTo>
                  <a:pt x="312" y="72"/>
                </a:lnTo>
                <a:lnTo>
                  <a:pt x="324" y="72"/>
                </a:lnTo>
                <a:lnTo>
                  <a:pt x="336" y="72"/>
                </a:lnTo>
                <a:lnTo>
                  <a:pt x="342" y="66"/>
                </a:lnTo>
                <a:lnTo>
                  <a:pt x="348" y="66"/>
                </a:lnTo>
                <a:lnTo>
                  <a:pt x="354" y="66"/>
                </a:lnTo>
                <a:lnTo>
                  <a:pt x="360" y="66"/>
                </a:lnTo>
                <a:lnTo>
                  <a:pt x="360" y="60"/>
                </a:lnTo>
                <a:lnTo>
                  <a:pt x="366" y="60"/>
                </a:lnTo>
                <a:lnTo>
                  <a:pt x="372" y="54"/>
                </a:lnTo>
                <a:lnTo>
                  <a:pt x="378" y="48"/>
                </a:lnTo>
                <a:lnTo>
                  <a:pt x="384" y="48"/>
                </a:lnTo>
                <a:lnTo>
                  <a:pt x="390" y="48"/>
                </a:lnTo>
                <a:lnTo>
                  <a:pt x="390" y="54"/>
                </a:lnTo>
                <a:lnTo>
                  <a:pt x="390" y="60"/>
                </a:lnTo>
                <a:lnTo>
                  <a:pt x="390" y="72"/>
                </a:lnTo>
                <a:lnTo>
                  <a:pt x="396" y="78"/>
                </a:lnTo>
                <a:lnTo>
                  <a:pt x="396" y="84"/>
                </a:lnTo>
                <a:lnTo>
                  <a:pt x="402" y="84"/>
                </a:lnTo>
                <a:lnTo>
                  <a:pt x="408" y="90"/>
                </a:lnTo>
                <a:lnTo>
                  <a:pt x="414" y="90"/>
                </a:lnTo>
                <a:lnTo>
                  <a:pt x="414" y="96"/>
                </a:lnTo>
                <a:lnTo>
                  <a:pt x="420" y="96"/>
                </a:lnTo>
                <a:lnTo>
                  <a:pt x="420" y="102"/>
                </a:lnTo>
                <a:lnTo>
                  <a:pt x="420" y="108"/>
                </a:lnTo>
                <a:lnTo>
                  <a:pt x="420" y="114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4890960" y="2119320"/>
            <a:ext cx="666720" cy="380880"/>
          </a:xfrm>
          <a:custGeom>
            <a:avLst/>
            <a:gdLst/>
            <a:ahLst/>
            <a:rect l="l" t="t" r="r" b="b"/>
            <a:pathLst>
              <a:path w="420" h="240">
                <a:moveTo>
                  <a:pt x="420" y="114"/>
                </a:moveTo>
                <a:lnTo>
                  <a:pt x="420" y="114"/>
                </a:lnTo>
                <a:lnTo>
                  <a:pt x="414" y="120"/>
                </a:lnTo>
                <a:lnTo>
                  <a:pt x="408" y="120"/>
                </a:lnTo>
                <a:lnTo>
                  <a:pt x="402" y="126"/>
                </a:lnTo>
                <a:lnTo>
                  <a:pt x="396" y="126"/>
                </a:lnTo>
                <a:lnTo>
                  <a:pt x="390" y="126"/>
                </a:lnTo>
                <a:lnTo>
                  <a:pt x="384" y="132"/>
                </a:lnTo>
                <a:lnTo>
                  <a:pt x="378" y="132"/>
                </a:lnTo>
                <a:lnTo>
                  <a:pt x="372" y="132"/>
                </a:lnTo>
                <a:lnTo>
                  <a:pt x="366" y="132"/>
                </a:lnTo>
                <a:lnTo>
                  <a:pt x="360" y="138"/>
                </a:lnTo>
                <a:lnTo>
                  <a:pt x="360" y="144"/>
                </a:lnTo>
                <a:lnTo>
                  <a:pt x="354" y="150"/>
                </a:lnTo>
                <a:lnTo>
                  <a:pt x="354" y="156"/>
                </a:lnTo>
                <a:lnTo>
                  <a:pt x="348" y="156"/>
                </a:lnTo>
                <a:lnTo>
                  <a:pt x="342" y="156"/>
                </a:lnTo>
                <a:lnTo>
                  <a:pt x="336" y="156"/>
                </a:lnTo>
                <a:lnTo>
                  <a:pt x="312" y="156"/>
                </a:lnTo>
                <a:lnTo>
                  <a:pt x="300" y="186"/>
                </a:lnTo>
                <a:lnTo>
                  <a:pt x="246" y="186"/>
                </a:lnTo>
                <a:lnTo>
                  <a:pt x="246" y="192"/>
                </a:lnTo>
                <a:lnTo>
                  <a:pt x="240" y="192"/>
                </a:lnTo>
                <a:lnTo>
                  <a:pt x="240" y="198"/>
                </a:lnTo>
                <a:lnTo>
                  <a:pt x="240" y="204"/>
                </a:lnTo>
                <a:lnTo>
                  <a:pt x="240" y="210"/>
                </a:lnTo>
                <a:lnTo>
                  <a:pt x="234" y="216"/>
                </a:lnTo>
                <a:lnTo>
                  <a:pt x="228" y="222"/>
                </a:lnTo>
                <a:lnTo>
                  <a:pt x="228" y="234"/>
                </a:lnTo>
                <a:lnTo>
                  <a:pt x="228" y="240"/>
                </a:lnTo>
                <a:lnTo>
                  <a:pt x="222" y="240"/>
                </a:lnTo>
                <a:lnTo>
                  <a:pt x="216" y="240"/>
                </a:lnTo>
                <a:lnTo>
                  <a:pt x="210" y="240"/>
                </a:lnTo>
                <a:lnTo>
                  <a:pt x="204" y="234"/>
                </a:lnTo>
                <a:lnTo>
                  <a:pt x="198" y="234"/>
                </a:lnTo>
                <a:lnTo>
                  <a:pt x="198" y="228"/>
                </a:lnTo>
                <a:lnTo>
                  <a:pt x="198" y="222"/>
                </a:lnTo>
                <a:lnTo>
                  <a:pt x="198" y="216"/>
                </a:lnTo>
                <a:lnTo>
                  <a:pt x="198" y="210"/>
                </a:lnTo>
                <a:lnTo>
                  <a:pt x="204" y="204"/>
                </a:lnTo>
                <a:lnTo>
                  <a:pt x="204" y="198"/>
                </a:lnTo>
                <a:lnTo>
                  <a:pt x="204" y="192"/>
                </a:lnTo>
                <a:lnTo>
                  <a:pt x="198" y="186"/>
                </a:lnTo>
                <a:lnTo>
                  <a:pt x="192" y="186"/>
                </a:lnTo>
                <a:lnTo>
                  <a:pt x="186" y="180"/>
                </a:lnTo>
                <a:lnTo>
                  <a:pt x="180" y="180"/>
                </a:lnTo>
                <a:lnTo>
                  <a:pt x="174" y="180"/>
                </a:lnTo>
                <a:lnTo>
                  <a:pt x="168" y="174"/>
                </a:lnTo>
                <a:lnTo>
                  <a:pt x="162" y="174"/>
                </a:lnTo>
                <a:lnTo>
                  <a:pt x="156" y="174"/>
                </a:lnTo>
                <a:lnTo>
                  <a:pt x="156" y="168"/>
                </a:lnTo>
                <a:lnTo>
                  <a:pt x="150" y="168"/>
                </a:lnTo>
                <a:lnTo>
                  <a:pt x="150" y="162"/>
                </a:lnTo>
                <a:lnTo>
                  <a:pt x="144" y="162"/>
                </a:lnTo>
                <a:lnTo>
                  <a:pt x="144" y="156"/>
                </a:lnTo>
                <a:lnTo>
                  <a:pt x="138" y="156"/>
                </a:lnTo>
                <a:lnTo>
                  <a:pt x="132" y="162"/>
                </a:lnTo>
                <a:lnTo>
                  <a:pt x="126" y="162"/>
                </a:lnTo>
                <a:lnTo>
                  <a:pt x="126" y="168"/>
                </a:lnTo>
                <a:lnTo>
                  <a:pt x="120" y="168"/>
                </a:lnTo>
                <a:lnTo>
                  <a:pt x="114" y="168"/>
                </a:lnTo>
                <a:lnTo>
                  <a:pt x="114" y="162"/>
                </a:lnTo>
                <a:lnTo>
                  <a:pt x="108" y="162"/>
                </a:lnTo>
                <a:lnTo>
                  <a:pt x="102" y="162"/>
                </a:lnTo>
                <a:lnTo>
                  <a:pt x="102" y="156"/>
                </a:lnTo>
                <a:lnTo>
                  <a:pt x="96" y="156"/>
                </a:lnTo>
                <a:lnTo>
                  <a:pt x="90" y="150"/>
                </a:lnTo>
                <a:lnTo>
                  <a:pt x="84" y="150"/>
                </a:lnTo>
                <a:lnTo>
                  <a:pt x="78" y="144"/>
                </a:lnTo>
                <a:lnTo>
                  <a:pt x="72" y="144"/>
                </a:lnTo>
                <a:lnTo>
                  <a:pt x="72" y="138"/>
                </a:lnTo>
                <a:lnTo>
                  <a:pt x="66" y="138"/>
                </a:lnTo>
                <a:lnTo>
                  <a:pt x="60" y="138"/>
                </a:lnTo>
                <a:lnTo>
                  <a:pt x="60" y="144"/>
                </a:lnTo>
                <a:lnTo>
                  <a:pt x="54" y="144"/>
                </a:lnTo>
                <a:lnTo>
                  <a:pt x="48" y="144"/>
                </a:lnTo>
                <a:lnTo>
                  <a:pt x="42" y="144"/>
                </a:lnTo>
                <a:lnTo>
                  <a:pt x="36" y="144"/>
                </a:lnTo>
                <a:lnTo>
                  <a:pt x="30" y="144"/>
                </a:lnTo>
                <a:lnTo>
                  <a:pt x="24" y="144"/>
                </a:lnTo>
                <a:lnTo>
                  <a:pt x="18" y="138"/>
                </a:lnTo>
                <a:lnTo>
                  <a:pt x="18" y="132"/>
                </a:lnTo>
                <a:lnTo>
                  <a:pt x="12" y="132"/>
                </a:lnTo>
                <a:lnTo>
                  <a:pt x="6" y="126"/>
                </a:lnTo>
                <a:lnTo>
                  <a:pt x="6" y="120"/>
                </a:lnTo>
                <a:lnTo>
                  <a:pt x="6" y="114"/>
                </a:lnTo>
                <a:lnTo>
                  <a:pt x="0" y="108"/>
                </a:lnTo>
                <a:lnTo>
                  <a:pt x="6" y="108"/>
                </a:lnTo>
                <a:lnTo>
                  <a:pt x="6" y="102"/>
                </a:lnTo>
                <a:lnTo>
                  <a:pt x="12" y="96"/>
                </a:lnTo>
                <a:lnTo>
                  <a:pt x="18" y="90"/>
                </a:lnTo>
                <a:lnTo>
                  <a:pt x="24" y="90"/>
                </a:lnTo>
                <a:lnTo>
                  <a:pt x="24" y="84"/>
                </a:lnTo>
                <a:lnTo>
                  <a:pt x="30" y="84"/>
                </a:lnTo>
                <a:lnTo>
                  <a:pt x="30" y="78"/>
                </a:lnTo>
                <a:lnTo>
                  <a:pt x="36" y="78"/>
                </a:lnTo>
                <a:lnTo>
                  <a:pt x="42" y="78"/>
                </a:lnTo>
                <a:lnTo>
                  <a:pt x="48" y="78"/>
                </a:lnTo>
                <a:lnTo>
                  <a:pt x="48" y="72"/>
                </a:lnTo>
                <a:lnTo>
                  <a:pt x="54" y="72"/>
                </a:lnTo>
                <a:lnTo>
                  <a:pt x="60" y="72"/>
                </a:lnTo>
                <a:lnTo>
                  <a:pt x="66" y="66"/>
                </a:lnTo>
                <a:lnTo>
                  <a:pt x="72" y="66"/>
                </a:lnTo>
                <a:lnTo>
                  <a:pt x="78" y="60"/>
                </a:lnTo>
                <a:lnTo>
                  <a:pt x="84" y="60"/>
                </a:lnTo>
                <a:lnTo>
                  <a:pt x="90" y="54"/>
                </a:lnTo>
                <a:lnTo>
                  <a:pt x="96" y="54"/>
                </a:lnTo>
                <a:lnTo>
                  <a:pt x="96" y="48"/>
                </a:lnTo>
                <a:lnTo>
                  <a:pt x="102" y="48"/>
                </a:lnTo>
                <a:lnTo>
                  <a:pt x="108" y="42"/>
                </a:lnTo>
                <a:lnTo>
                  <a:pt x="114" y="36"/>
                </a:lnTo>
                <a:lnTo>
                  <a:pt x="120" y="30"/>
                </a:lnTo>
                <a:lnTo>
                  <a:pt x="126" y="24"/>
                </a:lnTo>
                <a:lnTo>
                  <a:pt x="126" y="18"/>
                </a:lnTo>
                <a:lnTo>
                  <a:pt x="132" y="18"/>
                </a:lnTo>
                <a:lnTo>
                  <a:pt x="132" y="12"/>
                </a:lnTo>
                <a:lnTo>
                  <a:pt x="132" y="6"/>
                </a:lnTo>
                <a:lnTo>
                  <a:pt x="138" y="6"/>
                </a:lnTo>
                <a:lnTo>
                  <a:pt x="138" y="0"/>
                </a:lnTo>
                <a:lnTo>
                  <a:pt x="144" y="0"/>
                </a:lnTo>
                <a:lnTo>
                  <a:pt x="156" y="0"/>
                </a:lnTo>
                <a:lnTo>
                  <a:pt x="162" y="0"/>
                </a:lnTo>
                <a:lnTo>
                  <a:pt x="174" y="0"/>
                </a:lnTo>
                <a:lnTo>
                  <a:pt x="180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198" y="0"/>
                </a:lnTo>
                <a:lnTo>
                  <a:pt x="192" y="0"/>
                </a:lnTo>
                <a:lnTo>
                  <a:pt x="186" y="6"/>
                </a:lnTo>
                <a:lnTo>
                  <a:pt x="180" y="6"/>
                </a:lnTo>
                <a:lnTo>
                  <a:pt x="174" y="12"/>
                </a:lnTo>
                <a:lnTo>
                  <a:pt x="168" y="18"/>
                </a:lnTo>
                <a:lnTo>
                  <a:pt x="162" y="24"/>
                </a:lnTo>
                <a:lnTo>
                  <a:pt x="156" y="30"/>
                </a:lnTo>
                <a:lnTo>
                  <a:pt x="150" y="30"/>
                </a:lnTo>
                <a:lnTo>
                  <a:pt x="150" y="36"/>
                </a:lnTo>
                <a:lnTo>
                  <a:pt x="144" y="36"/>
                </a:lnTo>
                <a:lnTo>
                  <a:pt x="138" y="36"/>
                </a:lnTo>
                <a:lnTo>
                  <a:pt x="132" y="36"/>
                </a:lnTo>
                <a:lnTo>
                  <a:pt x="132" y="66"/>
                </a:lnTo>
                <a:lnTo>
                  <a:pt x="138" y="66"/>
                </a:lnTo>
                <a:lnTo>
                  <a:pt x="150" y="60"/>
                </a:lnTo>
                <a:lnTo>
                  <a:pt x="156" y="60"/>
                </a:lnTo>
                <a:lnTo>
                  <a:pt x="162" y="60"/>
                </a:lnTo>
                <a:lnTo>
                  <a:pt x="168" y="60"/>
                </a:lnTo>
                <a:lnTo>
                  <a:pt x="174" y="60"/>
                </a:lnTo>
                <a:lnTo>
                  <a:pt x="180" y="66"/>
                </a:lnTo>
                <a:lnTo>
                  <a:pt x="186" y="66"/>
                </a:lnTo>
                <a:lnTo>
                  <a:pt x="192" y="66"/>
                </a:lnTo>
                <a:lnTo>
                  <a:pt x="192" y="72"/>
                </a:lnTo>
                <a:lnTo>
                  <a:pt x="198" y="72"/>
                </a:lnTo>
                <a:lnTo>
                  <a:pt x="204" y="78"/>
                </a:lnTo>
                <a:lnTo>
                  <a:pt x="210" y="84"/>
                </a:lnTo>
                <a:lnTo>
                  <a:pt x="210" y="90"/>
                </a:lnTo>
                <a:lnTo>
                  <a:pt x="216" y="90"/>
                </a:lnTo>
                <a:lnTo>
                  <a:pt x="222" y="90"/>
                </a:lnTo>
                <a:lnTo>
                  <a:pt x="228" y="90"/>
                </a:lnTo>
                <a:lnTo>
                  <a:pt x="234" y="90"/>
                </a:lnTo>
                <a:lnTo>
                  <a:pt x="240" y="90"/>
                </a:lnTo>
                <a:lnTo>
                  <a:pt x="246" y="90"/>
                </a:lnTo>
                <a:lnTo>
                  <a:pt x="252" y="96"/>
                </a:lnTo>
                <a:lnTo>
                  <a:pt x="258" y="96"/>
                </a:lnTo>
                <a:lnTo>
                  <a:pt x="264" y="90"/>
                </a:lnTo>
                <a:lnTo>
                  <a:pt x="270" y="90"/>
                </a:lnTo>
                <a:lnTo>
                  <a:pt x="276" y="90"/>
                </a:lnTo>
                <a:lnTo>
                  <a:pt x="282" y="90"/>
                </a:lnTo>
                <a:lnTo>
                  <a:pt x="282" y="84"/>
                </a:lnTo>
                <a:lnTo>
                  <a:pt x="288" y="84"/>
                </a:lnTo>
                <a:lnTo>
                  <a:pt x="300" y="78"/>
                </a:lnTo>
                <a:lnTo>
                  <a:pt x="306" y="78"/>
                </a:lnTo>
                <a:lnTo>
                  <a:pt x="306" y="72"/>
                </a:lnTo>
                <a:lnTo>
                  <a:pt x="312" y="72"/>
                </a:lnTo>
                <a:lnTo>
                  <a:pt x="324" y="72"/>
                </a:lnTo>
                <a:lnTo>
                  <a:pt x="336" y="72"/>
                </a:lnTo>
                <a:lnTo>
                  <a:pt x="342" y="66"/>
                </a:lnTo>
                <a:lnTo>
                  <a:pt x="348" y="66"/>
                </a:lnTo>
                <a:lnTo>
                  <a:pt x="354" y="66"/>
                </a:lnTo>
                <a:lnTo>
                  <a:pt x="360" y="66"/>
                </a:lnTo>
                <a:lnTo>
                  <a:pt x="360" y="60"/>
                </a:lnTo>
                <a:lnTo>
                  <a:pt x="366" y="60"/>
                </a:lnTo>
                <a:lnTo>
                  <a:pt x="372" y="54"/>
                </a:lnTo>
                <a:lnTo>
                  <a:pt x="378" y="48"/>
                </a:lnTo>
                <a:lnTo>
                  <a:pt x="384" y="48"/>
                </a:lnTo>
                <a:lnTo>
                  <a:pt x="390" y="48"/>
                </a:lnTo>
                <a:lnTo>
                  <a:pt x="390" y="54"/>
                </a:lnTo>
                <a:lnTo>
                  <a:pt x="390" y="60"/>
                </a:lnTo>
                <a:lnTo>
                  <a:pt x="390" y="72"/>
                </a:lnTo>
                <a:lnTo>
                  <a:pt x="396" y="78"/>
                </a:lnTo>
                <a:lnTo>
                  <a:pt x="396" y="84"/>
                </a:lnTo>
                <a:lnTo>
                  <a:pt x="402" y="84"/>
                </a:lnTo>
                <a:lnTo>
                  <a:pt x="408" y="90"/>
                </a:lnTo>
                <a:lnTo>
                  <a:pt x="414" y="90"/>
                </a:lnTo>
                <a:lnTo>
                  <a:pt x="414" y="96"/>
                </a:lnTo>
                <a:lnTo>
                  <a:pt x="420" y="96"/>
                </a:lnTo>
                <a:lnTo>
                  <a:pt x="420" y="102"/>
                </a:lnTo>
                <a:lnTo>
                  <a:pt x="420" y="108"/>
                </a:lnTo>
                <a:lnTo>
                  <a:pt x="420" y="114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5681520" y="2281320"/>
            <a:ext cx="266760" cy="123840"/>
          </a:xfrm>
          <a:custGeom>
            <a:avLst/>
            <a:gdLst/>
            <a:ahLst/>
            <a:rect l="l" t="t" r="r" b="b"/>
            <a:pathLst>
              <a:path w="168" h="78">
                <a:moveTo>
                  <a:pt x="30" y="42"/>
                </a:moveTo>
                <a:lnTo>
                  <a:pt x="36" y="36"/>
                </a:lnTo>
                <a:lnTo>
                  <a:pt x="42" y="36"/>
                </a:lnTo>
                <a:lnTo>
                  <a:pt x="48" y="36"/>
                </a:lnTo>
                <a:lnTo>
                  <a:pt x="54" y="36"/>
                </a:lnTo>
                <a:lnTo>
                  <a:pt x="60" y="36"/>
                </a:lnTo>
                <a:lnTo>
                  <a:pt x="66" y="36"/>
                </a:lnTo>
                <a:lnTo>
                  <a:pt x="72" y="36"/>
                </a:lnTo>
                <a:lnTo>
                  <a:pt x="78" y="36"/>
                </a:lnTo>
                <a:lnTo>
                  <a:pt x="84" y="36"/>
                </a:lnTo>
                <a:lnTo>
                  <a:pt x="90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08" y="54"/>
                </a:lnTo>
                <a:lnTo>
                  <a:pt x="114" y="60"/>
                </a:lnTo>
                <a:lnTo>
                  <a:pt x="120" y="54"/>
                </a:lnTo>
                <a:lnTo>
                  <a:pt x="120" y="48"/>
                </a:lnTo>
                <a:lnTo>
                  <a:pt x="126" y="48"/>
                </a:lnTo>
                <a:lnTo>
                  <a:pt x="132" y="48"/>
                </a:lnTo>
                <a:lnTo>
                  <a:pt x="132" y="54"/>
                </a:lnTo>
                <a:lnTo>
                  <a:pt x="138" y="54"/>
                </a:lnTo>
                <a:lnTo>
                  <a:pt x="138" y="60"/>
                </a:lnTo>
                <a:lnTo>
                  <a:pt x="138" y="66"/>
                </a:lnTo>
                <a:lnTo>
                  <a:pt x="138" y="72"/>
                </a:lnTo>
                <a:lnTo>
                  <a:pt x="138" y="78"/>
                </a:lnTo>
                <a:lnTo>
                  <a:pt x="144" y="78"/>
                </a:lnTo>
                <a:lnTo>
                  <a:pt x="144" y="72"/>
                </a:lnTo>
                <a:lnTo>
                  <a:pt x="150" y="72"/>
                </a:lnTo>
                <a:lnTo>
                  <a:pt x="150" y="60"/>
                </a:lnTo>
                <a:lnTo>
                  <a:pt x="156" y="48"/>
                </a:lnTo>
                <a:lnTo>
                  <a:pt x="156" y="42"/>
                </a:lnTo>
                <a:lnTo>
                  <a:pt x="162" y="30"/>
                </a:lnTo>
                <a:lnTo>
                  <a:pt x="168" y="24"/>
                </a:lnTo>
                <a:lnTo>
                  <a:pt x="168" y="18"/>
                </a:lnTo>
                <a:lnTo>
                  <a:pt x="162" y="18"/>
                </a:lnTo>
                <a:lnTo>
                  <a:pt x="156" y="18"/>
                </a:lnTo>
                <a:lnTo>
                  <a:pt x="150" y="24"/>
                </a:lnTo>
                <a:lnTo>
                  <a:pt x="144" y="24"/>
                </a:lnTo>
                <a:lnTo>
                  <a:pt x="144" y="30"/>
                </a:lnTo>
                <a:lnTo>
                  <a:pt x="138" y="30"/>
                </a:lnTo>
                <a:lnTo>
                  <a:pt x="132" y="24"/>
                </a:lnTo>
                <a:lnTo>
                  <a:pt x="126" y="18"/>
                </a:lnTo>
                <a:lnTo>
                  <a:pt x="126" y="12"/>
                </a:lnTo>
                <a:lnTo>
                  <a:pt x="120" y="12"/>
                </a:lnTo>
                <a:lnTo>
                  <a:pt x="114" y="12"/>
                </a:lnTo>
                <a:lnTo>
                  <a:pt x="108" y="12"/>
                </a:lnTo>
                <a:lnTo>
                  <a:pt x="102" y="12"/>
                </a:lnTo>
                <a:lnTo>
                  <a:pt x="96" y="12"/>
                </a:lnTo>
                <a:lnTo>
                  <a:pt x="90" y="12"/>
                </a:lnTo>
                <a:lnTo>
                  <a:pt x="84" y="12"/>
                </a:lnTo>
                <a:lnTo>
                  <a:pt x="78" y="12"/>
                </a:lnTo>
                <a:lnTo>
                  <a:pt x="72" y="12"/>
                </a:lnTo>
                <a:lnTo>
                  <a:pt x="72" y="6"/>
                </a:lnTo>
                <a:lnTo>
                  <a:pt x="66" y="6"/>
                </a:lnTo>
                <a:lnTo>
                  <a:pt x="66" y="0"/>
                </a:lnTo>
                <a:lnTo>
                  <a:pt x="60" y="0"/>
                </a:lnTo>
                <a:lnTo>
                  <a:pt x="60" y="6"/>
                </a:lnTo>
                <a:lnTo>
                  <a:pt x="54" y="6"/>
                </a:lnTo>
                <a:lnTo>
                  <a:pt x="48" y="6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30" y="0"/>
                </a:lnTo>
                <a:lnTo>
                  <a:pt x="30" y="6"/>
                </a:lnTo>
                <a:lnTo>
                  <a:pt x="24" y="6"/>
                </a:lnTo>
                <a:lnTo>
                  <a:pt x="24" y="12"/>
                </a:lnTo>
                <a:lnTo>
                  <a:pt x="18" y="12"/>
                </a:lnTo>
                <a:lnTo>
                  <a:pt x="12" y="12"/>
                </a:lnTo>
                <a:lnTo>
                  <a:pt x="6" y="12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6" y="24"/>
                </a:lnTo>
                <a:lnTo>
                  <a:pt x="12" y="30"/>
                </a:lnTo>
                <a:lnTo>
                  <a:pt x="18" y="30"/>
                </a:lnTo>
                <a:lnTo>
                  <a:pt x="24" y="36"/>
                </a:lnTo>
                <a:lnTo>
                  <a:pt x="30" y="42"/>
                </a:lnTo>
                <a:close/>
              </a:path>
            </a:pathLst>
          </a:custGeom>
          <a:solidFill>
            <a:srgbClr val="bfe1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5681520" y="2281320"/>
            <a:ext cx="266760" cy="123840"/>
          </a:xfrm>
          <a:custGeom>
            <a:avLst/>
            <a:gdLst/>
            <a:ahLst/>
            <a:rect l="l" t="t" r="r" b="b"/>
            <a:pathLst>
              <a:path w="168" h="78">
                <a:moveTo>
                  <a:pt x="30" y="42"/>
                </a:moveTo>
                <a:lnTo>
                  <a:pt x="36" y="36"/>
                </a:lnTo>
                <a:lnTo>
                  <a:pt x="42" y="36"/>
                </a:lnTo>
                <a:lnTo>
                  <a:pt x="48" y="36"/>
                </a:lnTo>
                <a:lnTo>
                  <a:pt x="54" y="36"/>
                </a:lnTo>
                <a:lnTo>
                  <a:pt x="60" y="36"/>
                </a:lnTo>
                <a:lnTo>
                  <a:pt x="66" y="36"/>
                </a:lnTo>
                <a:lnTo>
                  <a:pt x="72" y="36"/>
                </a:lnTo>
                <a:lnTo>
                  <a:pt x="78" y="36"/>
                </a:lnTo>
                <a:lnTo>
                  <a:pt x="84" y="36"/>
                </a:lnTo>
                <a:lnTo>
                  <a:pt x="90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08" y="54"/>
                </a:lnTo>
                <a:lnTo>
                  <a:pt x="114" y="60"/>
                </a:lnTo>
                <a:lnTo>
                  <a:pt x="120" y="54"/>
                </a:lnTo>
                <a:lnTo>
                  <a:pt x="120" y="48"/>
                </a:lnTo>
                <a:lnTo>
                  <a:pt x="126" y="48"/>
                </a:lnTo>
                <a:lnTo>
                  <a:pt x="132" y="48"/>
                </a:lnTo>
                <a:lnTo>
                  <a:pt x="132" y="54"/>
                </a:lnTo>
                <a:lnTo>
                  <a:pt x="138" y="54"/>
                </a:lnTo>
                <a:lnTo>
                  <a:pt x="138" y="60"/>
                </a:lnTo>
                <a:lnTo>
                  <a:pt x="138" y="66"/>
                </a:lnTo>
                <a:lnTo>
                  <a:pt x="138" y="72"/>
                </a:lnTo>
                <a:lnTo>
                  <a:pt x="138" y="78"/>
                </a:lnTo>
                <a:lnTo>
                  <a:pt x="144" y="78"/>
                </a:lnTo>
                <a:lnTo>
                  <a:pt x="144" y="72"/>
                </a:lnTo>
                <a:lnTo>
                  <a:pt x="150" y="72"/>
                </a:lnTo>
                <a:lnTo>
                  <a:pt x="150" y="60"/>
                </a:lnTo>
                <a:lnTo>
                  <a:pt x="156" y="48"/>
                </a:lnTo>
                <a:lnTo>
                  <a:pt x="156" y="42"/>
                </a:lnTo>
                <a:lnTo>
                  <a:pt x="162" y="30"/>
                </a:lnTo>
                <a:lnTo>
                  <a:pt x="168" y="24"/>
                </a:lnTo>
                <a:lnTo>
                  <a:pt x="168" y="18"/>
                </a:lnTo>
                <a:lnTo>
                  <a:pt x="162" y="18"/>
                </a:lnTo>
                <a:lnTo>
                  <a:pt x="156" y="18"/>
                </a:lnTo>
                <a:lnTo>
                  <a:pt x="150" y="24"/>
                </a:lnTo>
                <a:lnTo>
                  <a:pt x="144" y="24"/>
                </a:lnTo>
                <a:lnTo>
                  <a:pt x="144" y="30"/>
                </a:lnTo>
                <a:lnTo>
                  <a:pt x="138" y="30"/>
                </a:lnTo>
                <a:lnTo>
                  <a:pt x="132" y="24"/>
                </a:lnTo>
                <a:lnTo>
                  <a:pt x="126" y="18"/>
                </a:lnTo>
                <a:lnTo>
                  <a:pt x="126" y="12"/>
                </a:lnTo>
                <a:lnTo>
                  <a:pt x="120" y="12"/>
                </a:lnTo>
                <a:lnTo>
                  <a:pt x="114" y="12"/>
                </a:lnTo>
                <a:lnTo>
                  <a:pt x="108" y="12"/>
                </a:lnTo>
                <a:lnTo>
                  <a:pt x="102" y="12"/>
                </a:lnTo>
                <a:lnTo>
                  <a:pt x="96" y="12"/>
                </a:lnTo>
                <a:lnTo>
                  <a:pt x="90" y="12"/>
                </a:lnTo>
                <a:lnTo>
                  <a:pt x="84" y="12"/>
                </a:lnTo>
                <a:lnTo>
                  <a:pt x="78" y="12"/>
                </a:lnTo>
                <a:lnTo>
                  <a:pt x="72" y="12"/>
                </a:lnTo>
                <a:lnTo>
                  <a:pt x="72" y="6"/>
                </a:lnTo>
                <a:lnTo>
                  <a:pt x="66" y="6"/>
                </a:lnTo>
                <a:lnTo>
                  <a:pt x="66" y="0"/>
                </a:lnTo>
                <a:lnTo>
                  <a:pt x="60" y="0"/>
                </a:lnTo>
                <a:lnTo>
                  <a:pt x="60" y="6"/>
                </a:lnTo>
                <a:lnTo>
                  <a:pt x="54" y="6"/>
                </a:lnTo>
                <a:lnTo>
                  <a:pt x="48" y="6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30" y="0"/>
                </a:lnTo>
                <a:lnTo>
                  <a:pt x="30" y="6"/>
                </a:lnTo>
                <a:lnTo>
                  <a:pt x="24" y="6"/>
                </a:lnTo>
                <a:lnTo>
                  <a:pt x="24" y="12"/>
                </a:lnTo>
                <a:lnTo>
                  <a:pt x="18" y="12"/>
                </a:lnTo>
                <a:lnTo>
                  <a:pt x="12" y="12"/>
                </a:lnTo>
                <a:lnTo>
                  <a:pt x="6" y="12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6" y="24"/>
                </a:lnTo>
                <a:lnTo>
                  <a:pt x="12" y="30"/>
                </a:lnTo>
                <a:lnTo>
                  <a:pt x="18" y="30"/>
                </a:lnTo>
                <a:lnTo>
                  <a:pt x="24" y="36"/>
                </a:lnTo>
                <a:lnTo>
                  <a:pt x="30" y="42"/>
                </a:lnTo>
              </a:path>
            </a:pathLst>
          </a:custGeom>
          <a:noFill/>
          <a:ln cap="rnd" w="9360">
            <a:solidFill>
              <a:srgbClr val="84828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5281560" y="3062160"/>
            <a:ext cx="428760" cy="723960"/>
          </a:xfrm>
          <a:custGeom>
            <a:avLst/>
            <a:gdLst/>
            <a:ahLst/>
            <a:rect l="l" t="t" r="r" b="b"/>
            <a:pathLst>
              <a:path w="270" h="456">
                <a:moveTo>
                  <a:pt x="78" y="6"/>
                </a:moveTo>
                <a:lnTo>
                  <a:pt x="240" y="0"/>
                </a:lnTo>
                <a:lnTo>
                  <a:pt x="240" y="6"/>
                </a:lnTo>
                <a:lnTo>
                  <a:pt x="270" y="282"/>
                </a:lnTo>
                <a:lnTo>
                  <a:pt x="270" y="288"/>
                </a:lnTo>
                <a:lnTo>
                  <a:pt x="270" y="294"/>
                </a:lnTo>
                <a:lnTo>
                  <a:pt x="270" y="300"/>
                </a:lnTo>
                <a:lnTo>
                  <a:pt x="270" y="306"/>
                </a:lnTo>
                <a:lnTo>
                  <a:pt x="270" y="312"/>
                </a:lnTo>
                <a:lnTo>
                  <a:pt x="264" y="312"/>
                </a:lnTo>
                <a:lnTo>
                  <a:pt x="264" y="318"/>
                </a:lnTo>
                <a:lnTo>
                  <a:pt x="258" y="324"/>
                </a:lnTo>
                <a:lnTo>
                  <a:pt x="258" y="330"/>
                </a:lnTo>
                <a:lnTo>
                  <a:pt x="252" y="330"/>
                </a:lnTo>
                <a:lnTo>
                  <a:pt x="246" y="336"/>
                </a:lnTo>
                <a:lnTo>
                  <a:pt x="240" y="336"/>
                </a:lnTo>
                <a:lnTo>
                  <a:pt x="234" y="336"/>
                </a:lnTo>
                <a:lnTo>
                  <a:pt x="228" y="336"/>
                </a:lnTo>
                <a:lnTo>
                  <a:pt x="228" y="354"/>
                </a:lnTo>
                <a:lnTo>
                  <a:pt x="222" y="354"/>
                </a:lnTo>
                <a:lnTo>
                  <a:pt x="222" y="360"/>
                </a:lnTo>
                <a:lnTo>
                  <a:pt x="216" y="360"/>
                </a:lnTo>
                <a:lnTo>
                  <a:pt x="210" y="360"/>
                </a:lnTo>
                <a:lnTo>
                  <a:pt x="210" y="366"/>
                </a:lnTo>
                <a:lnTo>
                  <a:pt x="210" y="372"/>
                </a:lnTo>
                <a:lnTo>
                  <a:pt x="210" y="378"/>
                </a:lnTo>
                <a:lnTo>
                  <a:pt x="204" y="378"/>
                </a:lnTo>
                <a:lnTo>
                  <a:pt x="204" y="384"/>
                </a:lnTo>
                <a:lnTo>
                  <a:pt x="198" y="390"/>
                </a:lnTo>
                <a:lnTo>
                  <a:pt x="192" y="390"/>
                </a:lnTo>
                <a:lnTo>
                  <a:pt x="186" y="390"/>
                </a:lnTo>
                <a:lnTo>
                  <a:pt x="186" y="396"/>
                </a:lnTo>
                <a:lnTo>
                  <a:pt x="186" y="402"/>
                </a:lnTo>
                <a:lnTo>
                  <a:pt x="186" y="408"/>
                </a:lnTo>
                <a:lnTo>
                  <a:pt x="186" y="414"/>
                </a:lnTo>
                <a:lnTo>
                  <a:pt x="186" y="420"/>
                </a:lnTo>
                <a:lnTo>
                  <a:pt x="180" y="420"/>
                </a:lnTo>
                <a:lnTo>
                  <a:pt x="174" y="420"/>
                </a:lnTo>
                <a:lnTo>
                  <a:pt x="168" y="420"/>
                </a:lnTo>
                <a:lnTo>
                  <a:pt x="162" y="420"/>
                </a:lnTo>
                <a:lnTo>
                  <a:pt x="162" y="408"/>
                </a:lnTo>
                <a:lnTo>
                  <a:pt x="156" y="408"/>
                </a:lnTo>
                <a:lnTo>
                  <a:pt x="150" y="408"/>
                </a:lnTo>
                <a:lnTo>
                  <a:pt x="144" y="408"/>
                </a:lnTo>
                <a:lnTo>
                  <a:pt x="144" y="414"/>
                </a:lnTo>
                <a:lnTo>
                  <a:pt x="138" y="414"/>
                </a:lnTo>
                <a:lnTo>
                  <a:pt x="138" y="420"/>
                </a:lnTo>
                <a:lnTo>
                  <a:pt x="138" y="426"/>
                </a:lnTo>
                <a:lnTo>
                  <a:pt x="132" y="426"/>
                </a:lnTo>
                <a:lnTo>
                  <a:pt x="132" y="432"/>
                </a:lnTo>
                <a:lnTo>
                  <a:pt x="132" y="438"/>
                </a:lnTo>
                <a:lnTo>
                  <a:pt x="126" y="438"/>
                </a:lnTo>
                <a:lnTo>
                  <a:pt x="120" y="438"/>
                </a:lnTo>
                <a:lnTo>
                  <a:pt x="114" y="438"/>
                </a:lnTo>
                <a:lnTo>
                  <a:pt x="108" y="444"/>
                </a:lnTo>
                <a:lnTo>
                  <a:pt x="102" y="450"/>
                </a:lnTo>
                <a:lnTo>
                  <a:pt x="102" y="444"/>
                </a:lnTo>
                <a:lnTo>
                  <a:pt x="96" y="444"/>
                </a:lnTo>
                <a:lnTo>
                  <a:pt x="90" y="444"/>
                </a:lnTo>
                <a:lnTo>
                  <a:pt x="84" y="444"/>
                </a:lnTo>
                <a:lnTo>
                  <a:pt x="84" y="438"/>
                </a:lnTo>
                <a:lnTo>
                  <a:pt x="78" y="438"/>
                </a:lnTo>
                <a:lnTo>
                  <a:pt x="72" y="432"/>
                </a:lnTo>
                <a:lnTo>
                  <a:pt x="66" y="432"/>
                </a:lnTo>
                <a:lnTo>
                  <a:pt x="60" y="432"/>
                </a:lnTo>
                <a:lnTo>
                  <a:pt x="54" y="438"/>
                </a:lnTo>
                <a:lnTo>
                  <a:pt x="54" y="444"/>
                </a:lnTo>
                <a:lnTo>
                  <a:pt x="54" y="450"/>
                </a:lnTo>
                <a:lnTo>
                  <a:pt x="48" y="450"/>
                </a:lnTo>
                <a:lnTo>
                  <a:pt x="48" y="456"/>
                </a:lnTo>
                <a:lnTo>
                  <a:pt x="42" y="456"/>
                </a:lnTo>
                <a:lnTo>
                  <a:pt x="36" y="456"/>
                </a:lnTo>
                <a:lnTo>
                  <a:pt x="30" y="456"/>
                </a:lnTo>
                <a:lnTo>
                  <a:pt x="24" y="456"/>
                </a:lnTo>
                <a:lnTo>
                  <a:pt x="18" y="456"/>
                </a:lnTo>
                <a:lnTo>
                  <a:pt x="12" y="456"/>
                </a:lnTo>
                <a:lnTo>
                  <a:pt x="6" y="456"/>
                </a:lnTo>
                <a:lnTo>
                  <a:pt x="6" y="450"/>
                </a:lnTo>
                <a:lnTo>
                  <a:pt x="0" y="450"/>
                </a:lnTo>
                <a:lnTo>
                  <a:pt x="0" y="444"/>
                </a:lnTo>
                <a:lnTo>
                  <a:pt x="0" y="438"/>
                </a:lnTo>
                <a:lnTo>
                  <a:pt x="6" y="438"/>
                </a:lnTo>
                <a:lnTo>
                  <a:pt x="6" y="432"/>
                </a:lnTo>
                <a:lnTo>
                  <a:pt x="12" y="426"/>
                </a:lnTo>
                <a:lnTo>
                  <a:pt x="18" y="420"/>
                </a:lnTo>
                <a:lnTo>
                  <a:pt x="18" y="414"/>
                </a:lnTo>
                <a:lnTo>
                  <a:pt x="12" y="408"/>
                </a:lnTo>
                <a:lnTo>
                  <a:pt x="12" y="402"/>
                </a:lnTo>
                <a:lnTo>
                  <a:pt x="12" y="396"/>
                </a:lnTo>
                <a:lnTo>
                  <a:pt x="18" y="390"/>
                </a:lnTo>
                <a:lnTo>
                  <a:pt x="24" y="390"/>
                </a:lnTo>
                <a:lnTo>
                  <a:pt x="30" y="384"/>
                </a:lnTo>
                <a:lnTo>
                  <a:pt x="30" y="378"/>
                </a:lnTo>
                <a:lnTo>
                  <a:pt x="36" y="378"/>
                </a:lnTo>
                <a:lnTo>
                  <a:pt x="36" y="372"/>
                </a:lnTo>
                <a:lnTo>
                  <a:pt x="36" y="366"/>
                </a:lnTo>
                <a:lnTo>
                  <a:pt x="42" y="360"/>
                </a:lnTo>
                <a:lnTo>
                  <a:pt x="42" y="354"/>
                </a:lnTo>
                <a:lnTo>
                  <a:pt x="48" y="354"/>
                </a:lnTo>
                <a:lnTo>
                  <a:pt x="48" y="348"/>
                </a:lnTo>
                <a:lnTo>
                  <a:pt x="48" y="342"/>
                </a:lnTo>
                <a:lnTo>
                  <a:pt x="42" y="342"/>
                </a:lnTo>
                <a:lnTo>
                  <a:pt x="42" y="336"/>
                </a:lnTo>
                <a:lnTo>
                  <a:pt x="42" y="330"/>
                </a:lnTo>
                <a:lnTo>
                  <a:pt x="42" y="324"/>
                </a:lnTo>
                <a:lnTo>
                  <a:pt x="42" y="318"/>
                </a:lnTo>
                <a:lnTo>
                  <a:pt x="42" y="312"/>
                </a:lnTo>
                <a:lnTo>
                  <a:pt x="42" y="306"/>
                </a:lnTo>
                <a:lnTo>
                  <a:pt x="36" y="306"/>
                </a:lnTo>
                <a:lnTo>
                  <a:pt x="36" y="300"/>
                </a:lnTo>
                <a:lnTo>
                  <a:pt x="30" y="300"/>
                </a:lnTo>
                <a:lnTo>
                  <a:pt x="30" y="294"/>
                </a:lnTo>
                <a:lnTo>
                  <a:pt x="30" y="288"/>
                </a:lnTo>
                <a:lnTo>
                  <a:pt x="30" y="282"/>
                </a:lnTo>
                <a:lnTo>
                  <a:pt x="36" y="276"/>
                </a:lnTo>
                <a:lnTo>
                  <a:pt x="36" y="264"/>
                </a:lnTo>
                <a:lnTo>
                  <a:pt x="36" y="258"/>
                </a:lnTo>
                <a:lnTo>
                  <a:pt x="42" y="258"/>
                </a:lnTo>
                <a:lnTo>
                  <a:pt x="42" y="252"/>
                </a:lnTo>
                <a:lnTo>
                  <a:pt x="12" y="12"/>
                </a:lnTo>
                <a:lnTo>
                  <a:pt x="18" y="18"/>
                </a:lnTo>
                <a:lnTo>
                  <a:pt x="24" y="18"/>
                </a:lnTo>
                <a:lnTo>
                  <a:pt x="24" y="24"/>
                </a:lnTo>
                <a:lnTo>
                  <a:pt x="30" y="24"/>
                </a:lnTo>
                <a:lnTo>
                  <a:pt x="36" y="24"/>
                </a:lnTo>
                <a:lnTo>
                  <a:pt x="42" y="24"/>
                </a:lnTo>
                <a:lnTo>
                  <a:pt x="48" y="24"/>
                </a:lnTo>
                <a:lnTo>
                  <a:pt x="54" y="24"/>
                </a:lnTo>
                <a:lnTo>
                  <a:pt x="60" y="24"/>
                </a:lnTo>
                <a:lnTo>
                  <a:pt x="66" y="24"/>
                </a:lnTo>
                <a:lnTo>
                  <a:pt x="66" y="18"/>
                </a:lnTo>
                <a:lnTo>
                  <a:pt x="72" y="12"/>
                </a:lnTo>
                <a:lnTo>
                  <a:pt x="78" y="6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5281560" y="3062160"/>
            <a:ext cx="428760" cy="723960"/>
          </a:xfrm>
          <a:custGeom>
            <a:avLst/>
            <a:gdLst/>
            <a:ahLst/>
            <a:rect l="l" t="t" r="r" b="b"/>
            <a:pathLst>
              <a:path w="270" h="456">
                <a:moveTo>
                  <a:pt x="78" y="6"/>
                </a:moveTo>
                <a:lnTo>
                  <a:pt x="240" y="0"/>
                </a:lnTo>
                <a:lnTo>
                  <a:pt x="240" y="6"/>
                </a:lnTo>
                <a:lnTo>
                  <a:pt x="270" y="282"/>
                </a:lnTo>
                <a:lnTo>
                  <a:pt x="270" y="288"/>
                </a:lnTo>
                <a:lnTo>
                  <a:pt x="270" y="294"/>
                </a:lnTo>
                <a:lnTo>
                  <a:pt x="270" y="300"/>
                </a:lnTo>
                <a:lnTo>
                  <a:pt x="270" y="306"/>
                </a:lnTo>
                <a:lnTo>
                  <a:pt x="270" y="312"/>
                </a:lnTo>
                <a:lnTo>
                  <a:pt x="264" y="312"/>
                </a:lnTo>
                <a:lnTo>
                  <a:pt x="264" y="318"/>
                </a:lnTo>
                <a:lnTo>
                  <a:pt x="258" y="324"/>
                </a:lnTo>
                <a:lnTo>
                  <a:pt x="258" y="330"/>
                </a:lnTo>
                <a:lnTo>
                  <a:pt x="252" y="330"/>
                </a:lnTo>
                <a:lnTo>
                  <a:pt x="246" y="336"/>
                </a:lnTo>
                <a:lnTo>
                  <a:pt x="240" y="336"/>
                </a:lnTo>
                <a:lnTo>
                  <a:pt x="234" y="336"/>
                </a:lnTo>
                <a:lnTo>
                  <a:pt x="228" y="336"/>
                </a:lnTo>
                <a:lnTo>
                  <a:pt x="228" y="354"/>
                </a:lnTo>
                <a:lnTo>
                  <a:pt x="222" y="354"/>
                </a:lnTo>
                <a:lnTo>
                  <a:pt x="222" y="360"/>
                </a:lnTo>
                <a:lnTo>
                  <a:pt x="216" y="360"/>
                </a:lnTo>
                <a:lnTo>
                  <a:pt x="210" y="360"/>
                </a:lnTo>
                <a:lnTo>
                  <a:pt x="210" y="366"/>
                </a:lnTo>
                <a:lnTo>
                  <a:pt x="210" y="372"/>
                </a:lnTo>
                <a:lnTo>
                  <a:pt x="210" y="378"/>
                </a:lnTo>
                <a:lnTo>
                  <a:pt x="204" y="378"/>
                </a:lnTo>
                <a:lnTo>
                  <a:pt x="204" y="384"/>
                </a:lnTo>
                <a:lnTo>
                  <a:pt x="198" y="390"/>
                </a:lnTo>
                <a:lnTo>
                  <a:pt x="192" y="390"/>
                </a:lnTo>
                <a:lnTo>
                  <a:pt x="186" y="390"/>
                </a:lnTo>
                <a:lnTo>
                  <a:pt x="186" y="396"/>
                </a:lnTo>
                <a:lnTo>
                  <a:pt x="186" y="402"/>
                </a:lnTo>
                <a:lnTo>
                  <a:pt x="186" y="408"/>
                </a:lnTo>
                <a:lnTo>
                  <a:pt x="186" y="414"/>
                </a:lnTo>
                <a:lnTo>
                  <a:pt x="186" y="420"/>
                </a:lnTo>
                <a:lnTo>
                  <a:pt x="180" y="420"/>
                </a:lnTo>
                <a:lnTo>
                  <a:pt x="174" y="420"/>
                </a:lnTo>
                <a:lnTo>
                  <a:pt x="168" y="420"/>
                </a:lnTo>
                <a:lnTo>
                  <a:pt x="162" y="420"/>
                </a:lnTo>
                <a:lnTo>
                  <a:pt x="162" y="408"/>
                </a:lnTo>
                <a:lnTo>
                  <a:pt x="156" y="408"/>
                </a:lnTo>
                <a:lnTo>
                  <a:pt x="150" y="408"/>
                </a:lnTo>
                <a:lnTo>
                  <a:pt x="144" y="408"/>
                </a:lnTo>
                <a:lnTo>
                  <a:pt x="144" y="414"/>
                </a:lnTo>
                <a:lnTo>
                  <a:pt x="138" y="414"/>
                </a:lnTo>
                <a:lnTo>
                  <a:pt x="138" y="420"/>
                </a:lnTo>
                <a:lnTo>
                  <a:pt x="138" y="426"/>
                </a:lnTo>
                <a:lnTo>
                  <a:pt x="132" y="426"/>
                </a:lnTo>
                <a:lnTo>
                  <a:pt x="132" y="432"/>
                </a:lnTo>
                <a:lnTo>
                  <a:pt x="132" y="438"/>
                </a:lnTo>
                <a:lnTo>
                  <a:pt x="126" y="438"/>
                </a:lnTo>
                <a:lnTo>
                  <a:pt x="120" y="438"/>
                </a:lnTo>
                <a:lnTo>
                  <a:pt x="114" y="438"/>
                </a:lnTo>
                <a:lnTo>
                  <a:pt x="108" y="444"/>
                </a:lnTo>
                <a:lnTo>
                  <a:pt x="102" y="450"/>
                </a:lnTo>
                <a:lnTo>
                  <a:pt x="102" y="444"/>
                </a:lnTo>
                <a:lnTo>
                  <a:pt x="96" y="444"/>
                </a:lnTo>
                <a:lnTo>
                  <a:pt x="90" y="444"/>
                </a:lnTo>
                <a:lnTo>
                  <a:pt x="84" y="444"/>
                </a:lnTo>
                <a:lnTo>
                  <a:pt x="84" y="438"/>
                </a:lnTo>
                <a:lnTo>
                  <a:pt x="78" y="438"/>
                </a:lnTo>
                <a:lnTo>
                  <a:pt x="72" y="432"/>
                </a:lnTo>
                <a:lnTo>
                  <a:pt x="66" y="432"/>
                </a:lnTo>
                <a:lnTo>
                  <a:pt x="60" y="432"/>
                </a:lnTo>
                <a:lnTo>
                  <a:pt x="54" y="438"/>
                </a:lnTo>
                <a:lnTo>
                  <a:pt x="54" y="444"/>
                </a:lnTo>
                <a:lnTo>
                  <a:pt x="54" y="450"/>
                </a:lnTo>
                <a:lnTo>
                  <a:pt x="48" y="450"/>
                </a:lnTo>
                <a:lnTo>
                  <a:pt x="48" y="456"/>
                </a:lnTo>
                <a:lnTo>
                  <a:pt x="42" y="456"/>
                </a:lnTo>
                <a:lnTo>
                  <a:pt x="36" y="456"/>
                </a:lnTo>
                <a:lnTo>
                  <a:pt x="30" y="456"/>
                </a:lnTo>
                <a:lnTo>
                  <a:pt x="24" y="456"/>
                </a:lnTo>
                <a:lnTo>
                  <a:pt x="18" y="456"/>
                </a:lnTo>
                <a:lnTo>
                  <a:pt x="12" y="456"/>
                </a:lnTo>
                <a:lnTo>
                  <a:pt x="6" y="456"/>
                </a:lnTo>
                <a:lnTo>
                  <a:pt x="6" y="450"/>
                </a:lnTo>
                <a:lnTo>
                  <a:pt x="0" y="450"/>
                </a:lnTo>
                <a:lnTo>
                  <a:pt x="0" y="444"/>
                </a:lnTo>
                <a:lnTo>
                  <a:pt x="0" y="438"/>
                </a:lnTo>
                <a:lnTo>
                  <a:pt x="6" y="438"/>
                </a:lnTo>
                <a:lnTo>
                  <a:pt x="6" y="432"/>
                </a:lnTo>
                <a:lnTo>
                  <a:pt x="12" y="426"/>
                </a:lnTo>
                <a:lnTo>
                  <a:pt x="18" y="420"/>
                </a:lnTo>
                <a:lnTo>
                  <a:pt x="18" y="414"/>
                </a:lnTo>
                <a:lnTo>
                  <a:pt x="12" y="408"/>
                </a:lnTo>
                <a:lnTo>
                  <a:pt x="12" y="402"/>
                </a:lnTo>
                <a:lnTo>
                  <a:pt x="12" y="396"/>
                </a:lnTo>
                <a:lnTo>
                  <a:pt x="18" y="390"/>
                </a:lnTo>
                <a:lnTo>
                  <a:pt x="24" y="390"/>
                </a:lnTo>
                <a:lnTo>
                  <a:pt x="30" y="384"/>
                </a:lnTo>
                <a:lnTo>
                  <a:pt x="30" y="378"/>
                </a:lnTo>
                <a:lnTo>
                  <a:pt x="36" y="378"/>
                </a:lnTo>
                <a:lnTo>
                  <a:pt x="36" y="372"/>
                </a:lnTo>
                <a:lnTo>
                  <a:pt x="36" y="366"/>
                </a:lnTo>
                <a:lnTo>
                  <a:pt x="42" y="360"/>
                </a:lnTo>
                <a:lnTo>
                  <a:pt x="42" y="354"/>
                </a:lnTo>
                <a:lnTo>
                  <a:pt x="48" y="354"/>
                </a:lnTo>
                <a:lnTo>
                  <a:pt x="48" y="348"/>
                </a:lnTo>
                <a:lnTo>
                  <a:pt x="48" y="342"/>
                </a:lnTo>
                <a:lnTo>
                  <a:pt x="42" y="342"/>
                </a:lnTo>
                <a:lnTo>
                  <a:pt x="42" y="336"/>
                </a:lnTo>
                <a:lnTo>
                  <a:pt x="42" y="330"/>
                </a:lnTo>
                <a:lnTo>
                  <a:pt x="42" y="324"/>
                </a:lnTo>
                <a:lnTo>
                  <a:pt x="42" y="318"/>
                </a:lnTo>
                <a:lnTo>
                  <a:pt x="42" y="312"/>
                </a:lnTo>
                <a:lnTo>
                  <a:pt x="42" y="306"/>
                </a:lnTo>
                <a:lnTo>
                  <a:pt x="36" y="306"/>
                </a:lnTo>
                <a:lnTo>
                  <a:pt x="36" y="300"/>
                </a:lnTo>
                <a:lnTo>
                  <a:pt x="30" y="300"/>
                </a:lnTo>
                <a:lnTo>
                  <a:pt x="30" y="294"/>
                </a:lnTo>
                <a:lnTo>
                  <a:pt x="30" y="288"/>
                </a:lnTo>
                <a:lnTo>
                  <a:pt x="30" y="282"/>
                </a:lnTo>
                <a:lnTo>
                  <a:pt x="36" y="276"/>
                </a:lnTo>
                <a:lnTo>
                  <a:pt x="36" y="264"/>
                </a:lnTo>
                <a:lnTo>
                  <a:pt x="36" y="258"/>
                </a:lnTo>
                <a:lnTo>
                  <a:pt x="42" y="258"/>
                </a:lnTo>
                <a:lnTo>
                  <a:pt x="42" y="252"/>
                </a:lnTo>
                <a:lnTo>
                  <a:pt x="12" y="12"/>
                </a:lnTo>
                <a:lnTo>
                  <a:pt x="18" y="18"/>
                </a:lnTo>
                <a:lnTo>
                  <a:pt x="24" y="18"/>
                </a:lnTo>
                <a:lnTo>
                  <a:pt x="24" y="24"/>
                </a:lnTo>
                <a:lnTo>
                  <a:pt x="30" y="24"/>
                </a:lnTo>
                <a:lnTo>
                  <a:pt x="36" y="24"/>
                </a:lnTo>
                <a:lnTo>
                  <a:pt x="42" y="24"/>
                </a:lnTo>
                <a:lnTo>
                  <a:pt x="48" y="24"/>
                </a:lnTo>
                <a:lnTo>
                  <a:pt x="54" y="24"/>
                </a:lnTo>
                <a:lnTo>
                  <a:pt x="60" y="24"/>
                </a:lnTo>
                <a:lnTo>
                  <a:pt x="66" y="24"/>
                </a:lnTo>
                <a:lnTo>
                  <a:pt x="66" y="18"/>
                </a:lnTo>
                <a:lnTo>
                  <a:pt x="72" y="12"/>
                </a:lnTo>
                <a:lnTo>
                  <a:pt x="78" y="6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4805280" y="2976480"/>
            <a:ext cx="552600" cy="952560"/>
          </a:xfrm>
          <a:custGeom>
            <a:avLst/>
            <a:gdLst/>
            <a:ahLst/>
            <a:rect l="l" t="t" r="r" b="b"/>
            <a:pathLst>
              <a:path w="348" h="600">
                <a:moveTo>
                  <a:pt x="60" y="12"/>
                </a:moveTo>
                <a:lnTo>
                  <a:pt x="288" y="0"/>
                </a:lnTo>
                <a:lnTo>
                  <a:pt x="288" y="6"/>
                </a:lnTo>
                <a:lnTo>
                  <a:pt x="288" y="12"/>
                </a:lnTo>
                <a:lnTo>
                  <a:pt x="288" y="18"/>
                </a:lnTo>
                <a:lnTo>
                  <a:pt x="288" y="24"/>
                </a:lnTo>
                <a:lnTo>
                  <a:pt x="288" y="30"/>
                </a:lnTo>
                <a:lnTo>
                  <a:pt x="294" y="30"/>
                </a:lnTo>
                <a:lnTo>
                  <a:pt x="300" y="30"/>
                </a:lnTo>
                <a:lnTo>
                  <a:pt x="306" y="36"/>
                </a:lnTo>
                <a:lnTo>
                  <a:pt x="306" y="42"/>
                </a:lnTo>
                <a:lnTo>
                  <a:pt x="306" y="48"/>
                </a:lnTo>
                <a:lnTo>
                  <a:pt x="312" y="54"/>
                </a:lnTo>
                <a:lnTo>
                  <a:pt x="312" y="60"/>
                </a:lnTo>
                <a:lnTo>
                  <a:pt x="312" y="66"/>
                </a:lnTo>
                <a:lnTo>
                  <a:pt x="342" y="306"/>
                </a:lnTo>
                <a:lnTo>
                  <a:pt x="336" y="312"/>
                </a:lnTo>
                <a:lnTo>
                  <a:pt x="336" y="318"/>
                </a:lnTo>
                <a:lnTo>
                  <a:pt x="336" y="324"/>
                </a:lnTo>
                <a:lnTo>
                  <a:pt x="336" y="336"/>
                </a:lnTo>
                <a:lnTo>
                  <a:pt x="330" y="342"/>
                </a:lnTo>
                <a:lnTo>
                  <a:pt x="330" y="348"/>
                </a:lnTo>
                <a:lnTo>
                  <a:pt x="330" y="354"/>
                </a:lnTo>
                <a:lnTo>
                  <a:pt x="336" y="360"/>
                </a:lnTo>
                <a:lnTo>
                  <a:pt x="342" y="360"/>
                </a:lnTo>
                <a:lnTo>
                  <a:pt x="342" y="366"/>
                </a:lnTo>
                <a:lnTo>
                  <a:pt x="342" y="372"/>
                </a:lnTo>
                <a:lnTo>
                  <a:pt x="342" y="378"/>
                </a:lnTo>
                <a:lnTo>
                  <a:pt x="342" y="384"/>
                </a:lnTo>
                <a:lnTo>
                  <a:pt x="342" y="390"/>
                </a:lnTo>
                <a:lnTo>
                  <a:pt x="342" y="396"/>
                </a:lnTo>
                <a:lnTo>
                  <a:pt x="348" y="396"/>
                </a:lnTo>
                <a:lnTo>
                  <a:pt x="348" y="402"/>
                </a:lnTo>
                <a:lnTo>
                  <a:pt x="342" y="408"/>
                </a:lnTo>
                <a:lnTo>
                  <a:pt x="342" y="414"/>
                </a:lnTo>
                <a:lnTo>
                  <a:pt x="342" y="420"/>
                </a:lnTo>
                <a:lnTo>
                  <a:pt x="336" y="420"/>
                </a:lnTo>
                <a:lnTo>
                  <a:pt x="336" y="426"/>
                </a:lnTo>
                <a:lnTo>
                  <a:pt x="336" y="432"/>
                </a:lnTo>
                <a:lnTo>
                  <a:pt x="330" y="432"/>
                </a:lnTo>
                <a:lnTo>
                  <a:pt x="324" y="438"/>
                </a:lnTo>
                <a:lnTo>
                  <a:pt x="318" y="444"/>
                </a:lnTo>
                <a:lnTo>
                  <a:pt x="318" y="450"/>
                </a:lnTo>
                <a:lnTo>
                  <a:pt x="312" y="450"/>
                </a:lnTo>
                <a:lnTo>
                  <a:pt x="312" y="456"/>
                </a:lnTo>
                <a:lnTo>
                  <a:pt x="312" y="462"/>
                </a:lnTo>
                <a:lnTo>
                  <a:pt x="312" y="468"/>
                </a:lnTo>
                <a:lnTo>
                  <a:pt x="318" y="474"/>
                </a:lnTo>
                <a:lnTo>
                  <a:pt x="312" y="474"/>
                </a:lnTo>
                <a:lnTo>
                  <a:pt x="312" y="480"/>
                </a:lnTo>
                <a:lnTo>
                  <a:pt x="312" y="486"/>
                </a:lnTo>
                <a:lnTo>
                  <a:pt x="306" y="486"/>
                </a:lnTo>
                <a:lnTo>
                  <a:pt x="306" y="492"/>
                </a:lnTo>
                <a:lnTo>
                  <a:pt x="300" y="498"/>
                </a:lnTo>
                <a:lnTo>
                  <a:pt x="300" y="504"/>
                </a:lnTo>
                <a:lnTo>
                  <a:pt x="300" y="510"/>
                </a:lnTo>
                <a:lnTo>
                  <a:pt x="306" y="510"/>
                </a:lnTo>
                <a:lnTo>
                  <a:pt x="312" y="510"/>
                </a:lnTo>
                <a:lnTo>
                  <a:pt x="318" y="510"/>
                </a:lnTo>
                <a:lnTo>
                  <a:pt x="318" y="516"/>
                </a:lnTo>
                <a:lnTo>
                  <a:pt x="312" y="516"/>
                </a:lnTo>
                <a:lnTo>
                  <a:pt x="312" y="522"/>
                </a:lnTo>
                <a:lnTo>
                  <a:pt x="312" y="528"/>
                </a:lnTo>
                <a:lnTo>
                  <a:pt x="306" y="528"/>
                </a:lnTo>
                <a:lnTo>
                  <a:pt x="306" y="534"/>
                </a:lnTo>
                <a:lnTo>
                  <a:pt x="306" y="540"/>
                </a:lnTo>
                <a:lnTo>
                  <a:pt x="312" y="546"/>
                </a:lnTo>
                <a:lnTo>
                  <a:pt x="306" y="546"/>
                </a:lnTo>
                <a:lnTo>
                  <a:pt x="300" y="552"/>
                </a:lnTo>
                <a:lnTo>
                  <a:pt x="294" y="552"/>
                </a:lnTo>
                <a:lnTo>
                  <a:pt x="288" y="552"/>
                </a:lnTo>
                <a:lnTo>
                  <a:pt x="282" y="552"/>
                </a:lnTo>
                <a:lnTo>
                  <a:pt x="282" y="558"/>
                </a:lnTo>
                <a:lnTo>
                  <a:pt x="276" y="558"/>
                </a:lnTo>
                <a:lnTo>
                  <a:pt x="276" y="564"/>
                </a:lnTo>
                <a:lnTo>
                  <a:pt x="270" y="564"/>
                </a:lnTo>
                <a:lnTo>
                  <a:pt x="270" y="570"/>
                </a:lnTo>
                <a:lnTo>
                  <a:pt x="276" y="570"/>
                </a:lnTo>
                <a:lnTo>
                  <a:pt x="276" y="576"/>
                </a:lnTo>
                <a:lnTo>
                  <a:pt x="282" y="576"/>
                </a:lnTo>
                <a:lnTo>
                  <a:pt x="288" y="582"/>
                </a:lnTo>
                <a:lnTo>
                  <a:pt x="288" y="588"/>
                </a:lnTo>
                <a:lnTo>
                  <a:pt x="288" y="594"/>
                </a:lnTo>
                <a:lnTo>
                  <a:pt x="282" y="594"/>
                </a:lnTo>
                <a:lnTo>
                  <a:pt x="276" y="594"/>
                </a:lnTo>
                <a:lnTo>
                  <a:pt x="264" y="588"/>
                </a:lnTo>
                <a:lnTo>
                  <a:pt x="258" y="588"/>
                </a:lnTo>
                <a:lnTo>
                  <a:pt x="252" y="588"/>
                </a:lnTo>
                <a:lnTo>
                  <a:pt x="246" y="588"/>
                </a:lnTo>
                <a:lnTo>
                  <a:pt x="240" y="582"/>
                </a:lnTo>
                <a:lnTo>
                  <a:pt x="234" y="582"/>
                </a:lnTo>
                <a:lnTo>
                  <a:pt x="234" y="588"/>
                </a:lnTo>
                <a:lnTo>
                  <a:pt x="228" y="594"/>
                </a:lnTo>
                <a:lnTo>
                  <a:pt x="228" y="600"/>
                </a:lnTo>
                <a:lnTo>
                  <a:pt x="222" y="600"/>
                </a:lnTo>
                <a:lnTo>
                  <a:pt x="216" y="600"/>
                </a:lnTo>
                <a:lnTo>
                  <a:pt x="210" y="600"/>
                </a:lnTo>
                <a:lnTo>
                  <a:pt x="204" y="594"/>
                </a:lnTo>
                <a:lnTo>
                  <a:pt x="198" y="588"/>
                </a:lnTo>
                <a:lnTo>
                  <a:pt x="198" y="582"/>
                </a:lnTo>
                <a:lnTo>
                  <a:pt x="192" y="582"/>
                </a:lnTo>
                <a:lnTo>
                  <a:pt x="192" y="576"/>
                </a:lnTo>
                <a:lnTo>
                  <a:pt x="192" y="570"/>
                </a:lnTo>
                <a:lnTo>
                  <a:pt x="192" y="564"/>
                </a:lnTo>
                <a:lnTo>
                  <a:pt x="192" y="558"/>
                </a:lnTo>
                <a:lnTo>
                  <a:pt x="192" y="552"/>
                </a:lnTo>
                <a:lnTo>
                  <a:pt x="186" y="546"/>
                </a:lnTo>
                <a:lnTo>
                  <a:pt x="186" y="540"/>
                </a:lnTo>
                <a:lnTo>
                  <a:pt x="186" y="534"/>
                </a:lnTo>
                <a:lnTo>
                  <a:pt x="180" y="534"/>
                </a:lnTo>
                <a:lnTo>
                  <a:pt x="180" y="528"/>
                </a:lnTo>
                <a:lnTo>
                  <a:pt x="174" y="528"/>
                </a:lnTo>
                <a:lnTo>
                  <a:pt x="168" y="528"/>
                </a:lnTo>
                <a:lnTo>
                  <a:pt x="162" y="522"/>
                </a:lnTo>
                <a:lnTo>
                  <a:pt x="156" y="522"/>
                </a:lnTo>
                <a:lnTo>
                  <a:pt x="150" y="522"/>
                </a:lnTo>
                <a:lnTo>
                  <a:pt x="150" y="516"/>
                </a:lnTo>
                <a:lnTo>
                  <a:pt x="150" y="498"/>
                </a:lnTo>
                <a:lnTo>
                  <a:pt x="144" y="498"/>
                </a:lnTo>
                <a:lnTo>
                  <a:pt x="144" y="492"/>
                </a:lnTo>
                <a:lnTo>
                  <a:pt x="138" y="486"/>
                </a:lnTo>
                <a:lnTo>
                  <a:pt x="132" y="486"/>
                </a:lnTo>
                <a:lnTo>
                  <a:pt x="126" y="486"/>
                </a:lnTo>
                <a:lnTo>
                  <a:pt x="120" y="480"/>
                </a:lnTo>
                <a:lnTo>
                  <a:pt x="114" y="480"/>
                </a:lnTo>
                <a:lnTo>
                  <a:pt x="114" y="474"/>
                </a:lnTo>
                <a:lnTo>
                  <a:pt x="114" y="468"/>
                </a:lnTo>
                <a:lnTo>
                  <a:pt x="114" y="462"/>
                </a:lnTo>
                <a:lnTo>
                  <a:pt x="120" y="456"/>
                </a:lnTo>
                <a:lnTo>
                  <a:pt x="120" y="444"/>
                </a:lnTo>
                <a:lnTo>
                  <a:pt x="120" y="438"/>
                </a:lnTo>
                <a:lnTo>
                  <a:pt x="120" y="432"/>
                </a:lnTo>
                <a:lnTo>
                  <a:pt x="120" y="426"/>
                </a:lnTo>
                <a:lnTo>
                  <a:pt x="120" y="420"/>
                </a:lnTo>
                <a:lnTo>
                  <a:pt x="120" y="414"/>
                </a:lnTo>
                <a:lnTo>
                  <a:pt x="114" y="414"/>
                </a:lnTo>
                <a:lnTo>
                  <a:pt x="102" y="402"/>
                </a:lnTo>
                <a:lnTo>
                  <a:pt x="102" y="408"/>
                </a:lnTo>
                <a:lnTo>
                  <a:pt x="96" y="408"/>
                </a:lnTo>
                <a:lnTo>
                  <a:pt x="90" y="408"/>
                </a:lnTo>
                <a:lnTo>
                  <a:pt x="84" y="408"/>
                </a:lnTo>
                <a:lnTo>
                  <a:pt x="84" y="402"/>
                </a:lnTo>
                <a:lnTo>
                  <a:pt x="78" y="402"/>
                </a:lnTo>
                <a:lnTo>
                  <a:pt x="78" y="396"/>
                </a:lnTo>
                <a:lnTo>
                  <a:pt x="72" y="390"/>
                </a:lnTo>
                <a:lnTo>
                  <a:pt x="72" y="384"/>
                </a:lnTo>
                <a:lnTo>
                  <a:pt x="72" y="378"/>
                </a:lnTo>
                <a:lnTo>
                  <a:pt x="66" y="378"/>
                </a:lnTo>
                <a:lnTo>
                  <a:pt x="66" y="372"/>
                </a:lnTo>
                <a:lnTo>
                  <a:pt x="66" y="366"/>
                </a:lnTo>
                <a:lnTo>
                  <a:pt x="60" y="366"/>
                </a:lnTo>
                <a:lnTo>
                  <a:pt x="60" y="360"/>
                </a:lnTo>
                <a:lnTo>
                  <a:pt x="54" y="354"/>
                </a:lnTo>
                <a:lnTo>
                  <a:pt x="48" y="354"/>
                </a:lnTo>
                <a:lnTo>
                  <a:pt x="42" y="348"/>
                </a:lnTo>
                <a:lnTo>
                  <a:pt x="36" y="348"/>
                </a:lnTo>
                <a:lnTo>
                  <a:pt x="30" y="342"/>
                </a:lnTo>
                <a:lnTo>
                  <a:pt x="24" y="336"/>
                </a:lnTo>
                <a:lnTo>
                  <a:pt x="24" y="330"/>
                </a:lnTo>
                <a:lnTo>
                  <a:pt x="18" y="324"/>
                </a:lnTo>
                <a:lnTo>
                  <a:pt x="18" y="318"/>
                </a:lnTo>
                <a:lnTo>
                  <a:pt x="12" y="306"/>
                </a:lnTo>
                <a:lnTo>
                  <a:pt x="12" y="300"/>
                </a:lnTo>
                <a:lnTo>
                  <a:pt x="12" y="294"/>
                </a:lnTo>
                <a:lnTo>
                  <a:pt x="12" y="288"/>
                </a:lnTo>
                <a:lnTo>
                  <a:pt x="6" y="288"/>
                </a:lnTo>
                <a:lnTo>
                  <a:pt x="6" y="282"/>
                </a:lnTo>
                <a:lnTo>
                  <a:pt x="6" y="276"/>
                </a:lnTo>
                <a:lnTo>
                  <a:pt x="6" y="270"/>
                </a:lnTo>
                <a:lnTo>
                  <a:pt x="0" y="264"/>
                </a:lnTo>
                <a:lnTo>
                  <a:pt x="0" y="258"/>
                </a:lnTo>
                <a:lnTo>
                  <a:pt x="0" y="252"/>
                </a:lnTo>
                <a:lnTo>
                  <a:pt x="6" y="252"/>
                </a:lnTo>
                <a:lnTo>
                  <a:pt x="6" y="246"/>
                </a:lnTo>
                <a:lnTo>
                  <a:pt x="12" y="240"/>
                </a:lnTo>
                <a:lnTo>
                  <a:pt x="12" y="234"/>
                </a:lnTo>
                <a:lnTo>
                  <a:pt x="12" y="228"/>
                </a:lnTo>
                <a:lnTo>
                  <a:pt x="12" y="222"/>
                </a:lnTo>
                <a:lnTo>
                  <a:pt x="18" y="216"/>
                </a:lnTo>
                <a:lnTo>
                  <a:pt x="24" y="210"/>
                </a:lnTo>
                <a:lnTo>
                  <a:pt x="30" y="204"/>
                </a:lnTo>
                <a:lnTo>
                  <a:pt x="36" y="198"/>
                </a:lnTo>
                <a:lnTo>
                  <a:pt x="36" y="192"/>
                </a:lnTo>
                <a:lnTo>
                  <a:pt x="42" y="186"/>
                </a:lnTo>
                <a:lnTo>
                  <a:pt x="36" y="186"/>
                </a:lnTo>
                <a:lnTo>
                  <a:pt x="36" y="180"/>
                </a:lnTo>
                <a:lnTo>
                  <a:pt x="36" y="174"/>
                </a:lnTo>
                <a:lnTo>
                  <a:pt x="30" y="168"/>
                </a:lnTo>
                <a:lnTo>
                  <a:pt x="30" y="162"/>
                </a:lnTo>
                <a:lnTo>
                  <a:pt x="30" y="156"/>
                </a:lnTo>
                <a:lnTo>
                  <a:pt x="30" y="150"/>
                </a:lnTo>
                <a:lnTo>
                  <a:pt x="30" y="144"/>
                </a:lnTo>
                <a:lnTo>
                  <a:pt x="30" y="138"/>
                </a:lnTo>
                <a:lnTo>
                  <a:pt x="36" y="138"/>
                </a:lnTo>
                <a:lnTo>
                  <a:pt x="42" y="132"/>
                </a:lnTo>
                <a:lnTo>
                  <a:pt x="48" y="132"/>
                </a:lnTo>
                <a:lnTo>
                  <a:pt x="60" y="126"/>
                </a:lnTo>
                <a:lnTo>
                  <a:pt x="66" y="126"/>
                </a:lnTo>
                <a:lnTo>
                  <a:pt x="72" y="120"/>
                </a:lnTo>
                <a:lnTo>
                  <a:pt x="78" y="120"/>
                </a:lnTo>
                <a:lnTo>
                  <a:pt x="84" y="114"/>
                </a:lnTo>
                <a:lnTo>
                  <a:pt x="90" y="114"/>
                </a:lnTo>
                <a:lnTo>
                  <a:pt x="90" y="108"/>
                </a:lnTo>
                <a:lnTo>
                  <a:pt x="96" y="108"/>
                </a:lnTo>
                <a:lnTo>
                  <a:pt x="96" y="102"/>
                </a:lnTo>
                <a:lnTo>
                  <a:pt x="96" y="96"/>
                </a:lnTo>
                <a:lnTo>
                  <a:pt x="102" y="90"/>
                </a:lnTo>
                <a:lnTo>
                  <a:pt x="102" y="84"/>
                </a:lnTo>
                <a:lnTo>
                  <a:pt x="102" y="78"/>
                </a:lnTo>
                <a:lnTo>
                  <a:pt x="102" y="72"/>
                </a:lnTo>
                <a:lnTo>
                  <a:pt x="102" y="66"/>
                </a:lnTo>
                <a:lnTo>
                  <a:pt x="96" y="60"/>
                </a:lnTo>
                <a:lnTo>
                  <a:pt x="96" y="54"/>
                </a:lnTo>
                <a:lnTo>
                  <a:pt x="90" y="54"/>
                </a:lnTo>
                <a:lnTo>
                  <a:pt x="84" y="54"/>
                </a:lnTo>
                <a:lnTo>
                  <a:pt x="84" y="48"/>
                </a:lnTo>
                <a:lnTo>
                  <a:pt x="78" y="48"/>
                </a:lnTo>
                <a:lnTo>
                  <a:pt x="78" y="42"/>
                </a:lnTo>
                <a:lnTo>
                  <a:pt x="78" y="36"/>
                </a:lnTo>
                <a:lnTo>
                  <a:pt x="72" y="36"/>
                </a:lnTo>
                <a:lnTo>
                  <a:pt x="72" y="30"/>
                </a:lnTo>
                <a:lnTo>
                  <a:pt x="66" y="24"/>
                </a:lnTo>
                <a:lnTo>
                  <a:pt x="72" y="30"/>
                </a:lnTo>
                <a:lnTo>
                  <a:pt x="66" y="30"/>
                </a:lnTo>
                <a:lnTo>
                  <a:pt x="60" y="30"/>
                </a:lnTo>
                <a:lnTo>
                  <a:pt x="60" y="24"/>
                </a:lnTo>
                <a:lnTo>
                  <a:pt x="60" y="18"/>
                </a:lnTo>
                <a:lnTo>
                  <a:pt x="60" y="12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805280" y="2976480"/>
            <a:ext cx="552600" cy="952560"/>
          </a:xfrm>
          <a:custGeom>
            <a:avLst/>
            <a:gdLst/>
            <a:ahLst/>
            <a:rect l="l" t="t" r="r" b="b"/>
            <a:pathLst>
              <a:path w="348" h="600">
                <a:moveTo>
                  <a:pt x="60" y="12"/>
                </a:moveTo>
                <a:lnTo>
                  <a:pt x="288" y="0"/>
                </a:lnTo>
                <a:lnTo>
                  <a:pt x="288" y="6"/>
                </a:lnTo>
                <a:lnTo>
                  <a:pt x="288" y="12"/>
                </a:lnTo>
                <a:lnTo>
                  <a:pt x="288" y="18"/>
                </a:lnTo>
                <a:lnTo>
                  <a:pt x="288" y="24"/>
                </a:lnTo>
                <a:lnTo>
                  <a:pt x="288" y="30"/>
                </a:lnTo>
                <a:lnTo>
                  <a:pt x="294" y="30"/>
                </a:lnTo>
                <a:lnTo>
                  <a:pt x="300" y="30"/>
                </a:lnTo>
                <a:lnTo>
                  <a:pt x="306" y="36"/>
                </a:lnTo>
                <a:lnTo>
                  <a:pt x="306" y="42"/>
                </a:lnTo>
                <a:lnTo>
                  <a:pt x="306" y="48"/>
                </a:lnTo>
                <a:lnTo>
                  <a:pt x="312" y="54"/>
                </a:lnTo>
                <a:lnTo>
                  <a:pt x="312" y="60"/>
                </a:lnTo>
                <a:lnTo>
                  <a:pt x="312" y="66"/>
                </a:lnTo>
                <a:lnTo>
                  <a:pt x="342" y="306"/>
                </a:lnTo>
                <a:lnTo>
                  <a:pt x="336" y="312"/>
                </a:lnTo>
                <a:lnTo>
                  <a:pt x="336" y="318"/>
                </a:lnTo>
                <a:lnTo>
                  <a:pt x="336" y="324"/>
                </a:lnTo>
                <a:lnTo>
                  <a:pt x="336" y="336"/>
                </a:lnTo>
                <a:lnTo>
                  <a:pt x="330" y="342"/>
                </a:lnTo>
                <a:lnTo>
                  <a:pt x="330" y="348"/>
                </a:lnTo>
                <a:lnTo>
                  <a:pt x="330" y="354"/>
                </a:lnTo>
                <a:lnTo>
                  <a:pt x="336" y="360"/>
                </a:lnTo>
                <a:lnTo>
                  <a:pt x="342" y="360"/>
                </a:lnTo>
                <a:lnTo>
                  <a:pt x="342" y="366"/>
                </a:lnTo>
                <a:lnTo>
                  <a:pt x="342" y="372"/>
                </a:lnTo>
                <a:lnTo>
                  <a:pt x="342" y="378"/>
                </a:lnTo>
                <a:lnTo>
                  <a:pt x="342" y="384"/>
                </a:lnTo>
                <a:lnTo>
                  <a:pt x="342" y="390"/>
                </a:lnTo>
                <a:lnTo>
                  <a:pt x="342" y="396"/>
                </a:lnTo>
                <a:lnTo>
                  <a:pt x="348" y="396"/>
                </a:lnTo>
                <a:lnTo>
                  <a:pt x="348" y="402"/>
                </a:lnTo>
                <a:lnTo>
                  <a:pt x="342" y="408"/>
                </a:lnTo>
                <a:lnTo>
                  <a:pt x="342" y="414"/>
                </a:lnTo>
                <a:lnTo>
                  <a:pt x="342" y="420"/>
                </a:lnTo>
                <a:lnTo>
                  <a:pt x="336" y="420"/>
                </a:lnTo>
                <a:lnTo>
                  <a:pt x="336" y="426"/>
                </a:lnTo>
                <a:lnTo>
                  <a:pt x="336" y="432"/>
                </a:lnTo>
                <a:lnTo>
                  <a:pt x="330" y="432"/>
                </a:lnTo>
                <a:lnTo>
                  <a:pt x="324" y="438"/>
                </a:lnTo>
                <a:lnTo>
                  <a:pt x="318" y="444"/>
                </a:lnTo>
                <a:lnTo>
                  <a:pt x="318" y="450"/>
                </a:lnTo>
                <a:lnTo>
                  <a:pt x="312" y="450"/>
                </a:lnTo>
                <a:lnTo>
                  <a:pt x="312" y="456"/>
                </a:lnTo>
                <a:lnTo>
                  <a:pt x="312" y="462"/>
                </a:lnTo>
                <a:lnTo>
                  <a:pt x="312" y="468"/>
                </a:lnTo>
                <a:lnTo>
                  <a:pt x="318" y="474"/>
                </a:lnTo>
                <a:lnTo>
                  <a:pt x="312" y="474"/>
                </a:lnTo>
                <a:lnTo>
                  <a:pt x="312" y="480"/>
                </a:lnTo>
                <a:lnTo>
                  <a:pt x="312" y="486"/>
                </a:lnTo>
                <a:lnTo>
                  <a:pt x="306" y="486"/>
                </a:lnTo>
                <a:lnTo>
                  <a:pt x="306" y="492"/>
                </a:lnTo>
                <a:lnTo>
                  <a:pt x="300" y="498"/>
                </a:lnTo>
                <a:lnTo>
                  <a:pt x="300" y="504"/>
                </a:lnTo>
                <a:lnTo>
                  <a:pt x="300" y="510"/>
                </a:lnTo>
                <a:lnTo>
                  <a:pt x="306" y="510"/>
                </a:lnTo>
                <a:lnTo>
                  <a:pt x="312" y="510"/>
                </a:lnTo>
                <a:lnTo>
                  <a:pt x="318" y="510"/>
                </a:lnTo>
                <a:lnTo>
                  <a:pt x="318" y="516"/>
                </a:lnTo>
                <a:lnTo>
                  <a:pt x="312" y="516"/>
                </a:lnTo>
                <a:lnTo>
                  <a:pt x="312" y="522"/>
                </a:lnTo>
                <a:lnTo>
                  <a:pt x="312" y="528"/>
                </a:lnTo>
                <a:lnTo>
                  <a:pt x="306" y="528"/>
                </a:lnTo>
                <a:lnTo>
                  <a:pt x="306" y="534"/>
                </a:lnTo>
                <a:lnTo>
                  <a:pt x="306" y="540"/>
                </a:lnTo>
                <a:lnTo>
                  <a:pt x="312" y="546"/>
                </a:lnTo>
                <a:lnTo>
                  <a:pt x="306" y="546"/>
                </a:lnTo>
                <a:lnTo>
                  <a:pt x="300" y="552"/>
                </a:lnTo>
                <a:lnTo>
                  <a:pt x="294" y="552"/>
                </a:lnTo>
                <a:lnTo>
                  <a:pt x="288" y="552"/>
                </a:lnTo>
                <a:lnTo>
                  <a:pt x="282" y="552"/>
                </a:lnTo>
                <a:lnTo>
                  <a:pt x="282" y="558"/>
                </a:lnTo>
                <a:lnTo>
                  <a:pt x="276" y="558"/>
                </a:lnTo>
                <a:lnTo>
                  <a:pt x="276" y="564"/>
                </a:lnTo>
                <a:lnTo>
                  <a:pt x="270" y="564"/>
                </a:lnTo>
                <a:lnTo>
                  <a:pt x="270" y="570"/>
                </a:lnTo>
                <a:lnTo>
                  <a:pt x="276" y="570"/>
                </a:lnTo>
                <a:lnTo>
                  <a:pt x="276" y="576"/>
                </a:lnTo>
                <a:lnTo>
                  <a:pt x="282" y="576"/>
                </a:lnTo>
                <a:lnTo>
                  <a:pt x="288" y="582"/>
                </a:lnTo>
                <a:lnTo>
                  <a:pt x="288" y="588"/>
                </a:lnTo>
                <a:lnTo>
                  <a:pt x="288" y="594"/>
                </a:lnTo>
                <a:lnTo>
                  <a:pt x="282" y="594"/>
                </a:lnTo>
                <a:lnTo>
                  <a:pt x="276" y="594"/>
                </a:lnTo>
                <a:lnTo>
                  <a:pt x="264" y="588"/>
                </a:lnTo>
                <a:lnTo>
                  <a:pt x="258" y="588"/>
                </a:lnTo>
                <a:lnTo>
                  <a:pt x="252" y="588"/>
                </a:lnTo>
                <a:lnTo>
                  <a:pt x="246" y="588"/>
                </a:lnTo>
                <a:lnTo>
                  <a:pt x="240" y="582"/>
                </a:lnTo>
                <a:lnTo>
                  <a:pt x="234" y="582"/>
                </a:lnTo>
                <a:lnTo>
                  <a:pt x="234" y="588"/>
                </a:lnTo>
                <a:lnTo>
                  <a:pt x="228" y="594"/>
                </a:lnTo>
                <a:lnTo>
                  <a:pt x="228" y="600"/>
                </a:lnTo>
                <a:lnTo>
                  <a:pt x="222" y="600"/>
                </a:lnTo>
                <a:lnTo>
                  <a:pt x="216" y="600"/>
                </a:lnTo>
                <a:lnTo>
                  <a:pt x="210" y="600"/>
                </a:lnTo>
                <a:lnTo>
                  <a:pt x="204" y="594"/>
                </a:lnTo>
                <a:lnTo>
                  <a:pt x="198" y="588"/>
                </a:lnTo>
                <a:lnTo>
                  <a:pt x="198" y="582"/>
                </a:lnTo>
                <a:lnTo>
                  <a:pt x="192" y="582"/>
                </a:lnTo>
                <a:lnTo>
                  <a:pt x="192" y="576"/>
                </a:lnTo>
                <a:lnTo>
                  <a:pt x="192" y="570"/>
                </a:lnTo>
                <a:lnTo>
                  <a:pt x="192" y="564"/>
                </a:lnTo>
                <a:lnTo>
                  <a:pt x="192" y="558"/>
                </a:lnTo>
                <a:lnTo>
                  <a:pt x="192" y="552"/>
                </a:lnTo>
                <a:lnTo>
                  <a:pt x="186" y="546"/>
                </a:lnTo>
                <a:lnTo>
                  <a:pt x="186" y="540"/>
                </a:lnTo>
                <a:lnTo>
                  <a:pt x="186" y="534"/>
                </a:lnTo>
                <a:lnTo>
                  <a:pt x="180" y="534"/>
                </a:lnTo>
                <a:lnTo>
                  <a:pt x="180" y="528"/>
                </a:lnTo>
                <a:lnTo>
                  <a:pt x="174" y="528"/>
                </a:lnTo>
                <a:lnTo>
                  <a:pt x="168" y="528"/>
                </a:lnTo>
                <a:lnTo>
                  <a:pt x="162" y="522"/>
                </a:lnTo>
                <a:lnTo>
                  <a:pt x="156" y="522"/>
                </a:lnTo>
                <a:lnTo>
                  <a:pt x="150" y="522"/>
                </a:lnTo>
                <a:lnTo>
                  <a:pt x="150" y="516"/>
                </a:lnTo>
                <a:lnTo>
                  <a:pt x="150" y="498"/>
                </a:lnTo>
                <a:lnTo>
                  <a:pt x="144" y="498"/>
                </a:lnTo>
                <a:lnTo>
                  <a:pt x="144" y="492"/>
                </a:lnTo>
                <a:lnTo>
                  <a:pt x="138" y="486"/>
                </a:lnTo>
                <a:lnTo>
                  <a:pt x="132" y="486"/>
                </a:lnTo>
                <a:lnTo>
                  <a:pt x="126" y="486"/>
                </a:lnTo>
                <a:lnTo>
                  <a:pt x="120" y="480"/>
                </a:lnTo>
                <a:lnTo>
                  <a:pt x="114" y="480"/>
                </a:lnTo>
                <a:lnTo>
                  <a:pt x="114" y="474"/>
                </a:lnTo>
                <a:lnTo>
                  <a:pt x="114" y="468"/>
                </a:lnTo>
                <a:lnTo>
                  <a:pt x="114" y="462"/>
                </a:lnTo>
                <a:lnTo>
                  <a:pt x="120" y="456"/>
                </a:lnTo>
                <a:lnTo>
                  <a:pt x="120" y="444"/>
                </a:lnTo>
                <a:lnTo>
                  <a:pt x="120" y="438"/>
                </a:lnTo>
                <a:lnTo>
                  <a:pt x="120" y="432"/>
                </a:lnTo>
                <a:lnTo>
                  <a:pt x="120" y="426"/>
                </a:lnTo>
                <a:lnTo>
                  <a:pt x="120" y="420"/>
                </a:lnTo>
                <a:lnTo>
                  <a:pt x="120" y="414"/>
                </a:lnTo>
                <a:lnTo>
                  <a:pt x="114" y="414"/>
                </a:lnTo>
                <a:lnTo>
                  <a:pt x="102" y="402"/>
                </a:lnTo>
                <a:lnTo>
                  <a:pt x="102" y="408"/>
                </a:lnTo>
                <a:lnTo>
                  <a:pt x="96" y="408"/>
                </a:lnTo>
                <a:lnTo>
                  <a:pt x="90" y="408"/>
                </a:lnTo>
                <a:lnTo>
                  <a:pt x="84" y="408"/>
                </a:lnTo>
                <a:lnTo>
                  <a:pt x="84" y="402"/>
                </a:lnTo>
                <a:lnTo>
                  <a:pt x="78" y="402"/>
                </a:lnTo>
                <a:lnTo>
                  <a:pt x="78" y="396"/>
                </a:lnTo>
                <a:lnTo>
                  <a:pt x="72" y="390"/>
                </a:lnTo>
                <a:lnTo>
                  <a:pt x="72" y="384"/>
                </a:lnTo>
                <a:lnTo>
                  <a:pt x="72" y="378"/>
                </a:lnTo>
                <a:lnTo>
                  <a:pt x="66" y="378"/>
                </a:lnTo>
                <a:lnTo>
                  <a:pt x="66" y="372"/>
                </a:lnTo>
                <a:lnTo>
                  <a:pt x="66" y="366"/>
                </a:lnTo>
                <a:lnTo>
                  <a:pt x="60" y="366"/>
                </a:lnTo>
                <a:lnTo>
                  <a:pt x="60" y="360"/>
                </a:lnTo>
                <a:lnTo>
                  <a:pt x="54" y="354"/>
                </a:lnTo>
                <a:lnTo>
                  <a:pt x="48" y="354"/>
                </a:lnTo>
                <a:lnTo>
                  <a:pt x="42" y="348"/>
                </a:lnTo>
                <a:lnTo>
                  <a:pt x="36" y="348"/>
                </a:lnTo>
                <a:lnTo>
                  <a:pt x="30" y="342"/>
                </a:lnTo>
                <a:lnTo>
                  <a:pt x="24" y="336"/>
                </a:lnTo>
                <a:lnTo>
                  <a:pt x="24" y="330"/>
                </a:lnTo>
                <a:lnTo>
                  <a:pt x="18" y="324"/>
                </a:lnTo>
                <a:lnTo>
                  <a:pt x="18" y="318"/>
                </a:lnTo>
                <a:lnTo>
                  <a:pt x="12" y="306"/>
                </a:lnTo>
                <a:lnTo>
                  <a:pt x="12" y="300"/>
                </a:lnTo>
                <a:lnTo>
                  <a:pt x="12" y="294"/>
                </a:lnTo>
                <a:lnTo>
                  <a:pt x="12" y="288"/>
                </a:lnTo>
                <a:lnTo>
                  <a:pt x="6" y="288"/>
                </a:lnTo>
                <a:lnTo>
                  <a:pt x="6" y="282"/>
                </a:lnTo>
                <a:lnTo>
                  <a:pt x="6" y="276"/>
                </a:lnTo>
                <a:lnTo>
                  <a:pt x="6" y="270"/>
                </a:lnTo>
                <a:lnTo>
                  <a:pt x="0" y="264"/>
                </a:lnTo>
                <a:lnTo>
                  <a:pt x="0" y="258"/>
                </a:lnTo>
                <a:lnTo>
                  <a:pt x="0" y="252"/>
                </a:lnTo>
                <a:lnTo>
                  <a:pt x="6" y="252"/>
                </a:lnTo>
                <a:lnTo>
                  <a:pt x="6" y="246"/>
                </a:lnTo>
                <a:lnTo>
                  <a:pt x="12" y="240"/>
                </a:lnTo>
                <a:lnTo>
                  <a:pt x="12" y="234"/>
                </a:lnTo>
                <a:lnTo>
                  <a:pt x="12" y="228"/>
                </a:lnTo>
                <a:lnTo>
                  <a:pt x="12" y="222"/>
                </a:lnTo>
                <a:lnTo>
                  <a:pt x="18" y="216"/>
                </a:lnTo>
                <a:lnTo>
                  <a:pt x="24" y="210"/>
                </a:lnTo>
                <a:lnTo>
                  <a:pt x="30" y="204"/>
                </a:lnTo>
                <a:lnTo>
                  <a:pt x="36" y="198"/>
                </a:lnTo>
                <a:lnTo>
                  <a:pt x="36" y="192"/>
                </a:lnTo>
                <a:lnTo>
                  <a:pt x="42" y="186"/>
                </a:lnTo>
                <a:lnTo>
                  <a:pt x="36" y="186"/>
                </a:lnTo>
                <a:lnTo>
                  <a:pt x="36" y="180"/>
                </a:lnTo>
                <a:lnTo>
                  <a:pt x="36" y="174"/>
                </a:lnTo>
                <a:lnTo>
                  <a:pt x="30" y="168"/>
                </a:lnTo>
                <a:lnTo>
                  <a:pt x="30" y="162"/>
                </a:lnTo>
                <a:lnTo>
                  <a:pt x="30" y="156"/>
                </a:lnTo>
                <a:lnTo>
                  <a:pt x="30" y="150"/>
                </a:lnTo>
                <a:lnTo>
                  <a:pt x="30" y="144"/>
                </a:lnTo>
                <a:lnTo>
                  <a:pt x="30" y="138"/>
                </a:lnTo>
                <a:lnTo>
                  <a:pt x="36" y="138"/>
                </a:lnTo>
                <a:lnTo>
                  <a:pt x="42" y="132"/>
                </a:lnTo>
                <a:lnTo>
                  <a:pt x="48" y="132"/>
                </a:lnTo>
                <a:lnTo>
                  <a:pt x="60" y="126"/>
                </a:lnTo>
                <a:lnTo>
                  <a:pt x="66" y="126"/>
                </a:lnTo>
                <a:lnTo>
                  <a:pt x="72" y="120"/>
                </a:lnTo>
                <a:lnTo>
                  <a:pt x="78" y="120"/>
                </a:lnTo>
                <a:lnTo>
                  <a:pt x="84" y="114"/>
                </a:lnTo>
                <a:lnTo>
                  <a:pt x="90" y="114"/>
                </a:lnTo>
                <a:lnTo>
                  <a:pt x="90" y="108"/>
                </a:lnTo>
                <a:lnTo>
                  <a:pt x="96" y="108"/>
                </a:lnTo>
                <a:lnTo>
                  <a:pt x="96" y="102"/>
                </a:lnTo>
                <a:lnTo>
                  <a:pt x="96" y="96"/>
                </a:lnTo>
                <a:lnTo>
                  <a:pt x="102" y="90"/>
                </a:lnTo>
                <a:lnTo>
                  <a:pt x="102" y="84"/>
                </a:lnTo>
                <a:lnTo>
                  <a:pt x="102" y="78"/>
                </a:lnTo>
                <a:lnTo>
                  <a:pt x="102" y="72"/>
                </a:lnTo>
                <a:lnTo>
                  <a:pt x="102" y="66"/>
                </a:lnTo>
                <a:lnTo>
                  <a:pt x="96" y="60"/>
                </a:lnTo>
                <a:lnTo>
                  <a:pt x="96" y="54"/>
                </a:lnTo>
                <a:lnTo>
                  <a:pt x="90" y="54"/>
                </a:lnTo>
                <a:lnTo>
                  <a:pt x="84" y="54"/>
                </a:lnTo>
                <a:lnTo>
                  <a:pt x="84" y="48"/>
                </a:lnTo>
                <a:lnTo>
                  <a:pt x="78" y="48"/>
                </a:lnTo>
                <a:lnTo>
                  <a:pt x="78" y="42"/>
                </a:lnTo>
                <a:lnTo>
                  <a:pt x="78" y="36"/>
                </a:lnTo>
                <a:lnTo>
                  <a:pt x="72" y="36"/>
                </a:lnTo>
                <a:lnTo>
                  <a:pt x="72" y="30"/>
                </a:lnTo>
                <a:lnTo>
                  <a:pt x="66" y="24"/>
                </a:lnTo>
                <a:lnTo>
                  <a:pt x="72" y="30"/>
                </a:lnTo>
                <a:lnTo>
                  <a:pt x="66" y="30"/>
                </a:lnTo>
                <a:lnTo>
                  <a:pt x="60" y="30"/>
                </a:lnTo>
                <a:lnTo>
                  <a:pt x="60" y="24"/>
                </a:lnTo>
                <a:lnTo>
                  <a:pt x="60" y="18"/>
                </a:lnTo>
                <a:lnTo>
                  <a:pt x="60" y="12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4510080" y="4643280"/>
            <a:ext cx="800280" cy="695520"/>
          </a:xfrm>
          <a:custGeom>
            <a:avLst/>
            <a:gdLst/>
            <a:ahLst/>
            <a:rect l="l" t="t" r="r" b="b"/>
            <a:pathLst>
              <a:path w="504" h="438">
                <a:moveTo>
                  <a:pt x="0" y="12"/>
                </a:moveTo>
                <a:lnTo>
                  <a:pt x="42" y="12"/>
                </a:lnTo>
                <a:lnTo>
                  <a:pt x="72" y="12"/>
                </a:lnTo>
                <a:lnTo>
                  <a:pt x="108" y="12"/>
                </a:lnTo>
                <a:lnTo>
                  <a:pt x="138" y="12"/>
                </a:lnTo>
                <a:lnTo>
                  <a:pt x="174" y="12"/>
                </a:lnTo>
                <a:lnTo>
                  <a:pt x="204" y="6"/>
                </a:lnTo>
                <a:lnTo>
                  <a:pt x="216" y="6"/>
                </a:lnTo>
                <a:lnTo>
                  <a:pt x="234" y="6"/>
                </a:lnTo>
                <a:lnTo>
                  <a:pt x="246" y="6"/>
                </a:lnTo>
                <a:lnTo>
                  <a:pt x="264" y="0"/>
                </a:lnTo>
                <a:lnTo>
                  <a:pt x="264" y="6"/>
                </a:lnTo>
                <a:lnTo>
                  <a:pt x="270" y="12"/>
                </a:lnTo>
                <a:lnTo>
                  <a:pt x="276" y="12"/>
                </a:lnTo>
                <a:lnTo>
                  <a:pt x="276" y="18"/>
                </a:lnTo>
                <a:lnTo>
                  <a:pt x="282" y="18"/>
                </a:lnTo>
                <a:lnTo>
                  <a:pt x="282" y="24"/>
                </a:lnTo>
                <a:lnTo>
                  <a:pt x="282" y="30"/>
                </a:lnTo>
                <a:lnTo>
                  <a:pt x="276" y="30"/>
                </a:lnTo>
                <a:lnTo>
                  <a:pt x="276" y="36"/>
                </a:lnTo>
                <a:lnTo>
                  <a:pt x="276" y="42"/>
                </a:lnTo>
                <a:lnTo>
                  <a:pt x="276" y="48"/>
                </a:lnTo>
                <a:lnTo>
                  <a:pt x="282" y="48"/>
                </a:lnTo>
                <a:lnTo>
                  <a:pt x="288" y="48"/>
                </a:lnTo>
                <a:lnTo>
                  <a:pt x="288" y="54"/>
                </a:lnTo>
                <a:lnTo>
                  <a:pt x="294" y="60"/>
                </a:lnTo>
                <a:lnTo>
                  <a:pt x="294" y="66"/>
                </a:lnTo>
                <a:lnTo>
                  <a:pt x="294" y="72"/>
                </a:lnTo>
                <a:lnTo>
                  <a:pt x="294" y="78"/>
                </a:lnTo>
                <a:lnTo>
                  <a:pt x="294" y="84"/>
                </a:lnTo>
                <a:lnTo>
                  <a:pt x="288" y="84"/>
                </a:lnTo>
                <a:lnTo>
                  <a:pt x="288" y="90"/>
                </a:lnTo>
                <a:lnTo>
                  <a:pt x="288" y="96"/>
                </a:lnTo>
                <a:lnTo>
                  <a:pt x="282" y="96"/>
                </a:lnTo>
                <a:lnTo>
                  <a:pt x="282" y="102"/>
                </a:lnTo>
                <a:lnTo>
                  <a:pt x="282" y="108"/>
                </a:lnTo>
                <a:lnTo>
                  <a:pt x="282" y="114"/>
                </a:lnTo>
                <a:lnTo>
                  <a:pt x="276" y="120"/>
                </a:lnTo>
                <a:lnTo>
                  <a:pt x="276" y="126"/>
                </a:lnTo>
                <a:lnTo>
                  <a:pt x="270" y="126"/>
                </a:lnTo>
                <a:lnTo>
                  <a:pt x="270" y="132"/>
                </a:lnTo>
                <a:lnTo>
                  <a:pt x="264" y="138"/>
                </a:lnTo>
                <a:lnTo>
                  <a:pt x="258" y="144"/>
                </a:lnTo>
                <a:lnTo>
                  <a:pt x="252" y="144"/>
                </a:lnTo>
                <a:lnTo>
                  <a:pt x="252" y="150"/>
                </a:lnTo>
                <a:lnTo>
                  <a:pt x="252" y="156"/>
                </a:lnTo>
                <a:lnTo>
                  <a:pt x="252" y="162"/>
                </a:lnTo>
                <a:lnTo>
                  <a:pt x="252" y="168"/>
                </a:lnTo>
                <a:lnTo>
                  <a:pt x="246" y="174"/>
                </a:lnTo>
                <a:lnTo>
                  <a:pt x="246" y="180"/>
                </a:lnTo>
                <a:lnTo>
                  <a:pt x="246" y="186"/>
                </a:lnTo>
                <a:lnTo>
                  <a:pt x="240" y="186"/>
                </a:lnTo>
                <a:lnTo>
                  <a:pt x="240" y="192"/>
                </a:lnTo>
                <a:lnTo>
                  <a:pt x="234" y="192"/>
                </a:lnTo>
                <a:lnTo>
                  <a:pt x="234" y="198"/>
                </a:lnTo>
                <a:lnTo>
                  <a:pt x="240" y="204"/>
                </a:lnTo>
                <a:lnTo>
                  <a:pt x="240" y="210"/>
                </a:lnTo>
                <a:lnTo>
                  <a:pt x="246" y="216"/>
                </a:lnTo>
                <a:lnTo>
                  <a:pt x="402" y="222"/>
                </a:lnTo>
                <a:lnTo>
                  <a:pt x="408" y="222"/>
                </a:lnTo>
                <a:lnTo>
                  <a:pt x="414" y="222"/>
                </a:lnTo>
                <a:lnTo>
                  <a:pt x="414" y="228"/>
                </a:lnTo>
                <a:lnTo>
                  <a:pt x="414" y="234"/>
                </a:lnTo>
                <a:lnTo>
                  <a:pt x="408" y="234"/>
                </a:lnTo>
                <a:lnTo>
                  <a:pt x="408" y="240"/>
                </a:lnTo>
                <a:lnTo>
                  <a:pt x="402" y="240"/>
                </a:lnTo>
                <a:lnTo>
                  <a:pt x="402" y="246"/>
                </a:lnTo>
                <a:lnTo>
                  <a:pt x="408" y="246"/>
                </a:lnTo>
                <a:lnTo>
                  <a:pt x="408" y="252"/>
                </a:lnTo>
                <a:lnTo>
                  <a:pt x="408" y="258"/>
                </a:lnTo>
                <a:lnTo>
                  <a:pt x="414" y="258"/>
                </a:lnTo>
                <a:lnTo>
                  <a:pt x="414" y="264"/>
                </a:lnTo>
                <a:lnTo>
                  <a:pt x="414" y="270"/>
                </a:lnTo>
                <a:lnTo>
                  <a:pt x="414" y="276"/>
                </a:lnTo>
                <a:lnTo>
                  <a:pt x="414" y="282"/>
                </a:lnTo>
                <a:lnTo>
                  <a:pt x="414" y="288"/>
                </a:lnTo>
                <a:lnTo>
                  <a:pt x="420" y="288"/>
                </a:lnTo>
                <a:lnTo>
                  <a:pt x="426" y="288"/>
                </a:lnTo>
                <a:lnTo>
                  <a:pt x="426" y="294"/>
                </a:lnTo>
                <a:lnTo>
                  <a:pt x="432" y="300"/>
                </a:lnTo>
                <a:lnTo>
                  <a:pt x="432" y="306"/>
                </a:lnTo>
                <a:lnTo>
                  <a:pt x="426" y="306"/>
                </a:lnTo>
                <a:lnTo>
                  <a:pt x="426" y="312"/>
                </a:lnTo>
                <a:lnTo>
                  <a:pt x="420" y="312"/>
                </a:lnTo>
                <a:lnTo>
                  <a:pt x="420" y="318"/>
                </a:lnTo>
                <a:lnTo>
                  <a:pt x="414" y="318"/>
                </a:lnTo>
                <a:lnTo>
                  <a:pt x="414" y="324"/>
                </a:lnTo>
                <a:lnTo>
                  <a:pt x="420" y="318"/>
                </a:lnTo>
                <a:lnTo>
                  <a:pt x="426" y="318"/>
                </a:lnTo>
                <a:lnTo>
                  <a:pt x="432" y="312"/>
                </a:lnTo>
                <a:lnTo>
                  <a:pt x="438" y="312"/>
                </a:lnTo>
                <a:lnTo>
                  <a:pt x="444" y="312"/>
                </a:lnTo>
                <a:lnTo>
                  <a:pt x="444" y="306"/>
                </a:lnTo>
                <a:lnTo>
                  <a:pt x="450" y="306"/>
                </a:lnTo>
                <a:lnTo>
                  <a:pt x="450" y="312"/>
                </a:lnTo>
                <a:lnTo>
                  <a:pt x="456" y="312"/>
                </a:lnTo>
                <a:lnTo>
                  <a:pt x="456" y="318"/>
                </a:lnTo>
                <a:lnTo>
                  <a:pt x="462" y="324"/>
                </a:lnTo>
                <a:lnTo>
                  <a:pt x="462" y="330"/>
                </a:lnTo>
                <a:lnTo>
                  <a:pt x="468" y="336"/>
                </a:lnTo>
                <a:lnTo>
                  <a:pt x="468" y="342"/>
                </a:lnTo>
                <a:lnTo>
                  <a:pt x="462" y="342"/>
                </a:lnTo>
                <a:lnTo>
                  <a:pt x="456" y="348"/>
                </a:lnTo>
                <a:lnTo>
                  <a:pt x="450" y="348"/>
                </a:lnTo>
                <a:lnTo>
                  <a:pt x="444" y="348"/>
                </a:lnTo>
                <a:lnTo>
                  <a:pt x="438" y="354"/>
                </a:lnTo>
                <a:lnTo>
                  <a:pt x="444" y="360"/>
                </a:lnTo>
                <a:lnTo>
                  <a:pt x="450" y="366"/>
                </a:lnTo>
                <a:lnTo>
                  <a:pt x="456" y="372"/>
                </a:lnTo>
                <a:lnTo>
                  <a:pt x="462" y="372"/>
                </a:lnTo>
                <a:lnTo>
                  <a:pt x="468" y="378"/>
                </a:lnTo>
                <a:lnTo>
                  <a:pt x="480" y="378"/>
                </a:lnTo>
                <a:lnTo>
                  <a:pt x="480" y="384"/>
                </a:lnTo>
                <a:lnTo>
                  <a:pt x="480" y="390"/>
                </a:lnTo>
                <a:lnTo>
                  <a:pt x="480" y="396"/>
                </a:lnTo>
                <a:lnTo>
                  <a:pt x="486" y="396"/>
                </a:lnTo>
                <a:lnTo>
                  <a:pt x="486" y="402"/>
                </a:lnTo>
                <a:lnTo>
                  <a:pt x="492" y="402"/>
                </a:lnTo>
                <a:lnTo>
                  <a:pt x="492" y="408"/>
                </a:lnTo>
                <a:lnTo>
                  <a:pt x="498" y="408"/>
                </a:lnTo>
                <a:lnTo>
                  <a:pt x="504" y="408"/>
                </a:lnTo>
                <a:lnTo>
                  <a:pt x="504" y="414"/>
                </a:lnTo>
                <a:lnTo>
                  <a:pt x="504" y="420"/>
                </a:lnTo>
                <a:lnTo>
                  <a:pt x="498" y="420"/>
                </a:lnTo>
                <a:lnTo>
                  <a:pt x="498" y="426"/>
                </a:lnTo>
                <a:lnTo>
                  <a:pt x="492" y="426"/>
                </a:lnTo>
                <a:lnTo>
                  <a:pt x="486" y="426"/>
                </a:lnTo>
                <a:lnTo>
                  <a:pt x="480" y="432"/>
                </a:lnTo>
                <a:lnTo>
                  <a:pt x="480" y="438"/>
                </a:lnTo>
                <a:lnTo>
                  <a:pt x="474" y="438"/>
                </a:lnTo>
                <a:lnTo>
                  <a:pt x="468" y="438"/>
                </a:lnTo>
                <a:lnTo>
                  <a:pt x="462" y="438"/>
                </a:lnTo>
                <a:lnTo>
                  <a:pt x="462" y="432"/>
                </a:lnTo>
                <a:lnTo>
                  <a:pt x="456" y="426"/>
                </a:lnTo>
                <a:lnTo>
                  <a:pt x="450" y="420"/>
                </a:lnTo>
                <a:lnTo>
                  <a:pt x="444" y="414"/>
                </a:lnTo>
                <a:lnTo>
                  <a:pt x="438" y="408"/>
                </a:lnTo>
                <a:lnTo>
                  <a:pt x="438" y="402"/>
                </a:lnTo>
                <a:lnTo>
                  <a:pt x="432" y="402"/>
                </a:lnTo>
                <a:lnTo>
                  <a:pt x="426" y="402"/>
                </a:lnTo>
                <a:lnTo>
                  <a:pt x="420" y="402"/>
                </a:lnTo>
                <a:lnTo>
                  <a:pt x="420" y="396"/>
                </a:lnTo>
                <a:lnTo>
                  <a:pt x="414" y="396"/>
                </a:lnTo>
                <a:lnTo>
                  <a:pt x="408" y="396"/>
                </a:lnTo>
                <a:lnTo>
                  <a:pt x="408" y="390"/>
                </a:lnTo>
                <a:lnTo>
                  <a:pt x="408" y="384"/>
                </a:lnTo>
                <a:lnTo>
                  <a:pt x="408" y="378"/>
                </a:lnTo>
                <a:lnTo>
                  <a:pt x="402" y="372"/>
                </a:lnTo>
                <a:lnTo>
                  <a:pt x="396" y="366"/>
                </a:lnTo>
                <a:lnTo>
                  <a:pt x="390" y="360"/>
                </a:lnTo>
                <a:lnTo>
                  <a:pt x="384" y="360"/>
                </a:lnTo>
                <a:lnTo>
                  <a:pt x="384" y="366"/>
                </a:lnTo>
                <a:lnTo>
                  <a:pt x="384" y="372"/>
                </a:lnTo>
                <a:lnTo>
                  <a:pt x="390" y="372"/>
                </a:lnTo>
                <a:lnTo>
                  <a:pt x="396" y="378"/>
                </a:lnTo>
                <a:lnTo>
                  <a:pt x="396" y="384"/>
                </a:lnTo>
                <a:lnTo>
                  <a:pt x="402" y="384"/>
                </a:lnTo>
                <a:lnTo>
                  <a:pt x="402" y="390"/>
                </a:lnTo>
                <a:lnTo>
                  <a:pt x="402" y="396"/>
                </a:lnTo>
                <a:lnTo>
                  <a:pt x="402" y="402"/>
                </a:lnTo>
                <a:lnTo>
                  <a:pt x="402" y="408"/>
                </a:lnTo>
                <a:lnTo>
                  <a:pt x="402" y="414"/>
                </a:lnTo>
                <a:lnTo>
                  <a:pt x="402" y="420"/>
                </a:lnTo>
                <a:lnTo>
                  <a:pt x="402" y="426"/>
                </a:lnTo>
                <a:lnTo>
                  <a:pt x="396" y="426"/>
                </a:lnTo>
                <a:lnTo>
                  <a:pt x="390" y="426"/>
                </a:lnTo>
                <a:lnTo>
                  <a:pt x="384" y="426"/>
                </a:lnTo>
                <a:lnTo>
                  <a:pt x="378" y="426"/>
                </a:lnTo>
                <a:lnTo>
                  <a:pt x="372" y="420"/>
                </a:lnTo>
                <a:lnTo>
                  <a:pt x="366" y="420"/>
                </a:lnTo>
                <a:lnTo>
                  <a:pt x="366" y="414"/>
                </a:lnTo>
                <a:lnTo>
                  <a:pt x="360" y="414"/>
                </a:lnTo>
                <a:lnTo>
                  <a:pt x="354" y="414"/>
                </a:lnTo>
                <a:lnTo>
                  <a:pt x="354" y="420"/>
                </a:lnTo>
                <a:lnTo>
                  <a:pt x="348" y="420"/>
                </a:lnTo>
                <a:lnTo>
                  <a:pt x="348" y="426"/>
                </a:lnTo>
                <a:lnTo>
                  <a:pt x="348" y="432"/>
                </a:lnTo>
                <a:lnTo>
                  <a:pt x="348" y="438"/>
                </a:lnTo>
                <a:lnTo>
                  <a:pt x="342" y="438"/>
                </a:lnTo>
                <a:lnTo>
                  <a:pt x="336" y="438"/>
                </a:lnTo>
                <a:lnTo>
                  <a:pt x="336" y="432"/>
                </a:lnTo>
                <a:lnTo>
                  <a:pt x="330" y="432"/>
                </a:lnTo>
                <a:lnTo>
                  <a:pt x="324" y="432"/>
                </a:lnTo>
                <a:lnTo>
                  <a:pt x="312" y="432"/>
                </a:lnTo>
                <a:lnTo>
                  <a:pt x="312" y="426"/>
                </a:lnTo>
                <a:lnTo>
                  <a:pt x="306" y="426"/>
                </a:lnTo>
                <a:lnTo>
                  <a:pt x="300" y="426"/>
                </a:lnTo>
                <a:lnTo>
                  <a:pt x="294" y="420"/>
                </a:lnTo>
                <a:lnTo>
                  <a:pt x="288" y="414"/>
                </a:lnTo>
                <a:lnTo>
                  <a:pt x="282" y="414"/>
                </a:lnTo>
                <a:lnTo>
                  <a:pt x="282" y="408"/>
                </a:lnTo>
                <a:lnTo>
                  <a:pt x="282" y="402"/>
                </a:lnTo>
                <a:lnTo>
                  <a:pt x="282" y="396"/>
                </a:lnTo>
                <a:lnTo>
                  <a:pt x="276" y="396"/>
                </a:lnTo>
                <a:lnTo>
                  <a:pt x="270" y="396"/>
                </a:lnTo>
                <a:lnTo>
                  <a:pt x="264" y="396"/>
                </a:lnTo>
                <a:lnTo>
                  <a:pt x="258" y="396"/>
                </a:lnTo>
                <a:lnTo>
                  <a:pt x="252" y="390"/>
                </a:lnTo>
                <a:lnTo>
                  <a:pt x="252" y="384"/>
                </a:lnTo>
                <a:lnTo>
                  <a:pt x="246" y="378"/>
                </a:lnTo>
                <a:lnTo>
                  <a:pt x="246" y="372"/>
                </a:lnTo>
                <a:lnTo>
                  <a:pt x="240" y="372"/>
                </a:lnTo>
                <a:lnTo>
                  <a:pt x="240" y="366"/>
                </a:lnTo>
                <a:lnTo>
                  <a:pt x="240" y="360"/>
                </a:lnTo>
                <a:lnTo>
                  <a:pt x="234" y="360"/>
                </a:lnTo>
                <a:lnTo>
                  <a:pt x="228" y="360"/>
                </a:lnTo>
                <a:lnTo>
                  <a:pt x="228" y="366"/>
                </a:lnTo>
                <a:lnTo>
                  <a:pt x="222" y="366"/>
                </a:lnTo>
                <a:lnTo>
                  <a:pt x="222" y="372"/>
                </a:lnTo>
                <a:lnTo>
                  <a:pt x="216" y="378"/>
                </a:lnTo>
                <a:lnTo>
                  <a:pt x="216" y="384"/>
                </a:lnTo>
                <a:lnTo>
                  <a:pt x="210" y="384"/>
                </a:lnTo>
                <a:lnTo>
                  <a:pt x="204" y="390"/>
                </a:lnTo>
                <a:lnTo>
                  <a:pt x="204" y="396"/>
                </a:lnTo>
                <a:lnTo>
                  <a:pt x="198" y="396"/>
                </a:lnTo>
                <a:lnTo>
                  <a:pt x="192" y="396"/>
                </a:lnTo>
                <a:lnTo>
                  <a:pt x="180" y="390"/>
                </a:lnTo>
                <a:lnTo>
                  <a:pt x="174" y="390"/>
                </a:lnTo>
                <a:lnTo>
                  <a:pt x="168" y="384"/>
                </a:lnTo>
                <a:lnTo>
                  <a:pt x="162" y="384"/>
                </a:lnTo>
                <a:lnTo>
                  <a:pt x="156" y="378"/>
                </a:lnTo>
                <a:lnTo>
                  <a:pt x="150" y="378"/>
                </a:lnTo>
                <a:lnTo>
                  <a:pt x="144" y="378"/>
                </a:lnTo>
                <a:lnTo>
                  <a:pt x="138" y="378"/>
                </a:lnTo>
                <a:lnTo>
                  <a:pt x="132" y="378"/>
                </a:lnTo>
                <a:lnTo>
                  <a:pt x="126" y="378"/>
                </a:lnTo>
                <a:lnTo>
                  <a:pt x="120" y="372"/>
                </a:lnTo>
                <a:lnTo>
                  <a:pt x="114" y="372"/>
                </a:lnTo>
                <a:lnTo>
                  <a:pt x="108" y="372"/>
                </a:lnTo>
                <a:lnTo>
                  <a:pt x="96" y="366"/>
                </a:lnTo>
                <a:lnTo>
                  <a:pt x="90" y="366"/>
                </a:lnTo>
                <a:lnTo>
                  <a:pt x="84" y="360"/>
                </a:lnTo>
                <a:lnTo>
                  <a:pt x="72" y="360"/>
                </a:lnTo>
                <a:lnTo>
                  <a:pt x="72" y="366"/>
                </a:lnTo>
                <a:lnTo>
                  <a:pt x="66" y="366"/>
                </a:lnTo>
                <a:lnTo>
                  <a:pt x="60" y="366"/>
                </a:lnTo>
                <a:lnTo>
                  <a:pt x="54" y="366"/>
                </a:lnTo>
                <a:lnTo>
                  <a:pt x="48" y="366"/>
                </a:lnTo>
                <a:lnTo>
                  <a:pt x="42" y="366"/>
                </a:lnTo>
                <a:lnTo>
                  <a:pt x="36" y="366"/>
                </a:lnTo>
                <a:lnTo>
                  <a:pt x="30" y="366"/>
                </a:lnTo>
                <a:lnTo>
                  <a:pt x="24" y="366"/>
                </a:lnTo>
                <a:lnTo>
                  <a:pt x="30" y="360"/>
                </a:lnTo>
                <a:lnTo>
                  <a:pt x="36" y="354"/>
                </a:lnTo>
                <a:lnTo>
                  <a:pt x="36" y="348"/>
                </a:lnTo>
                <a:lnTo>
                  <a:pt x="42" y="342"/>
                </a:lnTo>
                <a:lnTo>
                  <a:pt x="42" y="336"/>
                </a:lnTo>
                <a:lnTo>
                  <a:pt x="48" y="330"/>
                </a:lnTo>
                <a:lnTo>
                  <a:pt x="48" y="324"/>
                </a:lnTo>
                <a:lnTo>
                  <a:pt x="48" y="318"/>
                </a:lnTo>
                <a:lnTo>
                  <a:pt x="48" y="312"/>
                </a:lnTo>
                <a:lnTo>
                  <a:pt x="48" y="306"/>
                </a:lnTo>
                <a:lnTo>
                  <a:pt x="48" y="300"/>
                </a:lnTo>
                <a:lnTo>
                  <a:pt x="48" y="294"/>
                </a:lnTo>
                <a:lnTo>
                  <a:pt x="48" y="288"/>
                </a:lnTo>
                <a:lnTo>
                  <a:pt x="48" y="282"/>
                </a:lnTo>
                <a:lnTo>
                  <a:pt x="48" y="276"/>
                </a:lnTo>
                <a:lnTo>
                  <a:pt x="48" y="264"/>
                </a:lnTo>
                <a:lnTo>
                  <a:pt x="54" y="258"/>
                </a:lnTo>
                <a:lnTo>
                  <a:pt x="54" y="252"/>
                </a:lnTo>
                <a:lnTo>
                  <a:pt x="54" y="246"/>
                </a:lnTo>
                <a:lnTo>
                  <a:pt x="54" y="240"/>
                </a:lnTo>
                <a:lnTo>
                  <a:pt x="54" y="234"/>
                </a:lnTo>
                <a:lnTo>
                  <a:pt x="54" y="228"/>
                </a:lnTo>
                <a:lnTo>
                  <a:pt x="54" y="222"/>
                </a:lnTo>
                <a:lnTo>
                  <a:pt x="54" y="216"/>
                </a:lnTo>
                <a:lnTo>
                  <a:pt x="54" y="210"/>
                </a:lnTo>
                <a:lnTo>
                  <a:pt x="48" y="204"/>
                </a:lnTo>
                <a:lnTo>
                  <a:pt x="42" y="204"/>
                </a:lnTo>
                <a:lnTo>
                  <a:pt x="42" y="198"/>
                </a:lnTo>
                <a:lnTo>
                  <a:pt x="36" y="192"/>
                </a:lnTo>
                <a:lnTo>
                  <a:pt x="36" y="186"/>
                </a:lnTo>
                <a:lnTo>
                  <a:pt x="36" y="180"/>
                </a:lnTo>
                <a:lnTo>
                  <a:pt x="36" y="174"/>
                </a:lnTo>
                <a:lnTo>
                  <a:pt x="36" y="168"/>
                </a:lnTo>
                <a:lnTo>
                  <a:pt x="36" y="162"/>
                </a:lnTo>
                <a:lnTo>
                  <a:pt x="30" y="162"/>
                </a:lnTo>
                <a:lnTo>
                  <a:pt x="30" y="156"/>
                </a:lnTo>
                <a:lnTo>
                  <a:pt x="30" y="150"/>
                </a:lnTo>
                <a:lnTo>
                  <a:pt x="30" y="144"/>
                </a:lnTo>
                <a:lnTo>
                  <a:pt x="24" y="138"/>
                </a:lnTo>
                <a:lnTo>
                  <a:pt x="18" y="138"/>
                </a:lnTo>
                <a:lnTo>
                  <a:pt x="18" y="132"/>
                </a:lnTo>
                <a:lnTo>
                  <a:pt x="12" y="132"/>
                </a:lnTo>
                <a:lnTo>
                  <a:pt x="6" y="126"/>
                </a:lnTo>
                <a:lnTo>
                  <a:pt x="0" y="120"/>
                </a:lnTo>
                <a:lnTo>
                  <a:pt x="0" y="114"/>
                </a:lnTo>
                <a:lnTo>
                  <a:pt x="0" y="12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4510080" y="4643280"/>
            <a:ext cx="800280" cy="695520"/>
          </a:xfrm>
          <a:custGeom>
            <a:avLst/>
            <a:gdLst/>
            <a:ahLst/>
            <a:rect l="l" t="t" r="r" b="b"/>
            <a:pathLst>
              <a:path w="504" h="438">
                <a:moveTo>
                  <a:pt x="0" y="12"/>
                </a:moveTo>
                <a:lnTo>
                  <a:pt x="42" y="12"/>
                </a:lnTo>
                <a:lnTo>
                  <a:pt x="72" y="12"/>
                </a:lnTo>
                <a:lnTo>
                  <a:pt x="108" y="12"/>
                </a:lnTo>
                <a:lnTo>
                  <a:pt x="138" y="12"/>
                </a:lnTo>
                <a:lnTo>
                  <a:pt x="174" y="12"/>
                </a:lnTo>
                <a:lnTo>
                  <a:pt x="204" y="6"/>
                </a:lnTo>
                <a:lnTo>
                  <a:pt x="216" y="6"/>
                </a:lnTo>
                <a:lnTo>
                  <a:pt x="234" y="6"/>
                </a:lnTo>
                <a:lnTo>
                  <a:pt x="246" y="6"/>
                </a:lnTo>
                <a:lnTo>
                  <a:pt x="264" y="0"/>
                </a:lnTo>
                <a:lnTo>
                  <a:pt x="264" y="6"/>
                </a:lnTo>
                <a:lnTo>
                  <a:pt x="270" y="12"/>
                </a:lnTo>
                <a:lnTo>
                  <a:pt x="276" y="12"/>
                </a:lnTo>
                <a:lnTo>
                  <a:pt x="276" y="18"/>
                </a:lnTo>
                <a:lnTo>
                  <a:pt x="282" y="18"/>
                </a:lnTo>
                <a:lnTo>
                  <a:pt x="282" y="24"/>
                </a:lnTo>
                <a:lnTo>
                  <a:pt x="282" y="30"/>
                </a:lnTo>
                <a:lnTo>
                  <a:pt x="276" y="30"/>
                </a:lnTo>
                <a:lnTo>
                  <a:pt x="276" y="36"/>
                </a:lnTo>
                <a:lnTo>
                  <a:pt x="276" y="42"/>
                </a:lnTo>
                <a:lnTo>
                  <a:pt x="276" y="48"/>
                </a:lnTo>
                <a:lnTo>
                  <a:pt x="282" y="48"/>
                </a:lnTo>
                <a:lnTo>
                  <a:pt x="288" y="48"/>
                </a:lnTo>
                <a:lnTo>
                  <a:pt x="288" y="54"/>
                </a:lnTo>
                <a:lnTo>
                  <a:pt x="294" y="60"/>
                </a:lnTo>
                <a:lnTo>
                  <a:pt x="294" y="66"/>
                </a:lnTo>
                <a:lnTo>
                  <a:pt x="294" y="72"/>
                </a:lnTo>
                <a:lnTo>
                  <a:pt x="294" y="78"/>
                </a:lnTo>
                <a:lnTo>
                  <a:pt x="294" y="84"/>
                </a:lnTo>
                <a:lnTo>
                  <a:pt x="288" y="84"/>
                </a:lnTo>
                <a:lnTo>
                  <a:pt x="288" y="90"/>
                </a:lnTo>
                <a:lnTo>
                  <a:pt x="288" y="96"/>
                </a:lnTo>
                <a:lnTo>
                  <a:pt x="282" y="96"/>
                </a:lnTo>
                <a:lnTo>
                  <a:pt x="282" y="102"/>
                </a:lnTo>
                <a:lnTo>
                  <a:pt x="282" y="108"/>
                </a:lnTo>
                <a:lnTo>
                  <a:pt x="282" y="114"/>
                </a:lnTo>
                <a:lnTo>
                  <a:pt x="276" y="120"/>
                </a:lnTo>
                <a:lnTo>
                  <a:pt x="276" y="126"/>
                </a:lnTo>
                <a:lnTo>
                  <a:pt x="270" y="126"/>
                </a:lnTo>
                <a:lnTo>
                  <a:pt x="270" y="132"/>
                </a:lnTo>
                <a:lnTo>
                  <a:pt x="264" y="138"/>
                </a:lnTo>
                <a:lnTo>
                  <a:pt x="258" y="144"/>
                </a:lnTo>
                <a:lnTo>
                  <a:pt x="252" y="144"/>
                </a:lnTo>
                <a:lnTo>
                  <a:pt x="252" y="150"/>
                </a:lnTo>
                <a:lnTo>
                  <a:pt x="252" y="156"/>
                </a:lnTo>
                <a:lnTo>
                  <a:pt x="252" y="162"/>
                </a:lnTo>
                <a:lnTo>
                  <a:pt x="252" y="168"/>
                </a:lnTo>
                <a:lnTo>
                  <a:pt x="246" y="174"/>
                </a:lnTo>
                <a:lnTo>
                  <a:pt x="246" y="180"/>
                </a:lnTo>
                <a:lnTo>
                  <a:pt x="246" y="186"/>
                </a:lnTo>
                <a:lnTo>
                  <a:pt x="240" y="186"/>
                </a:lnTo>
                <a:lnTo>
                  <a:pt x="240" y="192"/>
                </a:lnTo>
                <a:lnTo>
                  <a:pt x="234" y="192"/>
                </a:lnTo>
                <a:lnTo>
                  <a:pt x="234" y="198"/>
                </a:lnTo>
                <a:lnTo>
                  <a:pt x="240" y="204"/>
                </a:lnTo>
                <a:lnTo>
                  <a:pt x="240" y="210"/>
                </a:lnTo>
                <a:lnTo>
                  <a:pt x="246" y="216"/>
                </a:lnTo>
                <a:lnTo>
                  <a:pt x="402" y="222"/>
                </a:lnTo>
                <a:lnTo>
                  <a:pt x="408" y="222"/>
                </a:lnTo>
                <a:lnTo>
                  <a:pt x="414" y="222"/>
                </a:lnTo>
                <a:lnTo>
                  <a:pt x="414" y="228"/>
                </a:lnTo>
                <a:lnTo>
                  <a:pt x="414" y="234"/>
                </a:lnTo>
                <a:lnTo>
                  <a:pt x="408" y="234"/>
                </a:lnTo>
                <a:lnTo>
                  <a:pt x="408" y="240"/>
                </a:lnTo>
                <a:lnTo>
                  <a:pt x="402" y="240"/>
                </a:lnTo>
                <a:lnTo>
                  <a:pt x="402" y="246"/>
                </a:lnTo>
                <a:lnTo>
                  <a:pt x="408" y="246"/>
                </a:lnTo>
                <a:lnTo>
                  <a:pt x="408" y="252"/>
                </a:lnTo>
                <a:lnTo>
                  <a:pt x="408" y="258"/>
                </a:lnTo>
                <a:lnTo>
                  <a:pt x="414" y="258"/>
                </a:lnTo>
                <a:lnTo>
                  <a:pt x="414" y="264"/>
                </a:lnTo>
                <a:lnTo>
                  <a:pt x="414" y="270"/>
                </a:lnTo>
                <a:lnTo>
                  <a:pt x="414" y="276"/>
                </a:lnTo>
                <a:lnTo>
                  <a:pt x="414" y="282"/>
                </a:lnTo>
                <a:lnTo>
                  <a:pt x="414" y="288"/>
                </a:lnTo>
                <a:lnTo>
                  <a:pt x="420" y="288"/>
                </a:lnTo>
                <a:lnTo>
                  <a:pt x="426" y="288"/>
                </a:lnTo>
                <a:lnTo>
                  <a:pt x="426" y="294"/>
                </a:lnTo>
                <a:lnTo>
                  <a:pt x="432" y="300"/>
                </a:lnTo>
                <a:lnTo>
                  <a:pt x="432" y="306"/>
                </a:lnTo>
                <a:lnTo>
                  <a:pt x="426" y="306"/>
                </a:lnTo>
                <a:lnTo>
                  <a:pt x="426" y="312"/>
                </a:lnTo>
                <a:lnTo>
                  <a:pt x="420" y="312"/>
                </a:lnTo>
                <a:lnTo>
                  <a:pt x="420" y="318"/>
                </a:lnTo>
                <a:lnTo>
                  <a:pt x="414" y="318"/>
                </a:lnTo>
                <a:lnTo>
                  <a:pt x="414" y="324"/>
                </a:lnTo>
                <a:lnTo>
                  <a:pt x="420" y="318"/>
                </a:lnTo>
                <a:lnTo>
                  <a:pt x="426" y="318"/>
                </a:lnTo>
                <a:lnTo>
                  <a:pt x="432" y="312"/>
                </a:lnTo>
                <a:lnTo>
                  <a:pt x="438" y="312"/>
                </a:lnTo>
                <a:lnTo>
                  <a:pt x="444" y="312"/>
                </a:lnTo>
                <a:lnTo>
                  <a:pt x="444" y="306"/>
                </a:lnTo>
                <a:lnTo>
                  <a:pt x="450" y="306"/>
                </a:lnTo>
                <a:lnTo>
                  <a:pt x="450" y="312"/>
                </a:lnTo>
                <a:lnTo>
                  <a:pt x="456" y="312"/>
                </a:lnTo>
                <a:lnTo>
                  <a:pt x="456" y="318"/>
                </a:lnTo>
                <a:lnTo>
                  <a:pt x="462" y="324"/>
                </a:lnTo>
                <a:lnTo>
                  <a:pt x="462" y="330"/>
                </a:lnTo>
                <a:lnTo>
                  <a:pt x="468" y="336"/>
                </a:lnTo>
                <a:lnTo>
                  <a:pt x="468" y="342"/>
                </a:lnTo>
                <a:lnTo>
                  <a:pt x="462" y="342"/>
                </a:lnTo>
                <a:lnTo>
                  <a:pt x="456" y="348"/>
                </a:lnTo>
                <a:lnTo>
                  <a:pt x="450" y="348"/>
                </a:lnTo>
                <a:lnTo>
                  <a:pt x="444" y="348"/>
                </a:lnTo>
                <a:lnTo>
                  <a:pt x="438" y="354"/>
                </a:lnTo>
                <a:lnTo>
                  <a:pt x="444" y="360"/>
                </a:lnTo>
                <a:lnTo>
                  <a:pt x="450" y="366"/>
                </a:lnTo>
                <a:lnTo>
                  <a:pt x="456" y="372"/>
                </a:lnTo>
                <a:lnTo>
                  <a:pt x="462" y="372"/>
                </a:lnTo>
                <a:lnTo>
                  <a:pt x="468" y="378"/>
                </a:lnTo>
                <a:lnTo>
                  <a:pt x="480" y="378"/>
                </a:lnTo>
                <a:lnTo>
                  <a:pt x="480" y="384"/>
                </a:lnTo>
                <a:lnTo>
                  <a:pt x="480" y="390"/>
                </a:lnTo>
                <a:lnTo>
                  <a:pt x="480" y="396"/>
                </a:lnTo>
                <a:lnTo>
                  <a:pt x="486" y="396"/>
                </a:lnTo>
                <a:lnTo>
                  <a:pt x="486" y="402"/>
                </a:lnTo>
                <a:lnTo>
                  <a:pt x="492" y="402"/>
                </a:lnTo>
                <a:lnTo>
                  <a:pt x="492" y="408"/>
                </a:lnTo>
                <a:lnTo>
                  <a:pt x="498" y="408"/>
                </a:lnTo>
                <a:lnTo>
                  <a:pt x="504" y="408"/>
                </a:lnTo>
                <a:lnTo>
                  <a:pt x="504" y="414"/>
                </a:lnTo>
                <a:lnTo>
                  <a:pt x="504" y="420"/>
                </a:lnTo>
                <a:lnTo>
                  <a:pt x="498" y="420"/>
                </a:lnTo>
                <a:lnTo>
                  <a:pt x="498" y="426"/>
                </a:lnTo>
                <a:lnTo>
                  <a:pt x="492" y="426"/>
                </a:lnTo>
                <a:lnTo>
                  <a:pt x="486" y="426"/>
                </a:lnTo>
                <a:lnTo>
                  <a:pt x="480" y="432"/>
                </a:lnTo>
                <a:lnTo>
                  <a:pt x="480" y="438"/>
                </a:lnTo>
                <a:lnTo>
                  <a:pt x="474" y="438"/>
                </a:lnTo>
                <a:lnTo>
                  <a:pt x="468" y="438"/>
                </a:lnTo>
                <a:lnTo>
                  <a:pt x="462" y="438"/>
                </a:lnTo>
                <a:lnTo>
                  <a:pt x="462" y="432"/>
                </a:lnTo>
                <a:lnTo>
                  <a:pt x="456" y="426"/>
                </a:lnTo>
                <a:lnTo>
                  <a:pt x="450" y="420"/>
                </a:lnTo>
                <a:lnTo>
                  <a:pt x="444" y="414"/>
                </a:lnTo>
                <a:lnTo>
                  <a:pt x="438" y="408"/>
                </a:lnTo>
                <a:lnTo>
                  <a:pt x="438" y="402"/>
                </a:lnTo>
                <a:lnTo>
                  <a:pt x="432" y="402"/>
                </a:lnTo>
                <a:lnTo>
                  <a:pt x="426" y="402"/>
                </a:lnTo>
                <a:lnTo>
                  <a:pt x="420" y="402"/>
                </a:lnTo>
                <a:lnTo>
                  <a:pt x="420" y="396"/>
                </a:lnTo>
                <a:lnTo>
                  <a:pt x="414" y="396"/>
                </a:lnTo>
                <a:lnTo>
                  <a:pt x="408" y="396"/>
                </a:lnTo>
                <a:lnTo>
                  <a:pt x="408" y="390"/>
                </a:lnTo>
                <a:lnTo>
                  <a:pt x="408" y="384"/>
                </a:lnTo>
                <a:lnTo>
                  <a:pt x="408" y="378"/>
                </a:lnTo>
                <a:lnTo>
                  <a:pt x="402" y="372"/>
                </a:lnTo>
                <a:lnTo>
                  <a:pt x="396" y="366"/>
                </a:lnTo>
                <a:lnTo>
                  <a:pt x="390" y="360"/>
                </a:lnTo>
                <a:lnTo>
                  <a:pt x="384" y="360"/>
                </a:lnTo>
                <a:lnTo>
                  <a:pt x="384" y="366"/>
                </a:lnTo>
                <a:lnTo>
                  <a:pt x="384" y="372"/>
                </a:lnTo>
                <a:lnTo>
                  <a:pt x="390" y="372"/>
                </a:lnTo>
                <a:lnTo>
                  <a:pt x="396" y="378"/>
                </a:lnTo>
                <a:lnTo>
                  <a:pt x="396" y="384"/>
                </a:lnTo>
                <a:lnTo>
                  <a:pt x="402" y="384"/>
                </a:lnTo>
                <a:lnTo>
                  <a:pt x="402" y="390"/>
                </a:lnTo>
                <a:lnTo>
                  <a:pt x="402" y="396"/>
                </a:lnTo>
                <a:lnTo>
                  <a:pt x="402" y="402"/>
                </a:lnTo>
                <a:lnTo>
                  <a:pt x="402" y="408"/>
                </a:lnTo>
                <a:lnTo>
                  <a:pt x="402" y="414"/>
                </a:lnTo>
                <a:lnTo>
                  <a:pt x="402" y="420"/>
                </a:lnTo>
                <a:lnTo>
                  <a:pt x="402" y="426"/>
                </a:lnTo>
                <a:lnTo>
                  <a:pt x="396" y="426"/>
                </a:lnTo>
                <a:lnTo>
                  <a:pt x="390" y="426"/>
                </a:lnTo>
                <a:lnTo>
                  <a:pt x="384" y="426"/>
                </a:lnTo>
                <a:lnTo>
                  <a:pt x="378" y="426"/>
                </a:lnTo>
                <a:lnTo>
                  <a:pt x="372" y="420"/>
                </a:lnTo>
                <a:lnTo>
                  <a:pt x="366" y="420"/>
                </a:lnTo>
                <a:lnTo>
                  <a:pt x="366" y="414"/>
                </a:lnTo>
                <a:lnTo>
                  <a:pt x="360" y="414"/>
                </a:lnTo>
                <a:lnTo>
                  <a:pt x="354" y="414"/>
                </a:lnTo>
                <a:lnTo>
                  <a:pt x="354" y="420"/>
                </a:lnTo>
                <a:lnTo>
                  <a:pt x="348" y="420"/>
                </a:lnTo>
                <a:lnTo>
                  <a:pt x="348" y="426"/>
                </a:lnTo>
                <a:lnTo>
                  <a:pt x="348" y="432"/>
                </a:lnTo>
                <a:lnTo>
                  <a:pt x="348" y="438"/>
                </a:lnTo>
                <a:lnTo>
                  <a:pt x="342" y="438"/>
                </a:lnTo>
                <a:lnTo>
                  <a:pt x="336" y="438"/>
                </a:lnTo>
                <a:lnTo>
                  <a:pt x="336" y="432"/>
                </a:lnTo>
                <a:lnTo>
                  <a:pt x="330" y="432"/>
                </a:lnTo>
                <a:lnTo>
                  <a:pt x="324" y="432"/>
                </a:lnTo>
                <a:lnTo>
                  <a:pt x="312" y="432"/>
                </a:lnTo>
                <a:lnTo>
                  <a:pt x="312" y="426"/>
                </a:lnTo>
                <a:lnTo>
                  <a:pt x="306" y="426"/>
                </a:lnTo>
                <a:lnTo>
                  <a:pt x="300" y="426"/>
                </a:lnTo>
                <a:lnTo>
                  <a:pt x="294" y="420"/>
                </a:lnTo>
                <a:lnTo>
                  <a:pt x="288" y="414"/>
                </a:lnTo>
                <a:lnTo>
                  <a:pt x="282" y="414"/>
                </a:lnTo>
                <a:lnTo>
                  <a:pt x="282" y="408"/>
                </a:lnTo>
                <a:lnTo>
                  <a:pt x="282" y="402"/>
                </a:lnTo>
                <a:lnTo>
                  <a:pt x="282" y="396"/>
                </a:lnTo>
                <a:lnTo>
                  <a:pt x="276" y="396"/>
                </a:lnTo>
                <a:lnTo>
                  <a:pt x="270" y="396"/>
                </a:lnTo>
                <a:lnTo>
                  <a:pt x="264" y="396"/>
                </a:lnTo>
                <a:lnTo>
                  <a:pt x="258" y="396"/>
                </a:lnTo>
                <a:lnTo>
                  <a:pt x="252" y="390"/>
                </a:lnTo>
                <a:lnTo>
                  <a:pt x="252" y="384"/>
                </a:lnTo>
                <a:lnTo>
                  <a:pt x="246" y="378"/>
                </a:lnTo>
                <a:lnTo>
                  <a:pt x="246" y="372"/>
                </a:lnTo>
                <a:lnTo>
                  <a:pt x="240" y="372"/>
                </a:lnTo>
                <a:lnTo>
                  <a:pt x="240" y="366"/>
                </a:lnTo>
                <a:lnTo>
                  <a:pt x="240" y="360"/>
                </a:lnTo>
                <a:lnTo>
                  <a:pt x="234" y="360"/>
                </a:lnTo>
                <a:lnTo>
                  <a:pt x="228" y="360"/>
                </a:lnTo>
                <a:lnTo>
                  <a:pt x="228" y="366"/>
                </a:lnTo>
                <a:lnTo>
                  <a:pt x="222" y="366"/>
                </a:lnTo>
                <a:lnTo>
                  <a:pt x="222" y="372"/>
                </a:lnTo>
                <a:lnTo>
                  <a:pt x="216" y="378"/>
                </a:lnTo>
                <a:lnTo>
                  <a:pt x="216" y="384"/>
                </a:lnTo>
                <a:lnTo>
                  <a:pt x="210" y="384"/>
                </a:lnTo>
                <a:lnTo>
                  <a:pt x="204" y="390"/>
                </a:lnTo>
                <a:lnTo>
                  <a:pt x="204" y="396"/>
                </a:lnTo>
                <a:lnTo>
                  <a:pt x="198" y="396"/>
                </a:lnTo>
                <a:lnTo>
                  <a:pt x="192" y="396"/>
                </a:lnTo>
                <a:lnTo>
                  <a:pt x="180" y="390"/>
                </a:lnTo>
                <a:lnTo>
                  <a:pt x="174" y="390"/>
                </a:lnTo>
                <a:lnTo>
                  <a:pt x="168" y="384"/>
                </a:lnTo>
                <a:lnTo>
                  <a:pt x="162" y="384"/>
                </a:lnTo>
                <a:lnTo>
                  <a:pt x="156" y="378"/>
                </a:lnTo>
                <a:lnTo>
                  <a:pt x="150" y="378"/>
                </a:lnTo>
                <a:lnTo>
                  <a:pt x="144" y="378"/>
                </a:lnTo>
                <a:lnTo>
                  <a:pt x="138" y="378"/>
                </a:lnTo>
                <a:lnTo>
                  <a:pt x="132" y="378"/>
                </a:lnTo>
                <a:lnTo>
                  <a:pt x="126" y="378"/>
                </a:lnTo>
                <a:lnTo>
                  <a:pt x="120" y="372"/>
                </a:lnTo>
                <a:lnTo>
                  <a:pt x="114" y="372"/>
                </a:lnTo>
                <a:lnTo>
                  <a:pt x="108" y="372"/>
                </a:lnTo>
                <a:lnTo>
                  <a:pt x="96" y="366"/>
                </a:lnTo>
                <a:lnTo>
                  <a:pt x="90" y="366"/>
                </a:lnTo>
                <a:lnTo>
                  <a:pt x="84" y="360"/>
                </a:lnTo>
                <a:lnTo>
                  <a:pt x="72" y="360"/>
                </a:lnTo>
                <a:lnTo>
                  <a:pt x="72" y="366"/>
                </a:lnTo>
                <a:lnTo>
                  <a:pt x="66" y="366"/>
                </a:lnTo>
                <a:lnTo>
                  <a:pt x="60" y="366"/>
                </a:lnTo>
                <a:lnTo>
                  <a:pt x="54" y="366"/>
                </a:lnTo>
                <a:lnTo>
                  <a:pt x="48" y="366"/>
                </a:lnTo>
                <a:lnTo>
                  <a:pt x="42" y="366"/>
                </a:lnTo>
                <a:lnTo>
                  <a:pt x="36" y="366"/>
                </a:lnTo>
                <a:lnTo>
                  <a:pt x="30" y="366"/>
                </a:lnTo>
                <a:lnTo>
                  <a:pt x="24" y="366"/>
                </a:lnTo>
                <a:lnTo>
                  <a:pt x="30" y="360"/>
                </a:lnTo>
                <a:lnTo>
                  <a:pt x="36" y="354"/>
                </a:lnTo>
                <a:lnTo>
                  <a:pt x="36" y="348"/>
                </a:lnTo>
                <a:lnTo>
                  <a:pt x="42" y="342"/>
                </a:lnTo>
                <a:lnTo>
                  <a:pt x="42" y="336"/>
                </a:lnTo>
                <a:lnTo>
                  <a:pt x="48" y="330"/>
                </a:lnTo>
                <a:lnTo>
                  <a:pt x="48" y="324"/>
                </a:lnTo>
                <a:lnTo>
                  <a:pt x="48" y="318"/>
                </a:lnTo>
                <a:lnTo>
                  <a:pt x="48" y="312"/>
                </a:lnTo>
                <a:lnTo>
                  <a:pt x="48" y="306"/>
                </a:lnTo>
                <a:lnTo>
                  <a:pt x="48" y="300"/>
                </a:lnTo>
                <a:lnTo>
                  <a:pt x="48" y="294"/>
                </a:lnTo>
                <a:lnTo>
                  <a:pt x="48" y="288"/>
                </a:lnTo>
                <a:lnTo>
                  <a:pt x="48" y="282"/>
                </a:lnTo>
                <a:lnTo>
                  <a:pt x="48" y="276"/>
                </a:lnTo>
                <a:lnTo>
                  <a:pt x="48" y="264"/>
                </a:lnTo>
                <a:lnTo>
                  <a:pt x="54" y="258"/>
                </a:lnTo>
                <a:lnTo>
                  <a:pt x="54" y="252"/>
                </a:lnTo>
                <a:lnTo>
                  <a:pt x="54" y="246"/>
                </a:lnTo>
                <a:lnTo>
                  <a:pt x="54" y="240"/>
                </a:lnTo>
                <a:lnTo>
                  <a:pt x="54" y="234"/>
                </a:lnTo>
                <a:lnTo>
                  <a:pt x="54" y="228"/>
                </a:lnTo>
                <a:lnTo>
                  <a:pt x="54" y="222"/>
                </a:lnTo>
                <a:lnTo>
                  <a:pt x="54" y="216"/>
                </a:lnTo>
                <a:lnTo>
                  <a:pt x="54" y="210"/>
                </a:lnTo>
                <a:lnTo>
                  <a:pt x="48" y="204"/>
                </a:lnTo>
                <a:lnTo>
                  <a:pt x="42" y="204"/>
                </a:lnTo>
                <a:lnTo>
                  <a:pt x="42" y="198"/>
                </a:lnTo>
                <a:lnTo>
                  <a:pt x="36" y="192"/>
                </a:lnTo>
                <a:lnTo>
                  <a:pt x="36" y="186"/>
                </a:lnTo>
                <a:lnTo>
                  <a:pt x="36" y="180"/>
                </a:lnTo>
                <a:lnTo>
                  <a:pt x="36" y="174"/>
                </a:lnTo>
                <a:lnTo>
                  <a:pt x="36" y="168"/>
                </a:lnTo>
                <a:lnTo>
                  <a:pt x="36" y="162"/>
                </a:lnTo>
                <a:lnTo>
                  <a:pt x="30" y="162"/>
                </a:lnTo>
                <a:lnTo>
                  <a:pt x="30" y="156"/>
                </a:lnTo>
                <a:lnTo>
                  <a:pt x="30" y="150"/>
                </a:lnTo>
                <a:lnTo>
                  <a:pt x="30" y="144"/>
                </a:lnTo>
                <a:lnTo>
                  <a:pt x="24" y="138"/>
                </a:lnTo>
                <a:lnTo>
                  <a:pt x="18" y="138"/>
                </a:lnTo>
                <a:lnTo>
                  <a:pt x="18" y="132"/>
                </a:lnTo>
                <a:lnTo>
                  <a:pt x="12" y="132"/>
                </a:lnTo>
                <a:lnTo>
                  <a:pt x="6" y="126"/>
                </a:lnTo>
                <a:lnTo>
                  <a:pt x="0" y="120"/>
                </a:lnTo>
                <a:lnTo>
                  <a:pt x="0" y="114"/>
                </a:lnTo>
                <a:lnTo>
                  <a:pt x="0" y="12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7215120" y="1690560"/>
            <a:ext cx="495360" cy="800280"/>
          </a:xfrm>
          <a:custGeom>
            <a:avLst/>
            <a:gdLst/>
            <a:ahLst/>
            <a:rect l="l" t="t" r="r" b="b"/>
            <a:pathLst>
              <a:path w="312" h="504">
                <a:moveTo>
                  <a:pt x="0" y="276"/>
                </a:moveTo>
                <a:lnTo>
                  <a:pt x="6" y="276"/>
                </a:lnTo>
                <a:lnTo>
                  <a:pt x="12" y="270"/>
                </a:lnTo>
                <a:lnTo>
                  <a:pt x="18" y="264"/>
                </a:lnTo>
                <a:lnTo>
                  <a:pt x="18" y="258"/>
                </a:lnTo>
                <a:lnTo>
                  <a:pt x="24" y="252"/>
                </a:lnTo>
                <a:lnTo>
                  <a:pt x="24" y="246"/>
                </a:lnTo>
                <a:lnTo>
                  <a:pt x="30" y="240"/>
                </a:lnTo>
                <a:lnTo>
                  <a:pt x="30" y="234"/>
                </a:lnTo>
                <a:lnTo>
                  <a:pt x="30" y="228"/>
                </a:lnTo>
                <a:lnTo>
                  <a:pt x="30" y="222"/>
                </a:lnTo>
                <a:lnTo>
                  <a:pt x="30" y="216"/>
                </a:lnTo>
                <a:lnTo>
                  <a:pt x="30" y="210"/>
                </a:lnTo>
                <a:lnTo>
                  <a:pt x="30" y="204"/>
                </a:lnTo>
                <a:lnTo>
                  <a:pt x="36" y="198"/>
                </a:lnTo>
                <a:lnTo>
                  <a:pt x="36" y="192"/>
                </a:lnTo>
                <a:lnTo>
                  <a:pt x="36" y="186"/>
                </a:lnTo>
                <a:lnTo>
                  <a:pt x="42" y="180"/>
                </a:lnTo>
                <a:lnTo>
                  <a:pt x="42" y="174"/>
                </a:lnTo>
                <a:lnTo>
                  <a:pt x="42" y="168"/>
                </a:lnTo>
                <a:lnTo>
                  <a:pt x="42" y="162"/>
                </a:lnTo>
                <a:lnTo>
                  <a:pt x="42" y="156"/>
                </a:lnTo>
                <a:lnTo>
                  <a:pt x="36" y="150"/>
                </a:lnTo>
                <a:lnTo>
                  <a:pt x="36" y="144"/>
                </a:lnTo>
                <a:lnTo>
                  <a:pt x="36" y="132"/>
                </a:lnTo>
                <a:lnTo>
                  <a:pt x="30" y="126"/>
                </a:lnTo>
                <a:lnTo>
                  <a:pt x="30" y="120"/>
                </a:lnTo>
                <a:lnTo>
                  <a:pt x="30" y="114"/>
                </a:lnTo>
                <a:lnTo>
                  <a:pt x="30" y="108"/>
                </a:lnTo>
                <a:lnTo>
                  <a:pt x="30" y="102"/>
                </a:lnTo>
                <a:lnTo>
                  <a:pt x="36" y="90"/>
                </a:lnTo>
                <a:lnTo>
                  <a:pt x="36" y="84"/>
                </a:lnTo>
                <a:lnTo>
                  <a:pt x="42" y="78"/>
                </a:lnTo>
                <a:lnTo>
                  <a:pt x="42" y="72"/>
                </a:lnTo>
                <a:lnTo>
                  <a:pt x="42" y="66"/>
                </a:lnTo>
                <a:lnTo>
                  <a:pt x="48" y="60"/>
                </a:lnTo>
                <a:lnTo>
                  <a:pt x="48" y="54"/>
                </a:lnTo>
                <a:lnTo>
                  <a:pt x="54" y="42"/>
                </a:lnTo>
                <a:lnTo>
                  <a:pt x="54" y="36"/>
                </a:lnTo>
                <a:lnTo>
                  <a:pt x="60" y="36"/>
                </a:lnTo>
                <a:lnTo>
                  <a:pt x="60" y="30"/>
                </a:lnTo>
                <a:lnTo>
                  <a:pt x="60" y="24"/>
                </a:lnTo>
                <a:lnTo>
                  <a:pt x="60" y="18"/>
                </a:lnTo>
                <a:lnTo>
                  <a:pt x="60" y="12"/>
                </a:lnTo>
                <a:lnTo>
                  <a:pt x="60" y="6"/>
                </a:lnTo>
                <a:lnTo>
                  <a:pt x="66" y="6"/>
                </a:lnTo>
                <a:lnTo>
                  <a:pt x="72" y="6"/>
                </a:lnTo>
                <a:lnTo>
                  <a:pt x="72" y="0"/>
                </a:lnTo>
                <a:lnTo>
                  <a:pt x="78" y="6"/>
                </a:lnTo>
                <a:lnTo>
                  <a:pt x="84" y="12"/>
                </a:lnTo>
                <a:lnTo>
                  <a:pt x="90" y="18"/>
                </a:lnTo>
                <a:lnTo>
                  <a:pt x="90" y="24"/>
                </a:lnTo>
                <a:lnTo>
                  <a:pt x="96" y="24"/>
                </a:lnTo>
                <a:lnTo>
                  <a:pt x="102" y="24"/>
                </a:lnTo>
                <a:lnTo>
                  <a:pt x="102" y="18"/>
                </a:lnTo>
                <a:lnTo>
                  <a:pt x="108" y="18"/>
                </a:lnTo>
                <a:lnTo>
                  <a:pt x="108" y="12"/>
                </a:lnTo>
                <a:lnTo>
                  <a:pt x="114" y="12"/>
                </a:lnTo>
                <a:lnTo>
                  <a:pt x="120" y="12"/>
                </a:lnTo>
                <a:lnTo>
                  <a:pt x="120" y="6"/>
                </a:lnTo>
                <a:lnTo>
                  <a:pt x="126" y="6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6" y="18"/>
                </a:lnTo>
                <a:lnTo>
                  <a:pt x="162" y="18"/>
                </a:lnTo>
                <a:lnTo>
                  <a:pt x="168" y="24"/>
                </a:lnTo>
                <a:lnTo>
                  <a:pt x="174" y="24"/>
                </a:lnTo>
                <a:lnTo>
                  <a:pt x="174" y="30"/>
                </a:lnTo>
                <a:lnTo>
                  <a:pt x="180" y="30"/>
                </a:lnTo>
                <a:lnTo>
                  <a:pt x="186" y="36"/>
                </a:lnTo>
                <a:lnTo>
                  <a:pt x="186" y="42"/>
                </a:lnTo>
                <a:lnTo>
                  <a:pt x="192" y="42"/>
                </a:lnTo>
                <a:lnTo>
                  <a:pt x="192" y="48"/>
                </a:lnTo>
                <a:lnTo>
                  <a:pt x="216" y="150"/>
                </a:lnTo>
                <a:lnTo>
                  <a:pt x="222" y="156"/>
                </a:lnTo>
                <a:lnTo>
                  <a:pt x="222" y="162"/>
                </a:lnTo>
                <a:lnTo>
                  <a:pt x="228" y="162"/>
                </a:lnTo>
                <a:lnTo>
                  <a:pt x="228" y="168"/>
                </a:lnTo>
                <a:lnTo>
                  <a:pt x="234" y="168"/>
                </a:lnTo>
                <a:lnTo>
                  <a:pt x="240" y="168"/>
                </a:lnTo>
                <a:lnTo>
                  <a:pt x="246" y="168"/>
                </a:lnTo>
                <a:lnTo>
                  <a:pt x="252" y="168"/>
                </a:lnTo>
                <a:lnTo>
                  <a:pt x="258" y="168"/>
                </a:lnTo>
                <a:lnTo>
                  <a:pt x="264" y="168"/>
                </a:lnTo>
                <a:lnTo>
                  <a:pt x="270" y="174"/>
                </a:lnTo>
                <a:lnTo>
                  <a:pt x="270" y="180"/>
                </a:lnTo>
                <a:lnTo>
                  <a:pt x="270" y="186"/>
                </a:lnTo>
                <a:lnTo>
                  <a:pt x="270" y="192"/>
                </a:lnTo>
                <a:lnTo>
                  <a:pt x="264" y="198"/>
                </a:lnTo>
                <a:lnTo>
                  <a:pt x="264" y="204"/>
                </a:lnTo>
                <a:lnTo>
                  <a:pt x="264" y="210"/>
                </a:lnTo>
                <a:lnTo>
                  <a:pt x="270" y="210"/>
                </a:lnTo>
                <a:lnTo>
                  <a:pt x="276" y="210"/>
                </a:lnTo>
                <a:lnTo>
                  <a:pt x="282" y="216"/>
                </a:lnTo>
                <a:lnTo>
                  <a:pt x="288" y="216"/>
                </a:lnTo>
                <a:lnTo>
                  <a:pt x="294" y="216"/>
                </a:lnTo>
                <a:lnTo>
                  <a:pt x="300" y="216"/>
                </a:lnTo>
                <a:lnTo>
                  <a:pt x="306" y="216"/>
                </a:lnTo>
                <a:lnTo>
                  <a:pt x="306" y="222"/>
                </a:lnTo>
                <a:lnTo>
                  <a:pt x="306" y="228"/>
                </a:lnTo>
                <a:lnTo>
                  <a:pt x="312" y="228"/>
                </a:lnTo>
                <a:lnTo>
                  <a:pt x="312" y="234"/>
                </a:lnTo>
                <a:lnTo>
                  <a:pt x="312" y="240"/>
                </a:lnTo>
                <a:lnTo>
                  <a:pt x="312" y="246"/>
                </a:lnTo>
                <a:lnTo>
                  <a:pt x="306" y="252"/>
                </a:lnTo>
                <a:lnTo>
                  <a:pt x="300" y="258"/>
                </a:lnTo>
                <a:lnTo>
                  <a:pt x="294" y="264"/>
                </a:lnTo>
                <a:lnTo>
                  <a:pt x="288" y="276"/>
                </a:lnTo>
                <a:lnTo>
                  <a:pt x="282" y="282"/>
                </a:lnTo>
                <a:lnTo>
                  <a:pt x="282" y="288"/>
                </a:lnTo>
                <a:lnTo>
                  <a:pt x="276" y="288"/>
                </a:lnTo>
                <a:lnTo>
                  <a:pt x="276" y="294"/>
                </a:lnTo>
                <a:lnTo>
                  <a:pt x="270" y="294"/>
                </a:lnTo>
                <a:lnTo>
                  <a:pt x="270" y="300"/>
                </a:lnTo>
                <a:lnTo>
                  <a:pt x="264" y="300"/>
                </a:lnTo>
                <a:lnTo>
                  <a:pt x="258" y="300"/>
                </a:lnTo>
                <a:lnTo>
                  <a:pt x="258" y="306"/>
                </a:lnTo>
                <a:lnTo>
                  <a:pt x="252" y="306"/>
                </a:lnTo>
                <a:lnTo>
                  <a:pt x="246" y="306"/>
                </a:lnTo>
                <a:lnTo>
                  <a:pt x="240" y="306"/>
                </a:lnTo>
                <a:lnTo>
                  <a:pt x="234" y="306"/>
                </a:lnTo>
                <a:lnTo>
                  <a:pt x="228" y="306"/>
                </a:lnTo>
                <a:lnTo>
                  <a:pt x="228" y="312"/>
                </a:lnTo>
                <a:lnTo>
                  <a:pt x="222" y="312"/>
                </a:lnTo>
                <a:lnTo>
                  <a:pt x="222" y="318"/>
                </a:lnTo>
                <a:lnTo>
                  <a:pt x="222" y="324"/>
                </a:lnTo>
                <a:lnTo>
                  <a:pt x="222" y="330"/>
                </a:lnTo>
                <a:lnTo>
                  <a:pt x="216" y="336"/>
                </a:lnTo>
                <a:lnTo>
                  <a:pt x="210" y="336"/>
                </a:lnTo>
                <a:lnTo>
                  <a:pt x="204" y="330"/>
                </a:lnTo>
                <a:lnTo>
                  <a:pt x="198" y="324"/>
                </a:lnTo>
                <a:lnTo>
                  <a:pt x="192" y="318"/>
                </a:lnTo>
                <a:lnTo>
                  <a:pt x="186" y="318"/>
                </a:lnTo>
                <a:lnTo>
                  <a:pt x="186" y="324"/>
                </a:lnTo>
                <a:lnTo>
                  <a:pt x="186" y="330"/>
                </a:lnTo>
                <a:lnTo>
                  <a:pt x="186" y="336"/>
                </a:lnTo>
                <a:lnTo>
                  <a:pt x="186" y="348"/>
                </a:lnTo>
                <a:lnTo>
                  <a:pt x="192" y="354"/>
                </a:lnTo>
                <a:lnTo>
                  <a:pt x="192" y="360"/>
                </a:lnTo>
                <a:lnTo>
                  <a:pt x="192" y="366"/>
                </a:lnTo>
                <a:lnTo>
                  <a:pt x="192" y="372"/>
                </a:lnTo>
                <a:lnTo>
                  <a:pt x="186" y="372"/>
                </a:lnTo>
                <a:lnTo>
                  <a:pt x="186" y="378"/>
                </a:lnTo>
                <a:lnTo>
                  <a:pt x="180" y="378"/>
                </a:lnTo>
                <a:lnTo>
                  <a:pt x="174" y="378"/>
                </a:lnTo>
                <a:lnTo>
                  <a:pt x="162" y="378"/>
                </a:lnTo>
                <a:lnTo>
                  <a:pt x="156" y="378"/>
                </a:lnTo>
                <a:lnTo>
                  <a:pt x="144" y="378"/>
                </a:lnTo>
                <a:lnTo>
                  <a:pt x="138" y="378"/>
                </a:lnTo>
                <a:lnTo>
                  <a:pt x="132" y="378"/>
                </a:lnTo>
                <a:lnTo>
                  <a:pt x="132" y="384"/>
                </a:lnTo>
                <a:lnTo>
                  <a:pt x="132" y="390"/>
                </a:lnTo>
                <a:lnTo>
                  <a:pt x="132" y="396"/>
                </a:lnTo>
                <a:lnTo>
                  <a:pt x="138" y="396"/>
                </a:lnTo>
                <a:lnTo>
                  <a:pt x="138" y="402"/>
                </a:lnTo>
                <a:lnTo>
                  <a:pt x="138" y="408"/>
                </a:lnTo>
                <a:lnTo>
                  <a:pt x="132" y="408"/>
                </a:lnTo>
                <a:lnTo>
                  <a:pt x="114" y="408"/>
                </a:lnTo>
                <a:lnTo>
                  <a:pt x="114" y="420"/>
                </a:lnTo>
                <a:lnTo>
                  <a:pt x="114" y="426"/>
                </a:lnTo>
                <a:lnTo>
                  <a:pt x="114" y="438"/>
                </a:lnTo>
                <a:lnTo>
                  <a:pt x="114" y="444"/>
                </a:lnTo>
                <a:lnTo>
                  <a:pt x="114" y="450"/>
                </a:lnTo>
                <a:lnTo>
                  <a:pt x="114" y="456"/>
                </a:lnTo>
                <a:lnTo>
                  <a:pt x="108" y="456"/>
                </a:lnTo>
                <a:lnTo>
                  <a:pt x="108" y="462"/>
                </a:lnTo>
                <a:lnTo>
                  <a:pt x="108" y="468"/>
                </a:lnTo>
                <a:lnTo>
                  <a:pt x="102" y="468"/>
                </a:lnTo>
                <a:lnTo>
                  <a:pt x="102" y="474"/>
                </a:lnTo>
                <a:lnTo>
                  <a:pt x="102" y="480"/>
                </a:lnTo>
                <a:lnTo>
                  <a:pt x="102" y="486"/>
                </a:lnTo>
                <a:lnTo>
                  <a:pt x="102" y="492"/>
                </a:lnTo>
                <a:lnTo>
                  <a:pt x="96" y="498"/>
                </a:lnTo>
                <a:lnTo>
                  <a:pt x="96" y="504"/>
                </a:lnTo>
                <a:lnTo>
                  <a:pt x="90" y="504"/>
                </a:lnTo>
                <a:lnTo>
                  <a:pt x="84" y="504"/>
                </a:lnTo>
                <a:lnTo>
                  <a:pt x="78" y="504"/>
                </a:lnTo>
                <a:lnTo>
                  <a:pt x="78" y="498"/>
                </a:lnTo>
                <a:lnTo>
                  <a:pt x="72" y="498"/>
                </a:lnTo>
                <a:lnTo>
                  <a:pt x="72" y="492"/>
                </a:lnTo>
                <a:lnTo>
                  <a:pt x="66" y="486"/>
                </a:lnTo>
                <a:lnTo>
                  <a:pt x="66" y="480"/>
                </a:lnTo>
                <a:lnTo>
                  <a:pt x="60" y="480"/>
                </a:lnTo>
                <a:lnTo>
                  <a:pt x="60" y="474"/>
                </a:lnTo>
                <a:lnTo>
                  <a:pt x="60" y="468"/>
                </a:lnTo>
                <a:lnTo>
                  <a:pt x="60" y="462"/>
                </a:lnTo>
                <a:lnTo>
                  <a:pt x="60" y="456"/>
                </a:lnTo>
                <a:lnTo>
                  <a:pt x="60" y="450"/>
                </a:lnTo>
                <a:lnTo>
                  <a:pt x="60" y="444"/>
                </a:lnTo>
                <a:lnTo>
                  <a:pt x="60" y="438"/>
                </a:lnTo>
                <a:lnTo>
                  <a:pt x="54" y="432"/>
                </a:lnTo>
                <a:lnTo>
                  <a:pt x="48" y="426"/>
                </a:lnTo>
                <a:lnTo>
                  <a:pt x="48" y="414"/>
                </a:lnTo>
                <a:lnTo>
                  <a:pt x="42" y="408"/>
                </a:lnTo>
                <a:lnTo>
                  <a:pt x="42" y="402"/>
                </a:lnTo>
                <a:lnTo>
                  <a:pt x="42" y="396"/>
                </a:lnTo>
                <a:lnTo>
                  <a:pt x="42" y="390"/>
                </a:lnTo>
                <a:lnTo>
                  <a:pt x="42" y="384"/>
                </a:lnTo>
                <a:lnTo>
                  <a:pt x="0" y="276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0" name=""/>
          <p:cNvGrpSpPr/>
          <p:nvPr/>
        </p:nvGrpSpPr>
        <p:grpSpPr>
          <a:xfrm>
            <a:off x="7215120" y="1690560"/>
            <a:ext cx="495360" cy="800280"/>
            <a:chOff x="7215120" y="1690560"/>
            <a:chExt cx="495360" cy="800280"/>
          </a:xfrm>
        </p:grpSpPr>
        <p:sp>
          <p:nvSpPr>
            <p:cNvPr id="151" name=""/>
            <p:cNvSpPr/>
            <p:nvPr/>
          </p:nvSpPr>
          <p:spPr>
            <a:xfrm>
              <a:off x="7215120" y="1690560"/>
              <a:ext cx="495360" cy="800280"/>
            </a:xfrm>
            <a:custGeom>
              <a:avLst/>
              <a:gdLst/>
              <a:ahLst/>
              <a:rect l="l" t="t" r="r" b="b"/>
              <a:pathLst>
                <a:path w="312" h="504">
                  <a:moveTo>
                    <a:pt x="0" y="276"/>
                  </a:moveTo>
                  <a:lnTo>
                    <a:pt x="6" y="276"/>
                  </a:lnTo>
                  <a:lnTo>
                    <a:pt x="12" y="270"/>
                  </a:lnTo>
                  <a:lnTo>
                    <a:pt x="18" y="264"/>
                  </a:lnTo>
                  <a:lnTo>
                    <a:pt x="18" y="258"/>
                  </a:lnTo>
                  <a:lnTo>
                    <a:pt x="24" y="252"/>
                  </a:lnTo>
                  <a:lnTo>
                    <a:pt x="24" y="246"/>
                  </a:lnTo>
                  <a:lnTo>
                    <a:pt x="30" y="240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0" y="222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6" y="198"/>
                  </a:lnTo>
                  <a:lnTo>
                    <a:pt x="36" y="192"/>
                  </a:lnTo>
                  <a:lnTo>
                    <a:pt x="36" y="186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42" y="156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132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6"/>
                  </a:lnTo>
                  <a:lnTo>
                    <a:pt x="186" y="42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216" y="150"/>
                  </a:lnTo>
                  <a:lnTo>
                    <a:pt x="222" y="156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68"/>
                  </a:lnTo>
                  <a:lnTo>
                    <a:pt x="240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8" y="168"/>
                  </a:lnTo>
                  <a:lnTo>
                    <a:pt x="264" y="168"/>
                  </a:lnTo>
                  <a:lnTo>
                    <a:pt x="270" y="174"/>
                  </a:lnTo>
                  <a:lnTo>
                    <a:pt x="270" y="180"/>
                  </a:lnTo>
                  <a:lnTo>
                    <a:pt x="270" y="186"/>
                  </a:lnTo>
                  <a:lnTo>
                    <a:pt x="270" y="192"/>
                  </a:lnTo>
                  <a:lnTo>
                    <a:pt x="264" y="198"/>
                  </a:lnTo>
                  <a:lnTo>
                    <a:pt x="264" y="204"/>
                  </a:lnTo>
                  <a:lnTo>
                    <a:pt x="264" y="210"/>
                  </a:lnTo>
                  <a:lnTo>
                    <a:pt x="270" y="210"/>
                  </a:lnTo>
                  <a:lnTo>
                    <a:pt x="276" y="210"/>
                  </a:lnTo>
                  <a:lnTo>
                    <a:pt x="282" y="216"/>
                  </a:lnTo>
                  <a:lnTo>
                    <a:pt x="288" y="216"/>
                  </a:lnTo>
                  <a:lnTo>
                    <a:pt x="294" y="216"/>
                  </a:lnTo>
                  <a:lnTo>
                    <a:pt x="300" y="216"/>
                  </a:lnTo>
                  <a:lnTo>
                    <a:pt x="306" y="216"/>
                  </a:lnTo>
                  <a:lnTo>
                    <a:pt x="306" y="222"/>
                  </a:lnTo>
                  <a:lnTo>
                    <a:pt x="306" y="228"/>
                  </a:lnTo>
                  <a:lnTo>
                    <a:pt x="312" y="228"/>
                  </a:lnTo>
                  <a:lnTo>
                    <a:pt x="312" y="234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06" y="252"/>
                  </a:lnTo>
                  <a:lnTo>
                    <a:pt x="300" y="258"/>
                  </a:lnTo>
                  <a:lnTo>
                    <a:pt x="294" y="264"/>
                  </a:lnTo>
                  <a:lnTo>
                    <a:pt x="288" y="276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76" y="288"/>
                  </a:lnTo>
                  <a:lnTo>
                    <a:pt x="276" y="294"/>
                  </a:lnTo>
                  <a:lnTo>
                    <a:pt x="270" y="294"/>
                  </a:lnTo>
                  <a:lnTo>
                    <a:pt x="270" y="300"/>
                  </a:lnTo>
                  <a:lnTo>
                    <a:pt x="264" y="300"/>
                  </a:lnTo>
                  <a:lnTo>
                    <a:pt x="258" y="300"/>
                  </a:lnTo>
                  <a:lnTo>
                    <a:pt x="258" y="306"/>
                  </a:lnTo>
                  <a:lnTo>
                    <a:pt x="252" y="306"/>
                  </a:lnTo>
                  <a:lnTo>
                    <a:pt x="246" y="306"/>
                  </a:lnTo>
                  <a:lnTo>
                    <a:pt x="240" y="306"/>
                  </a:lnTo>
                  <a:lnTo>
                    <a:pt x="234" y="306"/>
                  </a:lnTo>
                  <a:lnTo>
                    <a:pt x="228" y="306"/>
                  </a:lnTo>
                  <a:lnTo>
                    <a:pt x="228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22" y="324"/>
                  </a:lnTo>
                  <a:lnTo>
                    <a:pt x="222" y="330"/>
                  </a:lnTo>
                  <a:lnTo>
                    <a:pt x="216" y="336"/>
                  </a:lnTo>
                  <a:lnTo>
                    <a:pt x="210" y="336"/>
                  </a:lnTo>
                  <a:lnTo>
                    <a:pt x="204" y="330"/>
                  </a:lnTo>
                  <a:lnTo>
                    <a:pt x="198" y="324"/>
                  </a:lnTo>
                  <a:lnTo>
                    <a:pt x="192" y="318"/>
                  </a:lnTo>
                  <a:lnTo>
                    <a:pt x="186" y="318"/>
                  </a:lnTo>
                  <a:lnTo>
                    <a:pt x="186" y="324"/>
                  </a:lnTo>
                  <a:lnTo>
                    <a:pt x="186" y="330"/>
                  </a:lnTo>
                  <a:lnTo>
                    <a:pt x="186" y="336"/>
                  </a:lnTo>
                  <a:lnTo>
                    <a:pt x="186" y="348"/>
                  </a:lnTo>
                  <a:lnTo>
                    <a:pt x="192" y="354"/>
                  </a:lnTo>
                  <a:lnTo>
                    <a:pt x="192" y="360"/>
                  </a:lnTo>
                  <a:lnTo>
                    <a:pt x="192" y="366"/>
                  </a:lnTo>
                  <a:lnTo>
                    <a:pt x="192" y="372"/>
                  </a:lnTo>
                  <a:lnTo>
                    <a:pt x="186" y="372"/>
                  </a:lnTo>
                  <a:lnTo>
                    <a:pt x="186" y="378"/>
                  </a:lnTo>
                  <a:lnTo>
                    <a:pt x="180" y="378"/>
                  </a:lnTo>
                  <a:lnTo>
                    <a:pt x="174" y="378"/>
                  </a:lnTo>
                  <a:lnTo>
                    <a:pt x="162" y="378"/>
                  </a:lnTo>
                  <a:lnTo>
                    <a:pt x="156" y="378"/>
                  </a:lnTo>
                  <a:lnTo>
                    <a:pt x="144" y="378"/>
                  </a:lnTo>
                  <a:lnTo>
                    <a:pt x="138" y="378"/>
                  </a:lnTo>
                  <a:lnTo>
                    <a:pt x="132" y="378"/>
                  </a:lnTo>
                  <a:lnTo>
                    <a:pt x="132" y="384"/>
                  </a:lnTo>
                  <a:lnTo>
                    <a:pt x="132" y="390"/>
                  </a:lnTo>
                  <a:lnTo>
                    <a:pt x="132" y="396"/>
                  </a:lnTo>
                  <a:lnTo>
                    <a:pt x="138" y="396"/>
                  </a:lnTo>
                  <a:lnTo>
                    <a:pt x="138" y="402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14" y="408"/>
                  </a:lnTo>
                  <a:lnTo>
                    <a:pt x="114" y="420"/>
                  </a:lnTo>
                  <a:lnTo>
                    <a:pt x="114" y="426"/>
                  </a:lnTo>
                  <a:lnTo>
                    <a:pt x="114" y="438"/>
                  </a:lnTo>
                  <a:lnTo>
                    <a:pt x="114" y="444"/>
                  </a:lnTo>
                  <a:lnTo>
                    <a:pt x="114" y="450"/>
                  </a:lnTo>
                  <a:lnTo>
                    <a:pt x="114" y="456"/>
                  </a:lnTo>
                  <a:lnTo>
                    <a:pt x="108" y="456"/>
                  </a:lnTo>
                  <a:lnTo>
                    <a:pt x="108" y="462"/>
                  </a:lnTo>
                  <a:lnTo>
                    <a:pt x="108" y="468"/>
                  </a:lnTo>
                  <a:lnTo>
                    <a:pt x="102" y="468"/>
                  </a:lnTo>
                  <a:lnTo>
                    <a:pt x="102" y="474"/>
                  </a:lnTo>
                  <a:lnTo>
                    <a:pt x="102" y="480"/>
                  </a:lnTo>
                  <a:lnTo>
                    <a:pt x="102" y="486"/>
                  </a:lnTo>
                  <a:lnTo>
                    <a:pt x="102" y="492"/>
                  </a:lnTo>
                  <a:lnTo>
                    <a:pt x="96" y="498"/>
                  </a:lnTo>
                  <a:lnTo>
                    <a:pt x="96" y="504"/>
                  </a:lnTo>
                  <a:lnTo>
                    <a:pt x="90" y="504"/>
                  </a:lnTo>
                  <a:lnTo>
                    <a:pt x="84" y="504"/>
                  </a:lnTo>
                  <a:lnTo>
                    <a:pt x="78" y="504"/>
                  </a:lnTo>
                  <a:lnTo>
                    <a:pt x="78" y="498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66" y="486"/>
                  </a:lnTo>
                  <a:lnTo>
                    <a:pt x="66" y="480"/>
                  </a:lnTo>
                  <a:lnTo>
                    <a:pt x="60" y="480"/>
                  </a:lnTo>
                  <a:lnTo>
                    <a:pt x="60" y="474"/>
                  </a:lnTo>
                  <a:lnTo>
                    <a:pt x="60" y="468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60" y="450"/>
                  </a:lnTo>
                  <a:lnTo>
                    <a:pt x="60" y="444"/>
                  </a:lnTo>
                  <a:lnTo>
                    <a:pt x="60" y="438"/>
                  </a:lnTo>
                  <a:lnTo>
                    <a:pt x="54" y="432"/>
                  </a:lnTo>
                  <a:lnTo>
                    <a:pt x="48" y="426"/>
                  </a:lnTo>
                  <a:lnTo>
                    <a:pt x="48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42" y="3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7215120" y="1690560"/>
              <a:ext cx="495360" cy="800280"/>
            </a:xfrm>
            <a:custGeom>
              <a:avLst/>
              <a:gdLst/>
              <a:ahLst/>
              <a:rect l="l" t="t" r="r" b="b"/>
              <a:pathLst>
                <a:path w="312" h="504">
                  <a:moveTo>
                    <a:pt x="0" y="276"/>
                  </a:moveTo>
                  <a:lnTo>
                    <a:pt x="6" y="276"/>
                  </a:lnTo>
                  <a:lnTo>
                    <a:pt x="12" y="270"/>
                  </a:lnTo>
                  <a:lnTo>
                    <a:pt x="18" y="264"/>
                  </a:lnTo>
                  <a:lnTo>
                    <a:pt x="18" y="258"/>
                  </a:lnTo>
                  <a:lnTo>
                    <a:pt x="24" y="252"/>
                  </a:lnTo>
                  <a:lnTo>
                    <a:pt x="24" y="246"/>
                  </a:lnTo>
                  <a:lnTo>
                    <a:pt x="30" y="240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0" y="222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6" y="198"/>
                  </a:lnTo>
                  <a:lnTo>
                    <a:pt x="36" y="192"/>
                  </a:lnTo>
                  <a:lnTo>
                    <a:pt x="36" y="186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42" y="156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132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6"/>
                  </a:lnTo>
                  <a:lnTo>
                    <a:pt x="186" y="42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216" y="150"/>
                  </a:lnTo>
                  <a:lnTo>
                    <a:pt x="222" y="156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68"/>
                  </a:lnTo>
                  <a:lnTo>
                    <a:pt x="240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8" y="168"/>
                  </a:lnTo>
                  <a:lnTo>
                    <a:pt x="264" y="168"/>
                  </a:lnTo>
                  <a:lnTo>
                    <a:pt x="270" y="174"/>
                  </a:lnTo>
                  <a:lnTo>
                    <a:pt x="270" y="180"/>
                  </a:lnTo>
                  <a:lnTo>
                    <a:pt x="270" y="186"/>
                  </a:lnTo>
                  <a:lnTo>
                    <a:pt x="270" y="192"/>
                  </a:lnTo>
                  <a:lnTo>
                    <a:pt x="264" y="198"/>
                  </a:lnTo>
                  <a:lnTo>
                    <a:pt x="264" y="204"/>
                  </a:lnTo>
                  <a:lnTo>
                    <a:pt x="264" y="210"/>
                  </a:lnTo>
                  <a:lnTo>
                    <a:pt x="270" y="210"/>
                  </a:lnTo>
                  <a:lnTo>
                    <a:pt x="276" y="210"/>
                  </a:lnTo>
                  <a:lnTo>
                    <a:pt x="282" y="216"/>
                  </a:lnTo>
                  <a:lnTo>
                    <a:pt x="288" y="216"/>
                  </a:lnTo>
                  <a:lnTo>
                    <a:pt x="294" y="216"/>
                  </a:lnTo>
                  <a:lnTo>
                    <a:pt x="300" y="216"/>
                  </a:lnTo>
                  <a:lnTo>
                    <a:pt x="306" y="216"/>
                  </a:lnTo>
                  <a:lnTo>
                    <a:pt x="306" y="222"/>
                  </a:lnTo>
                  <a:lnTo>
                    <a:pt x="306" y="228"/>
                  </a:lnTo>
                  <a:lnTo>
                    <a:pt x="312" y="228"/>
                  </a:lnTo>
                  <a:lnTo>
                    <a:pt x="312" y="234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06" y="252"/>
                  </a:lnTo>
                  <a:lnTo>
                    <a:pt x="300" y="258"/>
                  </a:lnTo>
                  <a:lnTo>
                    <a:pt x="294" y="264"/>
                  </a:lnTo>
                  <a:lnTo>
                    <a:pt x="288" y="276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76" y="288"/>
                  </a:lnTo>
                  <a:lnTo>
                    <a:pt x="276" y="294"/>
                  </a:lnTo>
                  <a:lnTo>
                    <a:pt x="270" y="294"/>
                  </a:lnTo>
                  <a:lnTo>
                    <a:pt x="270" y="300"/>
                  </a:lnTo>
                  <a:lnTo>
                    <a:pt x="264" y="300"/>
                  </a:lnTo>
                  <a:lnTo>
                    <a:pt x="258" y="300"/>
                  </a:lnTo>
                  <a:lnTo>
                    <a:pt x="258" y="306"/>
                  </a:lnTo>
                  <a:lnTo>
                    <a:pt x="252" y="306"/>
                  </a:lnTo>
                  <a:lnTo>
                    <a:pt x="246" y="306"/>
                  </a:lnTo>
                  <a:lnTo>
                    <a:pt x="240" y="306"/>
                  </a:lnTo>
                  <a:lnTo>
                    <a:pt x="234" y="306"/>
                  </a:lnTo>
                  <a:lnTo>
                    <a:pt x="228" y="306"/>
                  </a:lnTo>
                  <a:lnTo>
                    <a:pt x="228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22" y="324"/>
                  </a:lnTo>
                  <a:lnTo>
                    <a:pt x="222" y="330"/>
                  </a:lnTo>
                  <a:lnTo>
                    <a:pt x="216" y="336"/>
                  </a:lnTo>
                  <a:lnTo>
                    <a:pt x="210" y="336"/>
                  </a:lnTo>
                  <a:lnTo>
                    <a:pt x="204" y="330"/>
                  </a:lnTo>
                  <a:lnTo>
                    <a:pt x="198" y="324"/>
                  </a:lnTo>
                  <a:lnTo>
                    <a:pt x="192" y="318"/>
                  </a:lnTo>
                  <a:lnTo>
                    <a:pt x="186" y="318"/>
                  </a:lnTo>
                  <a:lnTo>
                    <a:pt x="186" y="324"/>
                  </a:lnTo>
                  <a:lnTo>
                    <a:pt x="186" y="330"/>
                  </a:lnTo>
                  <a:lnTo>
                    <a:pt x="186" y="336"/>
                  </a:lnTo>
                  <a:lnTo>
                    <a:pt x="186" y="348"/>
                  </a:lnTo>
                  <a:lnTo>
                    <a:pt x="192" y="354"/>
                  </a:lnTo>
                  <a:lnTo>
                    <a:pt x="192" y="360"/>
                  </a:lnTo>
                  <a:lnTo>
                    <a:pt x="192" y="366"/>
                  </a:lnTo>
                  <a:lnTo>
                    <a:pt x="192" y="372"/>
                  </a:lnTo>
                  <a:lnTo>
                    <a:pt x="186" y="372"/>
                  </a:lnTo>
                  <a:lnTo>
                    <a:pt x="186" y="378"/>
                  </a:lnTo>
                  <a:lnTo>
                    <a:pt x="180" y="378"/>
                  </a:lnTo>
                  <a:lnTo>
                    <a:pt x="174" y="378"/>
                  </a:lnTo>
                  <a:lnTo>
                    <a:pt x="162" y="378"/>
                  </a:lnTo>
                  <a:lnTo>
                    <a:pt x="156" y="378"/>
                  </a:lnTo>
                  <a:lnTo>
                    <a:pt x="144" y="378"/>
                  </a:lnTo>
                  <a:lnTo>
                    <a:pt x="138" y="378"/>
                  </a:lnTo>
                  <a:lnTo>
                    <a:pt x="132" y="378"/>
                  </a:lnTo>
                  <a:lnTo>
                    <a:pt x="132" y="384"/>
                  </a:lnTo>
                  <a:lnTo>
                    <a:pt x="132" y="390"/>
                  </a:lnTo>
                  <a:lnTo>
                    <a:pt x="132" y="396"/>
                  </a:lnTo>
                  <a:lnTo>
                    <a:pt x="138" y="396"/>
                  </a:lnTo>
                  <a:lnTo>
                    <a:pt x="138" y="402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14" y="408"/>
                  </a:lnTo>
                  <a:lnTo>
                    <a:pt x="114" y="420"/>
                  </a:lnTo>
                  <a:lnTo>
                    <a:pt x="114" y="426"/>
                  </a:lnTo>
                  <a:lnTo>
                    <a:pt x="114" y="438"/>
                  </a:lnTo>
                  <a:lnTo>
                    <a:pt x="114" y="444"/>
                  </a:lnTo>
                  <a:lnTo>
                    <a:pt x="114" y="450"/>
                  </a:lnTo>
                  <a:lnTo>
                    <a:pt x="114" y="456"/>
                  </a:lnTo>
                  <a:lnTo>
                    <a:pt x="108" y="456"/>
                  </a:lnTo>
                  <a:lnTo>
                    <a:pt x="108" y="462"/>
                  </a:lnTo>
                  <a:lnTo>
                    <a:pt x="108" y="468"/>
                  </a:lnTo>
                  <a:lnTo>
                    <a:pt x="102" y="468"/>
                  </a:lnTo>
                  <a:lnTo>
                    <a:pt x="102" y="474"/>
                  </a:lnTo>
                  <a:lnTo>
                    <a:pt x="102" y="480"/>
                  </a:lnTo>
                  <a:lnTo>
                    <a:pt x="102" y="486"/>
                  </a:lnTo>
                  <a:lnTo>
                    <a:pt x="102" y="492"/>
                  </a:lnTo>
                  <a:lnTo>
                    <a:pt x="96" y="498"/>
                  </a:lnTo>
                  <a:lnTo>
                    <a:pt x="96" y="504"/>
                  </a:lnTo>
                  <a:lnTo>
                    <a:pt x="90" y="504"/>
                  </a:lnTo>
                  <a:lnTo>
                    <a:pt x="84" y="504"/>
                  </a:lnTo>
                  <a:lnTo>
                    <a:pt x="78" y="504"/>
                  </a:lnTo>
                  <a:lnTo>
                    <a:pt x="78" y="498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66" y="486"/>
                  </a:lnTo>
                  <a:lnTo>
                    <a:pt x="66" y="480"/>
                  </a:lnTo>
                  <a:lnTo>
                    <a:pt x="60" y="480"/>
                  </a:lnTo>
                  <a:lnTo>
                    <a:pt x="60" y="474"/>
                  </a:lnTo>
                  <a:lnTo>
                    <a:pt x="60" y="468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60" y="450"/>
                  </a:lnTo>
                  <a:lnTo>
                    <a:pt x="60" y="444"/>
                  </a:lnTo>
                  <a:lnTo>
                    <a:pt x="60" y="438"/>
                  </a:lnTo>
                  <a:lnTo>
                    <a:pt x="54" y="432"/>
                  </a:lnTo>
                  <a:lnTo>
                    <a:pt x="48" y="426"/>
                  </a:lnTo>
                  <a:lnTo>
                    <a:pt x="48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42" y="384"/>
                  </a:lnTo>
                  <a:lnTo>
                    <a:pt x="0" y="276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3" name=""/>
          <p:cNvSpPr/>
          <p:nvPr/>
        </p:nvSpPr>
        <p:spPr>
          <a:xfrm>
            <a:off x="7129440" y="2119320"/>
            <a:ext cx="238320" cy="485640"/>
          </a:xfrm>
          <a:custGeom>
            <a:avLst/>
            <a:gdLst/>
            <a:ahLst/>
            <a:rect l="l" t="t" r="r" b="b"/>
            <a:pathLst>
              <a:path w="150" h="306">
                <a:moveTo>
                  <a:pt x="54" y="6"/>
                </a:moveTo>
                <a:lnTo>
                  <a:pt x="90" y="114"/>
                </a:lnTo>
                <a:lnTo>
                  <a:pt x="90" y="120"/>
                </a:lnTo>
                <a:lnTo>
                  <a:pt x="96" y="126"/>
                </a:lnTo>
                <a:lnTo>
                  <a:pt x="96" y="132"/>
                </a:lnTo>
                <a:lnTo>
                  <a:pt x="96" y="138"/>
                </a:lnTo>
                <a:lnTo>
                  <a:pt x="96" y="144"/>
                </a:lnTo>
                <a:lnTo>
                  <a:pt x="102" y="150"/>
                </a:lnTo>
                <a:lnTo>
                  <a:pt x="102" y="156"/>
                </a:lnTo>
                <a:lnTo>
                  <a:pt x="108" y="156"/>
                </a:lnTo>
                <a:lnTo>
                  <a:pt x="108" y="162"/>
                </a:lnTo>
                <a:lnTo>
                  <a:pt x="108" y="168"/>
                </a:lnTo>
                <a:lnTo>
                  <a:pt x="114" y="168"/>
                </a:lnTo>
                <a:lnTo>
                  <a:pt x="114" y="174"/>
                </a:lnTo>
                <a:lnTo>
                  <a:pt x="114" y="180"/>
                </a:lnTo>
                <a:lnTo>
                  <a:pt x="114" y="186"/>
                </a:lnTo>
                <a:lnTo>
                  <a:pt x="114" y="192"/>
                </a:lnTo>
                <a:lnTo>
                  <a:pt x="114" y="198"/>
                </a:lnTo>
                <a:lnTo>
                  <a:pt x="108" y="198"/>
                </a:lnTo>
                <a:lnTo>
                  <a:pt x="108" y="204"/>
                </a:lnTo>
                <a:lnTo>
                  <a:pt x="114" y="210"/>
                </a:lnTo>
                <a:lnTo>
                  <a:pt x="120" y="216"/>
                </a:lnTo>
                <a:lnTo>
                  <a:pt x="126" y="222"/>
                </a:lnTo>
                <a:lnTo>
                  <a:pt x="126" y="228"/>
                </a:lnTo>
                <a:lnTo>
                  <a:pt x="126" y="234"/>
                </a:lnTo>
                <a:lnTo>
                  <a:pt x="132" y="234"/>
                </a:lnTo>
                <a:lnTo>
                  <a:pt x="132" y="240"/>
                </a:lnTo>
                <a:lnTo>
                  <a:pt x="138" y="234"/>
                </a:lnTo>
                <a:lnTo>
                  <a:pt x="144" y="234"/>
                </a:lnTo>
                <a:lnTo>
                  <a:pt x="150" y="234"/>
                </a:lnTo>
                <a:lnTo>
                  <a:pt x="150" y="240"/>
                </a:lnTo>
                <a:lnTo>
                  <a:pt x="150" y="246"/>
                </a:lnTo>
                <a:lnTo>
                  <a:pt x="150" y="252"/>
                </a:lnTo>
                <a:lnTo>
                  <a:pt x="144" y="258"/>
                </a:lnTo>
                <a:lnTo>
                  <a:pt x="138" y="258"/>
                </a:lnTo>
                <a:lnTo>
                  <a:pt x="132" y="264"/>
                </a:lnTo>
                <a:lnTo>
                  <a:pt x="126" y="264"/>
                </a:lnTo>
                <a:lnTo>
                  <a:pt x="126" y="270"/>
                </a:lnTo>
                <a:lnTo>
                  <a:pt x="120" y="270"/>
                </a:lnTo>
                <a:lnTo>
                  <a:pt x="114" y="270"/>
                </a:lnTo>
                <a:lnTo>
                  <a:pt x="108" y="270"/>
                </a:lnTo>
                <a:lnTo>
                  <a:pt x="108" y="276"/>
                </a:lnTo>
                <a:lnTo>
                  <a:pt x="108" y="282"/>
                </a:lnTo>
                <a:lnTo>
                  <a:pt x="108" y="288"/>
                </a:lnTo>
                <a:lnTo>
                  <a:pt x="108" y="294"/>
                </a:lnTo>
                <a:lnTo>
                  <a:pt x="108" y="300"/>
                </a:lnTo>
                <a:lnTo>
                  <a:pt x="102" y="288"/>
                </a:lnTo>
                <a:lnTo>
                  <a:pt x="24" y="306"/>
                </a:lnTo>
                <a:lnTo>
                  <a:pt x="18" y="300"/>
                </a:lnTo>
                <a:lnTo>
                  <a:pt x="18" y="294"/>
                </a:lnTo>
                <a:lnTo>
                  <a:pt x="12" y="288"/>
                </a:lnTo>
                <a:lnTo>
                  <a:pt x="12" y="282"/>
                </a:lnTo>
                <a:lnTo>
                  <a:pt x="6" y="282"/>
                </a:lnTo>
                <a:lnTo>
                  <a:pt x="6" y="276"/>
                </a:lnTo>
                <a:lnTo>
                  <a:pt x="6" y="270"/>
                </a:lnTo>
                <a:lnTo>
                  <a:pt x="6" y="264"/>
                </a:lnTo>
                <a:lnTo>
                  <a:pt x="6" y="258"/>
                </a:lnTo>
                <a:lnTo>
                  <a:pt x="12" y="252"/>
                </a:lnTo>
                <a:lnTo>
                  <a:pt x="12" y="246"/>
                </a:lnTo>
                <a:lnTo>
                  <a:pt x="12" y="240"/>
                </a:lnTo>
                <a:lnTo>
                  <a:pt x="18" y="240"/>
                </a:lnTo>
                <a:lnTo>
                  <a:pt x="18" y="234"/>
                </a:lnTo>
                <a:lnTo>
                  <a:pt x="18" y="228"/>
                </a:lnTo>
                <a:lnTo>
                  <a:pt x="12" y="228"/>
                </a:lnTo>
                <a:lnTo>
                  <a:pt x="12" y="222"/>
                </a:lnTo>
                <a:lnTo>
                  <a:pt x="6" y="216"/>
                </a:lnTo>
                <a:lnTo>
                  <a:pt x="6" y="210"/>
                </a:lnTo>
                <a:lnTo>
                  <a:pt x="0" y="210"/>
                </a:lnTo>
                <a:lnTo>
                  <a:pt x="0" y="204"/>
                </a:lnTo>
                <a:lnTo>
                  <a:pt x="0" y="198"/>
                </a:lnTo>
                <a:lnTo>
                  <a:pt x="6" y="198"/>
                </a:lnTo>
                <a:lnTo>
                  <a:pt x="6" y="192"/>
                </a:lnTo>
                <a:lnTo>
                  <a:pt x="12" y="186"/>
                </a:lnTo>
                <a:lnTo>
                  <a:pt x="18" y="180"/>
                </a:lnTo>
                <a:lnTo>
                  <a:pt x="18" y="174"/>
                </a:lnTo>
                <a:lnTo>
                  <a:pt x="18" y="168"/>
                </a:lnTo>
                <a:lnTo>
                  <a:pt x="12" y="168"/>
                </a:lnTo>
                <a:lnTo>
                  <a:pt x="12" y="162"/>
                </a:lnTo>
                <a:lnTo>
                  <a:pt x="12" y="156"/>
                </a:lnTo>
                <a:lnTo>
                  <a:pt x="12" y="150"/>
                </a:lnTo>
                <a:lnTo>
                  <a:pt x="6" y="150"/>
                </a:lnTo>
                <a:lnTo>
                  <a:pt x="6" y="144"/>
                </a:lnTo>
                <a:lnTo>
                  <a:pt x="6" y="138"/>
                </a:lnTo>
                <a:lnTo>
                  <a:pt x="12" y="138"/>
                </a:lnTo>
                <a:lnTo>
                  <a:pt x="12" y="132"/>
                </a:lnTo>
                <a:lnTo>
                  <a:pt x="18" y="132"/>
                </a:lnTo>
                <a:lnTo>
                  <a:pt x="24" y="132"/>
                </a:lnTo>
                <a:lnTo>
                  <a:pt x="30" y="132"/>
                </a:lnTo>
                <a:lnTo>
                  <a:pt x="36" y="132"/>
                </a:lnTo>
                <a:lnTo>
                  <a:pt x="36" y="126"/>
                </a:lnTo>
                <a:lnTo>
                  <a:pt x="36" y="120"/>
                </a:lnTo>
                <a:lnTo>
                  <a:pt x="30" y="114"/>
                </a:lnTo>
                <a:lnTo>
                  <a:pt x="30" y="108"/>
                </a:lnTo>
                <a:lnTo>
                  <a:pt x="36" y="102"/>
                </a:lnTo>
                <a:lnTo>
                  <a:pt x="42" y="102"/>
                </a:lnTo>
                <a:lnTo>
                  <a:pt x="42" y="96"/>
                </a:lnTo>
                <a:lnTo>
                  <a:pt x="36" y="96"/>
                </a:lnTo>
                <a:lnTo>
                  <a:pt x="36" y="90"/>
                </a:lnTo>
                <a:lnTo>
                  <a:pt x="30" y="84"/>
                </a:lnTo>
                <a:lnTo>
                  <a:pt x="30" y="78"/>
                </a:lnTo>
                <a:lnTo>
                  <a:pt x="30" y="72"/>
                </a:lnTo>
                <a:lnTo>
                  <a:pt x="30" y="66"/>
                </a:lnTo>
                <a:lnTo>
                  <a:pt x="30" y="60"/>
                </a:lnTo>
                <a:lnTo>
                  <a:pt x="30" y="54"/>
                </a:lnTo>
                <a:lnTo>
                  <a:pt x="30" y="48"/>
                </a:lnTo>
                <a:lnTo>
                  <a:pt x="30" y="42"/>
                </a:lnTo>
                <a:lnTo>
                  <a:pt x="24" y="42"/>
                </a:lnTo>
                <a:lnTo>
                  <a:pt x="24" y="36"/>
                </a:lnTo>
                <a:lnTo>
                  <a:pt x="18" y="30"/>
                </a:lnTo>
                <a:lnTo>
                  <a:pt x="18" y="24"/>
                </a:lnTo>
                <a:lnTo>
                  <a:pt x="18" y="18"/>
                </a:lnTo>
                <a:lnTo>
                  <a:pt x="18" y="12"/>
                </a:lnTo>
                <a:lnTo>
                  <a:pt x="24" y="12"/>
                </a:lnTo>
                <a:lnTo>
                  <a:pt x="24" y="6"/>
                </a:lnTo>
                <a:lnTo>
                  <a:pt x="30" y="6"/>
                </a:lnTo>
                <a:lnTo>
                  <a:pt x="36" y="6"/>
                </a:lnTo>
                <a:lnTo>
                  <a:pt x="36" y="0"/>
                </a:lnTo>
                <a:lnTo>
                  <a:pt x="42" y="0"/>
                </a:lnTo>
                <a:lnTo>
                  <a:pt x="42" y="6"/>
                </a:lnTo>
                <a:lnTo>
                  <a:pt x="48" y="6"/>
                </a:lnTo>
                <a:lnTo>
                  <a:pt x="54" y="6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4" name=""/>
          <p:cNvGrpSpPr/>
          <p:nvPr/>
        </p:nvGrpSpPr>
        <p:grpSpPr>
          <a:xfrm>
            <a:off x="7129440" y="2119320"/>
            <a:ext cx="238320" cy="485640"/>
            <a:chOff x="7129440" y="2119320"/>
            <a:chExt cx="238320" cy="485640"/>
          </a:xfrm>
        </p:grpSpPr>
        <p:sp>
          <p:nvSpPr>
            <p:cNvPr id="155" name=""/>
            <p:cNvSpPr/>
            <p:nvPr/>
          </p:nvSpPr>
          <p:spPr>
            <a:xfrm>
              <a:off x="7129440" y="2119320"/>
              <a:ext cx="238320" cy="485640"/>
            </a:xfrm>
            <a:custGeom>
              <a:avLst/>
              <a:gdLst/>
              <a:ahLst/>
              <a:rect l="l" t="t" r="r" b="b"/>
              <a:pathLst>
                <a:path w="150" h="306">
                  <a:moveTo>
                    <a:pt x="54" y="6"/>
                  </a:moveTo>
                  <a:lnTo>
                    <a:pt x="90" y="114"/>
                  </a:lnTo>
                  <a:lnTo>
                    <a:pt x="90" y="120"/>
                  </a:lnTo>
                  <a:lnTo>
                    <a:pt x="96" y="126"/>
                  </a:lnTo>
                  <a:lnTo>
                    <a:pt x="96" y="132"/>
                  </a:lnTo>
                  <a:lnTo>
                    <a:pt x="96" y="138"/>
                  </a:lnTo>
                  <a:lnTo>
                    <a:pt x="96" y="144"/>
                  </a:lnTo>
                  <a:lnTo>
                    <a:pt x="102" y="150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08" y="162"/>
                  </a:lnTo>
                  <a:lnTo>
                    <a:pt x="108" y="168"/>
                  </a:lnTo>
                  <a:lnTo>
                    <a:pt x="114" y="168"/>
                  </a:lnTo>
                  <a:lnTo>
                    <a:pt x="114" y="174"/>
                  </a:lnTo>
                  <a:lnTo>
                    <a:pt x="114" y="180"/>
                  </a:lnTo>
                  <a:lnTo>
                    <a:pt x="114" y="186"/>
                  </a:lnTo>
                  <a:lnTo>
                    <a:pt x="114" y="192"/>
                  </a:lnTo>
                  <a:lnTo>
                    <a:pt x="114" y="198"/>
                  </a:lnTo>
                  <a:lnTo>
                    <a:pt x="108" y="198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20" y="216"/>
                  </a:lnTo>
                  <a:lnTo>
                    <a:pt x="126" y="222"/>
                  </a:lnTo>
                  <a:lnTo>
                    <a:pt x="126" y="228"/>
                  </a:lnTo>
                  <a:lnTo>
                    <a:pt x="126" y="234"/>
                  </a:lnTo>
                  <a:lnTo>
                    <a:pt x="132" y="234"/>
                  </a:lnTo>
                  <a:lnTo>
                    <a:pt x="132" y="240"/>
                  </a:lnTo>
                  <a:lnTo>
                    <a:pt x="138" y="234"/>
                  </a:lnTo>
                  <a:lnTo>
                    <a:pt x="144" y="234"/>
                  </a:lnTo>
                  <a:lnTo>
                    <a:pt x="150" y="234"/>
                  </a:lnTo>
                  <a:lnTo>
                    <a:pt x="150" y="240"/>
                  </a:lnTo>
                  <a:lnTo>
                    <a:pt x="150" y="246"/>
                  </a:lnTo>
                  <a:lnTo>
                    <a:pt x="150" y="252"/>
                  </a:lnTo>
                  <a:lnTo>
                    <a:pt x="144" y="258"/>
                  </a:lnTo>
                  <a:lnTo>
                    <a:pt x="138" y="258"/>
                  </a:lnTo>
                  <a:lnTo>
                    <a:pt x="132" y="264"/>
                  </a:lnTo>
                  <a:lnTo>
                    <a:pt x="126" y="264"/>
                  </a:lnTo>
                  <a:lnTo>
                    <a:pt x="126" y="270"/>
                  </a:lnTo>
                  <a:lnTo>
                    <a:pt x="120" y="270"/>
                  </a:lnTo>
                  <a:lnTo>
                    <a:pt x="114" y="270"/>
                  </a:lnTo>
                  <a:lnTo>
                    <a:pt x="108" y="270"/>
                  </a:lnTo>
                  <a:lnTo>
                    <a:pt x="108" y="276"/>
                  </a:lnTo>
                  <a:lnTo>
                    <a:pt x="108" y="282"/>
                  </a:lnTo>
                  <a:lnTo>
                    <a:pt x="108" y="288"/>
                  </a:lnTo>
                  <a:lnTo>
                    <a:pt x="108" y="294"/>
                  </a:lnTo>
                  <a:lnTo>
                    <a:pt x="108" y="300"/>
                  </a:lnTo>
                  <a:lnTo>
                    <a:pt x="102" y="288"/>
                  </a:lnTo>
                  <a:lnTo>
                    <a:pt x="24" y="306"/>
                  </a:lnTo>
                  <a:lnTo>
                    <a:pt x="18" y="300"/>
                  </a:lnTo>
                  <a:lnTo>
                    <a:pt x="18" y="294"/>
                  </a:lnTo>
                  <a:lnTo>
                    <a:pt x="12" y="288"/>
                  </a:lnTo>
                  <a:lnTo>
                    <a:pt x="12" y="282"/>
                  </a:lnTo>
                  <a:lnTo>
                    <a:pt x="6" y="282"/>
                  </a:lnTo>
                  <a:lnTo>
                    <a:pt x="6" y="276"/>
                  </a:lnTo>
                  <a:lnTo>
                    <a:pt x="6" y="270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12" y="252"/>
                  </a:lnTo>
                  <a:lnTo>
                    <a:pt x="12" y="246"/>
                  </a:lnTo>
                  <a:lnTo>
                    <a:pt x="12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6" y="198"/>
                  </a:lnTo>
                  <a:lnTo>
                    <a:pt x="6" y="192"/>
                  </a:lnTo>
                  <a:lnTo>
                    <a:pt x="12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8" y="168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6" y="138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18" y="132"/>
                  </a:lnTo>
                  <a:lnTo>
                    <a:pt x="24" y="132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2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7129440" y="2119320"/>
              <a:ext cx="238320" cy="485640"/>
            </a:xfrm>
            <a:custGeom>
              <a:avLst/>
              <a:gdLst/>
              <a:ahLst/>
              <a:rect l="l" t="t" r="r" b="b"/>
              <a:pathLst>
                <a:path w="150" h="306">
                  <a:moveTo>
                    <a:pt x="54" y="6"/>
                  </a:moveTo>
                  <a:lnTo>
                    <a:pt x="90" y="114"/>
                  </a:lnTo>
                  <a:lnTo>
                    <a:pt x="90" y="120"/>
                  </a:lnTo>
                  <a:lnTo>
                    <a:pt x="96" y="126"/>
                  </a:lnTo>
                  <a:lnTo>
                    <a:pt x="96" y="132"/>
                  </a:lnTo>
                  <a:lnTo>
                    <a:pt x="96" y="138"/>
                  </a:lnTo>
                  <a:lnTo>
                    <a:pt x="96" y="144"/>
                  </a:lnTo>
                  <a:lnTo>
                    <a:pt x="102" y="150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08" y="162"/>
                  </a:lnTo>
                  <a:lnTo>
                    <a:pt x="108" y="168"/>
                  </a:lnTo>
                  <a:lnTo>
                    <a:pt x="114" y="168"/>
                  </a:lnTo>
                  <a:lnTo>
                    <a:pt x="114" y="174"/>
                  </a:lnTo>
                  <a:lnTo>
                    <a:pt x="114" y="180"/>
                  </a:lnTo>
                  <a:lnTo>
                    <a:pt x="114" y="186"/>
                  </a:lnTo>
                  <a:lnTo>
                    <a:pt x="114" y="192"/>
                  </a:lnTo>
                  <a:lnTo>
                    <a:pt x="114" y="198"/>
                  </a:lnTo>
                  <a:lnTo>
                    <a:pt x="108" y="198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20" y="216"/>
                  </a:lnTo>
                  <a:lnTo>
                    <a:pt x="126" y="222"/>
                  </a:lnTo>
                  <a:lnTo>
                    <a:pt x="126" y="228"/>
                  </a:lnTo>
                  <a:lnTo>
                    <a:pt x="126" y="234"/>
                  </a:lnTo>
                  <a:lnTo>
                    <a:pt x="132" y="234"/>
                  </a:lnTo>
                  <a:lnTo>
                    <a:pt x="132" y="240"/>
                  </a:lnTo>
                  <a:lnTo>
                    <a:pt x="138" y="234"/>
                  </a:lnTo>
                  <a:lnTo>
                    <a:pt x="144" y="234"/>
                  </a:lnTo>
                  <a:lnTo>
                    <a:pt x="150" y="234"/>
                  </a:lnTo>
                  <a:lnTo>
                    <a:pt x="150" y="240"/>
                  </a:lnTo>
                  <a:lnTo>
                    <a:pt x="150" y="246"/>
                  </a:lnTo>
                  <a:lnTo>
                    <a:pt x="150" y="252"/>
                  </a:lnTo>
                  <a:lnTo>
                    <a:pt x="144" y="258"/>
                  </a:lnTo>
                  <a:lnTo>
                    <a:pt x="138" y="258"/>
                  </a:lnTo>
                  <a:lnTo>
                    <a:pt x="132" y="264"/>
                  </a:lnTo>
                  <a:lnTo>
                    <a:pt x="126" y="264"/>
                  </a:lnTo>
                  <a:lnTo>
                    <a:pt x="126" y="270"/>
                  </a:lnTo>
                  <a:lnTo>
                    <a:pt x="120" y="270"/>
                  </a:lnTo>
                  <a:lnTo>
                    <a:pt x="114" y="270"/>
                  </a:lnTo>
                  <a:lnTo>
                    <a:pt x="108" y="270"/>
                  </a:lnTo>
                  <a:lnTo>
                    <a:pt x="108" y="276"/>
                  </a:lnTo>
                  <a:lnTo>
                    <a:pt x="108" y="282"/>
                  </a:lnTo>
                  <a:lnTo>
                    <a:pt x="108" y="288"/>
                  </a:lnTo>
                  <a:lnTo>
                    <a:pt x="108" y="294"/>
                  </a:lnTo>
                  <a:lnTo>
                    <a:pt x="108" y="300"/>
                  </a:lnTo>
                  <a:lnTo>
                    <a:pt x="102" y="288"/>
                  </a:lnTo>
                  <a:lnTo>
                    <a:pt x="24" y="306"/>
                  </a:lnTo>
                  <a:lnTo>
                    <a:pt x="18" y="300"/>
                  </a:lnTo>
                  <a:lnTo>
                    <a:pt x="18" y="294"/>
                  </a:lnTo>
                  <a:lnTo>
                    <a:pt x="12" y="288"/>
                  </a:lnTo>
                  <a:lnTo>
                    <a:pt x="12" y="282"/>
                  </a:lnTo>
                  <a:lnTo>
                    <a:pt x="6" y="282"/>
                  </a:lnTo>
                  <a:lnTo>
                    <a:pt x="6" y="276"/>
                  </a:lnTo>
                  <a:lnTo>
                    <a:pt x="6" y="270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12" y="252"/>
                  </a:lnTo>
                  <a:lnTo>
                    <a:pt x="12" y="246"/>
                  </a:lnTo>
                  <a:lnTo>
                    <a:pt x="12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6" y="198"/>
                  </a:lnTo>
                  <a:lnTo>
                    <a:pt x="6" y="192"/>
                  </a:lnTo>
                  <a:lnTo>
                    <a:pt x="12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8" y="168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6" y="138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18" y="132"/>
                  </a:lnTo>
                  <a:lnTo>
                    <a:pt x="24" y="132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2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7" name=""/>
          <p:cNvSpPr/>
          <p:nvPr/>
        </p:nvSpPr>
        <p:spPr>
          <a:xfrm>
            <a:off x="6958080" y="2414520"/>
            <a:ext cx="228600" cy="466920"/>
          </a:xfrm>
          <a:custGeom>
            <a:avLst/>
            <a:gdLst/>
            <a:ahLst/>
            <a:rect l="l" t="t" r="r" b="b"/>
            <a:pathLst>
              <a:path w="144" h="294">
                <a:moveTo>
                  <a:pt x="6" y="36"/>
                </a:moveTo>
                <a:lnTo>
                  <a:pt x="24" y="36"/>
                </a:lnTo>
                <a:lnTo>
                  <a:pt x="42" y="30"/>
                </a:lnTo>
                <a:lnTo>
                  <a:pt x="54" y="30"/>
                </a:lnTo>
                <a:lnTo>
                  <a:pt x="60" y="30"/>
                </a:lnTo>
                <a:lnTo>
                  <a:pt x="72" y="24"/>
                </a:lnTo>
                <a:lnTo>
                  <a:pt x="78" y="24"/>
                </a:lnTo>
                <a:lnTo>
                  <a:pt x="84" y="24"/>
                </a:lnTo>
                <a:lnTo>
                  <a:pt x="90" y="18"/>
                </a:lnTo>
                <a:lnTo>
                  <a:pt x="102" y="18"/>
                </a:lnTo>
                <a:lnTo>
                  <a:pt x="108" y="12"/>
                </a:lnTo>
                <a:lnTo>
                  <a:pt x="114" y="12"/>
                </a:lnTo>
                <a:lnTo>
                  <a:pt x="120" y="6"/>
                </a:lnTo>
                <a:lnTo>
                  <a:pt x="126" y="6"/>
                </a:lnTo>
                <a:lnTo>
                  <a:pt x="138" y="0"/>
                </a:lnTo>
                <a:lnTo>
                  <a:pt x="138" y="6"/>
                </a:lnTo>
                <a:lnTo>
                  <a:pt x="138" y="12"/>
                </a:lnTo>
                <a:lnTo>
                  <a:pt x="132" y="12"/>
                </a:lnTo>
                <a:lnTo>
                  <a:pt x="132" y="18"/>
                </a:lnTo>
                <a:lnTo>
                  <a:pt x="132" y="24"/>
                </a:lnTo>
                <a:lnTo>
                  <a:pt x="138" y="24"/>
                </a:lnTo>
                <a:lnTo>
                  <a:pt x="138" y="30"/>
                </a:lnTo>
                <a:lnTo>
                  <a:pt x="138" y="36"/>
                </a:lnTo>
                <a:lnTo>
                  <a:pt x="138" y="42"/>
                </a:lnTo>
                <a:lnTo>
                  <a:pt x="132" y="42"/>
                </a:lnTo>
                <a:lnTo>
                  <a:pt x="138" y="48"/>
                </a:lnTo>
                <a:lnTo>
                  <a:pt x="138" y="54"/>
                </a:lnTo>
                <a:lnTo>
                  <a:pt x="138" y="60"/>
                </a:lnTo>
                <a:lnTo>
                  <a:pt x="144" y="60"/>
                </a:lnTo>
                <a:lnTo>
                  <a:pt x="144" y="66"/>
                </a:lnTo>
                <a:lnTo>
                  <a:pt x="144" y="72"/>
                </a:lnTo>
                <a:lnTo>
                  <a:pt x="144" y="78"/>
                </a:lnTo>
                <a:lnTo>
                  <a:pt x="144" y="84"/>
                </a:lnTo>
                <a:lnTo>
                  <a:pt x="144" y="90"/>
                </a:lnTo>
                <a:lnTo>
                  <a:pt x="144" y="96"/>
                </a:lnTo>
                <a:lnTo>
                  <a:pt x="138" y="96"/>
                </a:lnTo>
                <a:lnTo>
                  <a:pt x="132" y="96"/>
                </a:lnTo>
                <a:lnTo>
                  <a:pt x="126" y="102"/>
                </a:lnTo>
                <a:lnTo>
                  <a:pt x="120" y="102"/>
                </a:lnTo>
                <a:lnTo>
                  <a:pt x="120" y="108"/>
                </a:lnTo>
                <a:lnTo>
                  <a:pt x="120" y="114"/>
                </a:lnTo>
                <a:lnTo>
                  <a:pt x="114" y="114"/>
                </a:lnTo>
                <a:lnTo>
                  <a:pt x="114" y="120"/>
                </a:lnTo>
                <a:lnTo>
                  <a:pt x="120" y="120"/>
                </a:lnTo>
                <a:lnTo>
                  <a:pt x="120" y="126"/>
                </a:lnTo>
                <a:lnTo>
                  <a:pt x="126" y="132"/>
                </a:lnTo>
                <a:lnTo>
                  <a:pt x="126" y="138"/>
                </a:lnTo>
                <a:lnTo>
                  <a:pt x="126" y="144"/>
                </a:lnTo>
                <a:lnTo>
                  <a:pt x="126" y="150"/>
                </a:lnTo>
                <a:lnTo>
                  <a:pt x="120" y="150"/>
                </a:lnTo>
                <a:lnTo>
                  <a:pt x="120" y="156"/>
                </a:lnTo>
                <a:lnTo>
                  <a:pt x="114" y="156"/>
                </a:lnTo>
                <a:lnTo>
                  <a:pt x="114" y="162"/>
                </a:lnTo>
                <a:lnTo>
                  <a:pt x="108" y="162"/>
                </a:lnTo>
                <a:lnTo>
                  <a:pt x="108" y="168"/>
                </a:lnTo>
                <a:lnTo>
                  <a:pt x="108" y="174"/>
                </a:lnTo>
                <a:lnTo>
                  <a:pt x="114" y="180"/>
                </a:lnTo>
                <a:lnTo>
                  <a:pt x="120" y="186"/>
                </a:lnTo>
                <a:lnTo>
                  <a:pt x="120" y="192"/>
                </a:lnTo>
                <a:lnTo>
                  <a:pt x="126" y="192"/>
                </a:lnTo>
                <a:lnTo>
                  <a:pt x="126" y="198"/>
                </a:lnTo>
                <a:lnTo>
                  <a:pt x="126" y="204"/>
                </a:lnTo>
                <a:lnTo>
                  <a:pt x="120" y="210"/>
                </a:lnTo>
                <a:lnTo>
                  <a:pt x="120" y="216"/>
                </a:lnTo>
                <a:lnTo>
                  <a:pt x="120" y="222"/>
                </a:lnTo>
                <a:lnTo>
                  <a:pt x="114" y="228"/>
                </a:lnTo>
                <a:lnTo>
                  <a:pt x="114" y="234"/>
                </a:lnTo>
                <a:lnTo>
                  <a:pt x="114" y="240"/>
                </a:lnTo>
                <a:lnTo>
                  <a:pt x="114" y="246"/>
                </a:lnTo>
                <a:lnTo>
                  <a:pt x="120" y="252"/>
                </a:lnTo>
                <a:lnTo>
                  <a:pt x="120" y="258"/>
                </a:lnTo>
                <a:lnTo>
                  <a:pt x="126" y="258"/>
                </a:lnTo>
                <a:lnTo>
                  <a:pt x="126" y="264"/>
                </a:lnTo>
                <a:lnTo>
                  <a:pt x="126" y="270"/>
                </a:lnTo>
                <a:lnTo>
                  <a:pt x="132" y="270"/>
                </a:lnTo>
                <a:lnTo>
                  <a:pt x="132" y="276"/>
                </a:lnTo>
                <a:lnTo>
                  <a:pt x="126" y="276"/>
                </a:lnTo>
                <a:lnTo>
                  <a:pt x="126" y="282"/>
                </a:lnTo>
                <a:lnTo>
                  <a:pt x="120" y="282"/>
                </a:lnTo>
                <a:lnTo>
                  <a:pt x="114" y="282"/>
                </a:lnTo>
                <a:lnTo>
                  <a:pt x="108" y="288"/>
                </a:lnTo>
                <a:lnTo>
                  <a:pt x="102" y="288"/>
                </a:lnTo>
                <a:lnTo>
                  <a:pt x="96" y="288"/>
                </a:lnTo>
                <a:lnTo>
                  <a:pt x="84" y="294"/>
                </a:lnTo>
                <a:lnTo>
                  <a:pt x="78" y="294"/>
                </a:lnTo>
                <a:lnTo>
                  <a:pt x="72" y="294"/>
                </a:lnTo>
                <a:lnTo>
                  <a:pt x="66" y="294"/>
                </a:lnTo>
                <a:lnTo>
                  <a:pt x="66" y="282"/>
                </a:lnTo>
                <a:lnTo>
                  <a:pt x="60" y="270"/>
                </a:lnTo>
                <a:lnTo>
                  <a:pt x="60" y="264"/>
                </a:lnTo>
                <a:lnTo>
                  <a:pt x="60" y="252"/>
                </a:lnTo>
                <a:lnTo>
                  <a:pt x="54" y="240"/>
                </a:lnTo>
                <a:lnTo>
                  <a:pt x="54" y="234"/>
                </a:lnTo>
                <a:lnTo>
                  <a:pt x="54" y="222"/>
                </a:lnTo>
                <a:lnTo>
                  <a:pt x="48" y="210"/>
                </a:lnTo>
                <a:lnTo>
                  <a:pt x="42" y="204"/>
                </a:lnTo>
                <a:lnTo>
                  <a:pt x="36" y="198"/>
                </a:lnTo>
                <a:lnTo>
                  <a:pt x="30" y="198"/>
                </a:lnTo>
                <a:lnTo>
                  <a:pt x="18" y="198"/>
                </a:lnTo>
                <a:lnTo>
                  <a:pt x="18" y="192"/>
                </a:lnTo>
                <a:lnTo>
                  <a:pt x="24" y="186"/>
                </a:lnTo>
                <a:lnTo>
                  <a:pt x="30" y="180"/>
                </a:lnTo>
                <a:lnTo>
                  <a:pt x="30" y="174"/>
                </a:lnTo>
                <a:lnTo>
                  <a:pt x="30" y="168"/>
                </a:lnTo>
                <a:lnTo>
                  <a:pt x="30" y="162"/>
                </a:lnTo>
                <a:lnTo>
                  <a:pt x="30" y="156"/>
                </a:lnTo>
                <a:lnTo>
                  <a:pt x="24" y="150"/>
                </a:lnTo>
                <a:lnTo>
                  <a:pt x="18" y="144"/>
                </a:lnTo>
                <a:lnTo>
                  <a:pt x="12" y="144"/>
                </a:lnTo>
                <a:lnTo>
                  <a:pt x="12" y="138"/>
                </a:lnTo>
                <a:lnTo>
                  <a:pt x="12" y="132"/>
                </a:lnTo>
                <a:lnTo>
                  <a:pt x="18" y="132"/>
                </a:lnTo>
                <a:lnTo>
                  <a:pt x="18" y="126"/>
                </a:lnTo>
                <a:lnTo>
                  <a:pt x="24" y="126"/>
                </a:lnTo>
                <a:lnTo>
                  <a:pt x="24" y="120"/>
                </a:lnTo>
                <a:lnTo>
                  <a:pt x="18" y="114"/>
                </a:lnTo>
                <a:lnTo>
                  <a:pt x="18" y="108"/>
                </a:lnTo>
                <a:lnTo>
                  <a:pt x="18" y="102"/>
                </a:lnTo>
                <a:lnTo>
                  <a:pt x="12" y="102"/>
                </a:lnTo>
                <a:lnTo>
                  <a:pt x="12" y="96"/>
                </a:lnTo>
                <a:lnTo>
                  <a:pt x="6" y="96"/>
                </a:lnTo>
                <a:lnTo>
                  <a:pt x="6" y="90"/>
                </a:lnTo>
                <a:lnTo>
                  <a:pt x="0" y="84"/>
                </a:lnTo>
                <a:lnTo>
                  <a:pt x="6" y="78"/>
                </a:lnTo>
                <a:lnTo>
                  <a:pt x="6" y="72"/>
                </a:lnTo>
                <a:lnTo>
                  <a:pt x="6" y="60"/>
                </a:lnTo>
                <a:lnTo>
                  <a:pt x="6" y="54"/>
                </a:lnTo>
                <a:lnTo>
                  <a:pt x="6" y="48"/>
                </a:lnTo>
                <a:lnTo>
                  <a:pt x="6" y="42"/>
                </a:lnTo>
                <a:lnTo>
                  <a:pt x="6" y="36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6958080" y="2414520"/>
            <a:ext cx="228600" cy="466920"/>
            <a:chOff x="6958080" y="2414520"/>
            <a:chExt cx="228600" cy="466920"/>
          </a:xfrm>
        </p:grpSpPr>
        <p:sp>
          <p:nvSpPr>
            <p:cNvPr id="159" name=""/>
            <p:cNvSpPr/>
            <p:nvPr/>
          </p:nvSpPr>
          <p:spPr>
            <a:xfrm>
              <a:off x="6958080" y="2414520"/>
              <a:ext cx="228600" cy="466920"/>
            </a:xfrm>
            <a:custGeom>
              <a:avLst/>
              <a:gdLst/>
              <a:ahLst/>
              <a:rect l="l" t="t" r="r" b="b"/>
              <a:pathLst>
                <a:path w="144" h="294">
                  <a:moveTo>
                    <a:pt x="6" y="36"/>
                  </a:moveTo>
                  <a:lnTo>
                    <a:pt x="24" y="36"/>
                  </a:lnTo>
                  <a:lnTo>
                    <a:pt x="42" y="30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42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38" y="60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4" y="78"/>
                  </a:lnTo>
                  <a:lnTo>
                    <a:pt x="144" y="84"/>
                  </a:lnTo>
                  <a:lnTo>
                    <a:pt x="144" y="90"/>
                  </a:lnTo>
                  <a:lnTo>
                    <a:pt x="144" y="96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26" y="102"/>
                  </a:lnTo>
                  <a:lnTo>
                    <a:pt x="120" y="102"/>
                  </a:lnTo>
                  <a:lnTo>
                    <a:pt x="120" y="108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20" y="126"/>
                  </a:lnTo>
                  <a:lnTo>
                    <a:pt x="126" y="132"/>
                  </a:lnTo>
                  <a:lnTo>
                    <a:pt x="126" y="138"/>
                  </a:lnTo>
                  <a:lnTo>
                    <a:pt x="126" y="144"/>
                  </a:lnTo>
                  <a:lnTo>
                    <a:pt x="126" y="150"/>
                  </a:lnTo>
                  <a:lnTo>
                    <a:pt x="120" y="150"/>
                  </a:lnTo>
                  <a:lnTo>
                    <a:pt x="120" y="156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8" y="168"/>
                  </a:lnTo>
                  <a:lnTo>
                    <a:pt x="108" y="174"/>
                  </a:lnTo>
                  <a:lnTo>
                    <a:pt x="114" y="180"/>
                  </a:lnTo>
                  <a:lnTo>
                    <a:pt x="120" y="186"/>
                  </a:lnTo>
                  <a:lnTo>
                    <a:pt x="120" y="192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26" y="204"/>
                  </a:lnTo>
                  <a:lnTo>
                    <a:pt x="120" y="210"/>
                  </a:lnTo>
                  <a:lnTo>
                    <a:pt x="120" y="216"/>
                  </a:lnTo>
                  <a:lnTo>
                    <a:pt x="120" y="222"/>
                  </a:lnTo>
                  <a:lnTo>
                    <a:pt x="114" y="228"/>
                  </a:lnTo>
                  <a:lnTo>
                    <a:pt x="114" y="234"/>
                  </a:lnTo>
                  <a:lnTo>
                    <a:pt x="114" y="240"/>
                  </a:lnTo>
                  <a:lnTo>
                    <a:pt x="114" y="246"/>
                  </a:lnTo>
                  <a:lnTo>
                    <a:pt x="120" y="252"/>
                  </a:lnTo>
                  <a:lnTo>
                    <a:pt x="120" y="258"/>
                  </a:lnTo>
                  <a:lnTo>
                    <a:pt x="126" y="258"/>
                  </a:lnTo>
                  <a:lnTo>
                    <a:pt x="126" y="264"/>
                  </a:lnTo>
                  <a:lnTo>
                    <a:pt x="126" y="270"/>
                  </a:lnTo>
                  <a:lnTo>
                    <a:pt x="132" y="270"/>
                  </a:lnTo>
                  <a:lnTo>
                    <a:pt x="132" y="276"/>
                  </a:lnTo>
                  <a:lnTo>
                    <a:pt x="126" y="276"/>
                  </a:lnTo>
                  <a:lnTo>
                    <a:pt x="126" y="282"/>
                  </a:lnTo>
                  <a:lnTo>
                    <a:pt x="120" y="282"/>
                  </a:lnTo>
                  <a:lnTo>
                    <a:pt x="114" y="282"/>
                  </a:lnTo>
                  <a:lnTo>
                    <a:pt x="108" y="288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84" y="294"/>
                  </a:lnTo>
                  <a:lnTo>
                    <a:pt x="78" y="294"/>
                  </a:lnTo>
                  <a:lnTo>
                    <a:pt x="72" y="294"/>
                  </a:lnTo>
                  <a:lnTo>
                    <a:pt x="66" y="294"/>
                  </a:lnTo>
                  <a:lnTo>
                    <a:pt x="66" y="282"/>
                  </a:lnTo>
                  <a:lnTo>
                    <a:pt x="60" y="270"/>
                  </a:lnTo>
                  <a:lnTo>
                    <a:pt x="60" y="264"/>
                  </a:lnTo>
                  <a:lnTo>
                    <a:pt x="60" y="252"/>
                  </a:lnTo>
                  <a:lnTo>
                    <a:pt x="54" y="240"/>
                  </a:lnTo>
                  <a:lnTo>
                    <a:pt x="54" y="234"/>
                  </a:lnTo>
                  <a:lnTo>
                    <a:pt x="54" y="222"/>
                  </a:lnTo>
                  <a:lnTo>
                    <a:pt x="48" y="210"/>
                  </a:lnTo>
                  <a:lnTo>
                    <a:pt x="42" y="204"/>
                  </a:lnTo>
                  <a:lnTo>
                    <a:pt x="36" y="198"/>
                  </a:lnTo>
                  <a:lnTo>
                    <a:pt x="30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2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30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102"/>
                  </a:lnTo>
                  <a:lnTo>
                    <a:pt x="12" y="96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6958080" y="2414520"/>
              <a:ext cx="228600" cy="466920"/>
            </a:xfrm>
            <a:custGeom>
              <a:avLst/>
              <a:gdLst/>
              <a:ahLst/>
              <a:rect l="l" t="t" r="r" b="b"/>
              <a:pathLst>
                <a:path w="144" h="294">
                  <a:moveTo>
                    <a:pt x="6" y="36"/>
                  </a:moveTo>
                  <a:lnTo>
                    <a:pt x="24" y="36"/>
                  </a:lnTo>
                  <a:lnTo>
                    <a:pt x="42" y="30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42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38" y="60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4" y="78"/>
                  </a:lnTo>
                  <a:lnTo>
                    <a:pt x="144" y="84"/>
                  </a:lnTo>
                  <a:lnTo>
                    <a:pt x="144" y="90"/>
                  </a:lnTo>
                  <a:lnTo>
                    <a:pt x="144" y="96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26" y="102"/>
                  </a:lnTo>
                  <a:lnTo>
                    <a:pt x="120" y="102"/>
                  </a:lnTo>
                  <a:lnTo>
                    <a:pt x="120" y="108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20" y="126"/>
                  </a:lnTo>
                  <a:lnTo>
                    <a:pt x="126" y="132"/>
                  </a:lnTo>
                  <a:lnTo>
                    <a:pt x="126" y="138"/>
                  </a:lnTo>
                  <a:lnTo>
                    <a:pt x="126" y="144"/>
                  </a:lnTo>
                  <a:lnTo>
                    <a:pt x="126" y="150"/>
                  </a:lnTo>
                  <a:lnTo>
                    <a:pt x="120" y="150"/>
                  </a:lnTo>
                  <a:lnTo>
                    <a:pt x="120" y="156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8" y="168"/>
                  </a:lnTo>
                  <a:lnTo>
                    <a:pt x="108" y="174"/>
                  </a:lnTo>
                  <a:lnTo>
                    <a:pt x="114" y="180"/>
                  </a:lnTo>
                  <a:lnTo>
                    <a:pt x="120" y="186"/>
                  </a:lnTo>
                  <a:lnTo>
                    <a:pt x="120" y="192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26" y="204"/>
                  </a:lnTo>
                  <a:lnTo>
                    <a:pt x="120" y="210"/>
                  </a:lnTo>
                  <a:lnTo>
                    <a:pt x="120" y="216"/>
                  </a:lnTo>
                  <a:lnTo>
                    <a:pt x="120" y="222"/>
                  </a:lnTo>
                  <a:lnTo>
                    <a:pt x="114" y="228"/>
                  </a:lnTo>
                  <a:lnTo>
                    <a:pt x="114" y="234"/>
                  </a:lnTo>
                  <a:lnTo>
                    <a:pt x="114" y="240"/>
                  </a:lnTo>
                  <a:lnTo>
                    <a:pt x="114" y="246"/>
                  </a:lnTo>
                  <a:lnTo>
                    <a:pt x="120" y="252"/>
                  </a:lnTo>
                  <a:lnTo>
                    <a:pt x="120" y="258"/>
                  </a:lnTo>
                  <a:lnTo>
                    <a:pt x="126" y="258"/>
                  </a:lnTo>
                  <a:lnTo>
                    <a:pt x="126" y="264"/>
                  </a:lnTo>
                  <a:lnTo>
                    <a:pt x="126" y="270"/>
                  </a:lnTo>
                  <a:lnTo>
                    <a:pt x="132" y="270"/>
                  </a:lnTo>
                  <a:lnTo>
                    <a:pt x="132" y="276"/>
                  </a:lnTo>
                  <a:lnTo>
                    <a:pt x="126" y="276"/>
                  </a:lnTo>
                  <a:lnTo>
                    <a:pt x="126" y="282"/>
                  </a:lnTo>
                  <a:lnTo>
                    <a:pt x="120" y="282"/>
                  </a:lnTo>
                  <a:lnTo>
                    <a:pt x="114" y="282"/>
                  </a:lnTo>
                  <a:lnTo>
                    <a:pt x="108" y="288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84" y="294"/>
                  </a:lnTo>
                  <a:lnTo>
                    <a:pt x="78" y="294"/>
                  </a:lnTo>
                  <a:lnTo>
                    <a:pt x="72" y="294"/>
                  </a:lnTo>
                  <a:lnTo>
                    <a:pt x="66" y="294"/>
                  </a:lnTo>
                  <a:lnTo>
                    <a:pt x="66" y="282"/>
                  </a:lnTo>
                  <a:lnTo>
                    <a:pt x="60" y="270"/>
                  </a:lnTo>
                  <a:lnTo>
                    <a:pt x="60" y="264"/>
                  </a:lnTo>
                  <a:lnTo>
                    <a:pt x="60" y="252"/>
                  </a:lnTo>
                  <a:lnTo>
                    <a:pt x="54" y="240"/>
                  </a:lnTo>
                  <a:lnTo>
                    <a:pt x="54" y="234"/>
                  </a:lnTo>
                  <a:lnTo>
                    <a:pt x="54" y="222"/>
                  </a:lnTo>
                  <a:lnTo>
                    <a:pt x="48" y="210"/>
                  </a:lnTo>
                  <a:lnTo>
                    <a:pt x="42" y="204"/>
                  </a:lnTo>
                  <a:lnTo>
                    <a:pt x="36" y="198"/>
                  </a:lnTo>
                  <a:lnTo>
                    <a:pt x="30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2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30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102"/>
                  </a:lnTo>
                  <a:lnTo>
                    <a:pt x="12" y="96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36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1" name=""/>
          <p:cNvSpPr/>
          <p:nvPr/>
        </p:nvSpPr>
        <p:spPr>
          <a:xfrm>
            <a:off x="6253200" y="2233440"/>
            <a:ext cx="847800" cy="733680"/>
          </a:xfrm>
          <a:custGeom>
            <a:avLst/>
            <a:gdLst/>
            <a:ahLst/>
            <a:rect l="l" t="t" r="r" b="b"/>
            <a:pathLst>
              <a:path w="534" h="462">
                <a:moveTo>
                  <a:pt x="240" y="138"/>
                </a:moveTo>
                <a:lnTo>
                  <a:pt x="240" y="138"/>
                </a:lnTo>
                <a:lnTo>
                  <a:pt x="240" y="132"/>
                </a:lnTo>
                <a:lnTo>
                  <a:pt x="240" y="126"/>
                </a:lnTo>
                <a:lnTo>
                  <a:pt x="246" y="126"/>
                </a:lnTo>
                <a:lnTo>
                  <a:pt x="246" y="120"/>
                </a:lnTo>
                <a:lnTo>
                  <a:pt x="252" y="120"/>
                </a:lnTo>
                <a:lnTo>
                  <a:pt x="252" y="114"/>
                </a:lnTo>
                <a:lnTo>
                  <a:pt x="258" y="114"/>
                </a:lnTo>
                <a:lnTo>
                  <a:pt x="258" y="108"/>
                </a:lnTo>
                <a:lnTo>
                  <a:pt x="264" y="108"/>
                </a:lnTo>
                <a:lnTo>
                  <a:pt x="270" y="102"/>
                </a:lnTo>
                <a:lnTo>
                  <a:pt x="276" y="96"/>
                </a:lnTo>
                <a:lnTo>
                  <a:pt x="276" y="90"/>
                </a:lnTo>
                <a:lnTo>
                  <a:pt x="282" y="90"/>
                </a:lnTo>
                <a:lnTo>
                  <a:pt x="282" y="84"/>
                </a:lnTo>
                <a:lnTo>
                  <a:pt x="282" y="78"/>
                </a:lnTo>
                <a:lnTo>
                  <a:pt x="282" y="72"/>
                </a:lnTo>
                <a:lnTo>
                  <a:pt x="282" y="66"/>
                </a:lnTo>
                <a:lnTo>
                  <a:pt x="288" y="66"/>
                </a:lnTo>
                <a:lnTo>
                  <a:pt x="288" y="60"/>
                </a:lnTo>
                <a:lnTo>
                  <a:pt x="294" y="60"/>
                </a:lnTo>
                <a:lnTo>
                  <a:pt x="300" y="54"/>
                </a:lnTo>
                <a:lnTo>
                  <a:pt x="306" y="48"/>
                </a:lnTo>
                <a:lnTo>
                  <a:pt x="312" y="42"/>
                </a:lnTo>
                <a:lnTo>
                  <a:pt x="312" y="36"/>
                </a:lnTo>
                <a:lnTo>
                  <a:pt x="324" y="30"/>
                </a:lnTo>
                <a:lnTo>
                  <a:pt x="330" y="30"/>
                </a:lnTo>
                <a:lnTo>
                  <a:pt x="342" y="24"/>
                </a:lnTo>
                <a:lnTo>
                  <a:pt x="348" y="18"/>
                </a:lnTo>
                <a:lnTo>
                  <a:pt x="354" y="18"/>
                </a:lnTo>
                <a:lnTo>
                  <a:pt x="360" y="18"/>
                </a:lnTo>
                <a:lnTo>
                  <a:pt x="372" y="12"/>
                </a:lnTo>
                <a:lnTo>
                  <a:pt x="378" y="12"/>
                </a:lnTo>
                <a:lnTo>
                  <a:pt x="390" y="12"/>
                </a:lnTo>
                <a:lnTo>
                  <a:pt x="396" y="12"/>
                </a:lnTo>
                <a:lnTo>
                  <a:pt x="408" y="12"/>
                </a:lnTo>
                <a:lnTo>
                  <a:pt x="420" y="12"/>
                </a:lnTo>
                <a:lnTo>
                  <a:pt x="426" y="6"/>
                </a:lnTo>
                <a:lnTo>
                  <a:pt x="432" y="6"/>
                </a:lnTo>
                <a:lnTo>
                  <a:pt x="438" y="6"/>
                </a:lnTo>
                <a:lnTo>
                  <a:pt x="444" y="6"/>
                </a:lnTo>
                <a:lnTo>
                  <a:pt x="444" y="0"/>
                </a:lnTo>
                <a:lnTo>
                  <a:pt x="444" y="6"/>
                </a:lnTo>
                <a:lnTo>
                  <a:pt x="444" y="12"/>
                </a:lnTo>
                <a:lnTo>
                  <a:pt x="444" y="18"/>
                </a:lnTo>
                <a:lnTo>
                  <a:pt x="444" y="24"/>
                </a:lnTo>
                <a:lnTo>
                  <a:pt x="444" y="30"/>
                </a:lnTo>
                <a:lnTo>
                  <a:pt x="444" y="36"/>
                </a:lnTo>
                <a:lnTo>
                  <a:pt x="444" y="42"/>
                </a:lnTo>
                <a:lnTo>
                  <a:pt x="444" y="48"/>
                </a:lnTo>
                <a:lnTo>
                  <a:pt x="450" y="54"/>
                </a:lnTo>
                <a:lnTo>
                  <a:pt x="456" y="60"/>
                </a:lnTo>
                <a:lnTo>
                  <a:pt x="456" y="66"/>
                </a:lnTo>
                <a:lnTo>
                  <a:pt x="462" y="66"/>
                </a:lnTo>
                <a:lnTo>
                  <a:pt x="462" y="72"/>
                </a:lnTo>
                <a:lnTo>
                  <a:pt x="462" y="78"/>
                </a:lnTo>
                <a:lnTo>
                  <a:pt x="462" y="84"/>
                </a:lnTo>
                <a:lnTo>
                  <a:pt x="462" y="90"/>
                </a:lnTo>
                <a:lnTo>
                  <a:pt x="462" y="96"/>
                </a:lnTo>
                <a:lnTo>
                  <a:pt x="456" y="102"/>
                </a:lnTo>
                <a:lnTo>
                  <a:pt x="456" y="108"/>
                </a:lnTo>
                <a:lnTo>
                  <a:pt x="462" y="108"/>
                </a:lnTo>
                <a:lnTo>
                  <a:pt x="462" y="114"/>
                </a:lnTo>
                <a:lnTo>
                  <a:pt x="468" y="114"/>
                </a:lnTo>
                <a:lnTo>
                  <a:pt x="468" y="120"/>
                </a:lnTo>
                <a:lnTo>
                  <a:pt x="474" y="120"/>
                </a:lnTo>
                <a:lnTo>
                  <a:pt x="474" y="126"/>
                </a:lnTo>
                <a:lnTo>
                  <a:pt x="474" y="132"/>
                </a:lnTo>
                <a:lnTo>
                  <a:pt x="474" y="138"/>
                </a:lnTo>
                <a:lnTo>
                  <a:pt x="468" y="144"/>
                </a:lnTo>
                <a:lnTo>
                  <a:pt x="468" y="150"/>
                </a:lnTo>
                <a:lnTo>
                  <a:pt x="468" y="156"/>
                </a:lnTo>
                <a:lnTo>
                  <a:pt x="462" y="156"/>
                </a:lnTo>
                <a:lnTo>
                  <a:pt x="462" y="162"/>
                </a:lnTo>
                <a:lnTo>
                  <a:pt x="468" y="162"/>
                </a:lnTo>
                <a:lnTo>
                  <a:pt x="474" y="162"/>
                </a:lnTo>
                <a:lnTo>
                  <a:pt x="480" y="162"/>
                </a:lnTo>
                <a:lnTo>
                  <a:pt x="486" y="162"/>
                </a:lnTo>
                <a:lnTo>
                  <a:pt x="486" y="168"/>
                </a:lnTo>
                <a:lnTo>
                  <a:pt x="486" y="174"/>
                </a:lnTo>
                <a:lnTo>
                  <a:pt x="492" y="180"/>
                </a:lnTo>
                <a:lnTo>
                  <a:pt x="492" y="186"/>
                </a:lnTo>
                <a:lnTo>
                  <a:pt x="498" y="192"/>
                </a:lnTo>
                <a:lnTo>
                  <a:pt x="498" y="198"/>
                </a:lnTo>
                <a:lnTo>
                  <a:pt x="498" y="204"/>
                </a:lnTo>
                <a:lnTo>
                  <a:pt x="504" y="210"/>
                </a:lnTo>
                <a:lnTo>
                  <a:pt x="504" y="216"/>
                </a:lnTo>
                <a:lnTo>
                  <a:pt x="504" y="222"/>
                </a:lnTo>
                <a:lnTo>
                  <a:pt x="504" y="228"/>
                </a:lnTo>
                <a:lnTo>
                  <a:pt x="504" y="234"/>
                </a:lnTo>
                <a:lnTo>
                  <a:pt x="504" y="240"/>
                </a:lnTo>
                <a:lnTo>
                  <a:pt x="510" y="246"/>
                </a:lnTo>
                <a:lnTo>
                  <a:pt x="510" y="252"/>
                </a:lnTo>
                <a:lnTo>
                  <a:pt x="510" y="258"/>
                </a:lnTo>
                <a:lnTo>
                  <a:pt x="510" y="264"/>
                </a:lnTo>
                <a:lnTo>
                  <a:pt x="510" y="270"/>
                </a:lnTo>
                <a:lnTo>
                  <a:pt x="504" y="276"/>
                </a:lnTo>
                <a:lnTo>
                  <a:pt x="504" y="288"/>
                </a:lnTo>
                <a:lnTo>
                  <a:pt x="504" y="294"/>
                </a:lnTo>
                <a:lnTo>
                  <a:pt x="498" y="306"/>
                </a:lnTo>
                <a:lnTo>
                  <a:pt x="498" y="312"/>
                </a:lnTo>
                <a:lnTo>
                  <a:pt x="504" y="318"/>
                </a:lnTo>
                <a:lnTo>
                  <a:pt x="504" y="324"/>
                </a:lnTo>
                <a:lnTo>
                  <a:pt x="510" y="324"/>
                </a:lnTo>
                <a:lnTo>
                  <a:pt x="510" y="330"/>
                </a:lnTo>
                <a:lnTo>
                  <a:pt x="516" y="384"/>
                </a:lnTo>
                <a:lnTo>
                  <a:pt x="516" y="390"/>
                </a:lnTo>
                <a:lnTo>
                  <a:pt x="516" y="396"/>
                </a:lnTo>
                <a:lnTo>
                  <a:pt x="522" y="396"/>
                </a:lnTo>
                <a:lnTo>
                  <a:pt x="522" y="402"/>
                </a:lnTo>
                <a:lnTo>
                  <a:pt x="528" y="408"/>
                </a:lnTo>
                <a:lnTo>
                  <a:pt x="534" y="414"/>
                </a:lnTo>
                <a:lnTo>
                  <a:pt x="528" y="414"/>
                </a:lnTo>
                <a:lnTo>
                  <a:pt x="528" y="420"/>
                </a:lnTo>
                <a:lnTo>
                  <a:pt x="522" y="420"/>
                </a:lnTo>
                <a:lnTo>
                  <a:pt x="516" y="426"/>
                </a:lnTo>
                <a:lnTo>
                  <a:pt x="522" y="426"/>
                </a:lnTo>
                <a:lnTo>
                  <a:pt x="528" y="426"/>
                </a:lnTo>
                <a:lnTo>
                  <a:pt x="528" y="432"/>
                </a:lnTo>
                <a:lnTo>
                  <a:pt x="534" y="432"/>
                </a:lnTo>
                <a:lnTo>
                  <a:pt x="534" y="438"/>
                </a:lnTo>
                <a:lnTo>
                  <a:pt x="534" y="444"/>
                </a:lnTo>
                <a:lnTo>
                  <a:pt x="528" y="444"/>
                </a:lnTo>
                <a:lnTo>
                  <a:pt x="528" y="450"/>
                </a:lnTo>
                <a:lnTo>
                  <a:pt x="522" y="450"/>
                </a:lnTo>
                <a:lnTo>
                  <a:pt x="516" y="456"/>
                </a:lnTo>
                <a:lnTo>
                  <a:pt x="510" y="456"/>
                </a:lnTo>
                <a:lnTo>
                  <a:pt x="510" y="462"/>
                </a:lnTo>
                <a:lnTo>
                  <a:pt x="504" y="456"/>
                </a:lnTo>
                <a:lnTo>
                  <a:pt x="504" y="450"/>
                </a:lnTo>
                <a:lnTo>
                  <a:pt x="498" y="450"/>
                </a:lnTo>
                <a:lnTo>
                  <a:pt x="498" y="444"/>
                </a:lnTo>
                <a:lnTo>
                  <a:pt x="492" y="438"/>
                </a:lnTo>
                <a:lnTo>
                  <a:pt x="486" y="438"/>
                </a:lnTo>
                <a:lnTo>
                  <a:pt x="480" y="438"/>
                </a:lnTo>
                <a:lnTo>
                  <a:pt x="474" y="438"/>
                </a:lnTo>
                <a:lnTo>
                  <a:pt x="462" y="432"/>
                </a:lnTo>
                <a:lnTo>
                  <a:pt x="450" y="432"/>
                </a:lnTo>
                <a:lnTo>
                  <a:pt x="444" y="432"/>
                </a:lnTo>
                <a:lnTo>
                  <a:pt x="438" y="426"/>
                </a:lnTo>
                <a:lnTo>
                  <a:pt x="432" y="426"/>
                </a:lnTo>
                <a:lnTo>
                  <a:pt x="426" y="426"/>
                </a:lnTo>
                <a:lnTo>
                  <a:pt x="426" y="420"/>
                </a:lnTo>
                <a:lnTo>
                  <a:pt x="426" y="414"/>
                </a:lnTo>
                <a:lnTo>
                  <a:pt x="420" y="414"/>
                </a:lnTo>
                <a:lnTo>
                  <a:pt x="420" y="408"/>
                </a:lnTo>
                <a:lnTo>
                  <a:pt x="414" y="408"/>
                </a:lnTo>
                <a:lnTo>
                  <a:pt x="408" y="402"/>
                </a:lnTo>
                <a:lnTo>
                  <a:pt x="402" y="402"/>
                </a:lnTo>
                <a:lnTo>
                  <a:pt x="402" y="396"/>
                </a:lnTo>
                <a:lnTo>
                  <a:pt x="396" y="396"/>
                </a:lnTo>
                <a:lnTo>
                  <a:pt x="396" y="390"/>
                </a:lnTo>
                <a:lnTo>
                  <a:pt x="396" y="384"/>
                </a:lnTo>
                <a:lnTo>
                  <a:pt x="396" y="378"/>
                </a:lnTo>
                <a:lnTo>
                  <a:pt x="390" y="372"/>
                </a:lnTo>
                <a:lnTo>
                  <a:pt x="384" y="372"/>
                </a:lnTo>
                <a:lnTo>
                  <a:pt x="384" y="366"/>
                </a:lnTo>
                <a:lnTo>
                  <a:pt x="378" y="366"/>
                </a:lnTo>
                <a:lnTo>
                  <a:pt x="372" y="366"/>
                </a:lnTo>
                <a:lnTo>
                  <a:pt x="372" y="360"/>
                </a:lnTo>
                <a:lnTo>
                  <a:pt x="366" y="360"/>
                </a:lnTo>
                <a:lnTo>
                  <a:pt x="342" y="366"/>
                </a:lnTo>
                <a:lnTo>
                  <a:pt x="294" y="372"/>
                </a:lnTo>
                <a:lnTo>
                  <a:pt x="240" y="384"/>
                </a:lnTo>
                <a:lnTo>
                  <a:pt x="174" y="396"/>
                </a:lnTo>
                <a:lnTo>
                  <a:pt x="114" y="408"/>
                </a:lnTo>
                <a:lnTo>
                  <a:pt x="60" y="420"/>
                </a:lnTo>
                <a:lnTo>
                  <a:pt x="24" y="426"/>
                </a:lnTo>
                <a:lnTo>
                  <a:pt x="12" y="432"/>
                </a:lnTo>
                <a:lnTo>
                  <a:pt x="12" y="426"/>
                </a:lnTo>
                <a:lnTo>
                  <a:pt x="12" y="420"/>
                </a:lnTo>
                <a:lnTo>
                  <a:pt x="6" y="414"/>
                </a:lnTo>
                <a:lnTo>
                  <a:pt x="6" y="408"/>
                </a:lnTo>
                <a:lnTo>
                  <a:pt x="6" y="402"/>
                </a:lnTo>
                <a:lnTo>
                  <a:pt x="0" y="402"/>
                </a:lnTo>
                <a:lnTo>
                  <a:pt x="12" y="396"/>
                </a:lnTo>
                <a:lnTo>
                  <a:pt x="18" y="390"/>
                </a:lnTo>
                <a:lnTo>
                  <a:pt x="24" y="384"/>
                </a:lnTo>
                <a:lnTo>
                  <a:pt x="30" y="384"/>
                </a:lnTo>
                <a:lnTo>
                  <a:pt x="30" y="378"/>
                </a:lnTo>
                <a:lnTo>
                  <a:pt x="36" y="378"/>
                </a:lnTo>
                <a:lnTo>
                  <a:pt x="36" y="372"/>
                </a:lnTo>
                <a:lnTo>
                  <a:pt x="42" y="372"/>
                </a:lnTo>
                <a:lnTo>
                  <a:pt x="42" y="366"/>
                </a:lnTo>
                <a:lnTo>
                  <a:pt x="48" y="366"/>
                </a:lnTo>
                <a:lnTo>
                  <a:pt x="54" y="354"/>
                </a:lnTo>
                <a:lnTo>
                  <a:pt x="60" y="348"/>
                </a:lnTo>
                <a:lnTo>
                  <a:pt x="60" y="342"/>
                </a:lnTo>
                <a:lnTo>
                  <a:pt x="66" y="342"/>
                </a:lnTo>
                <a:lnTo>
                  <a:pt x="66" y="336"/>
                </a:lnTo>
                <a:lnTo>
                  <a:pt x="66" y="330"/>
                </a:lnTo>
                <a:lnTo>
                  <a:pt x="66" y="324"/>
                </a:lnTo>
                <a:lnTo>
                  <a:pt x="60" y="324"/>
                </a:lnTo>
                <a:lnTo>
                  <a:pt x="60" y="318"/>
                </a:lnTo>
                <a:lnTo>
                  <a:pt x="54" y="312"/>
                </a:lnTo>
                <a:lnTo>
                  <a:pt x="48" y="312"/>
                </a:lnTo>
                <a:lnTo>
                  <a:pt x="48" y="306"/>
                </a:lnTo>
                <a:lnTo>
                  <a:pt x="42" y="306"/>
                </a:lnTo>
                <a:lnTo>
                  <a:pt x="42" y="300"/>
                </a:lnTo>
                <a:lnTo>
                  <a:pt x="42" y="294"/>
                </a:lnTo>
                <a:lnTo>
                  <a:pt x="42" y="288"/>
                </a:lnTo>
                <a:lnTo>
                  <a:pt x="42" y="282"/>
                </a:lnTo>
                <a:lnTo>
                  <a:pt x="42" y="276"/>
                </a:lnTo>
                <a:lnTo>
                  <a:pt x="48" y="276"/>
                </a:lnTo>
                <a:lnTo>
                  <a:pt x="48" y="270"/>
                </a:lnTo>
                <a:lnTo>
                  <a:pt x="54" y="270"/>
                </a:lnTo>
                <a:lnTo>
                  <a:pt x="54" y="264"/>
                </a:lnTo>
                <a:lnTo>
                  <a:pt x="60" y="264"/>
                </a:lnTo>
                <a:lnTo>
                  <a:pt x="66" y="264"/>
                </a:lnTo>
                <a:lnTo>
                  <a:pt x="78" y="264"/>
                </a:lnTo>
                <a:lnTo>
                  <a:pt x="84" y="264"/>
                </a:lnTo>
                <a:lnTo>
                  <a:pt x="96" y="264"/>
                </a:lnTo>
                <a:lnTo>
                  <a:pt x="102" y="264"/>
                </a:lnTo>
                <a:lnTo>
                  <a:pt x="108" y="264"/>
                </a:lnTo>
                <a:lnTo>
                  <a:pt x="114" y="264"/>
                </a:lnTo>
                <a:lnTo>
                  <a:pt x="120" y="258"/>
                </a:lnTo>
                <a:lnTo>
                  <a:pt x="126" y="252"/>
                </a:lnTo>
                <a:lnTo>
                  <a:pt x="138" y="252"/>
                </a:lnTo>
                <a:lnTo>
                  <a:pt x="144" y="252"/>
                </a:lnTo>
                <a:lnTo>
                  <a:pt x="150" y="252"/>
                </a:lnTo>
                <a:lnTo>
                  <a:pt x="156" y="252"/>
                </a:lnTo>
                <a:lnTo>
                  <a:pt x="168" y="252"/>
                </a:lnTo>
                <a:lnTo>
                  <a:pt x="174" y="252"/>
                </a:lnTo>
                <a:lnTo>
                  <a:pt x="180" y="252"/>
                </a:lnTo>
                <a:lnTo>
                  <a:pt x="192" y="252"/>
                </a:lnTo>
                <a:lnTo>
                  <a:pt x="198" y="252"/>
                </a:lnTo>
                <a:lnTo>
                  <a:pt x="204" y="246"/>
                </a:lnTo>
                <a:lnTo>
                  <a:pt x="210" y="240"/>
                </a:lnTo>
                <a:lnTo>
                  <a:pt x="216" y="240"/>
                </a:lnTo>
                <a:lnTo>
                  <a:pt x="222" y="234"/>
                </a:lnTo>
                <a:lnTo>
                  <a:pt x="228" y="228"/>
                </a:lnTo>
                <a:lnTo>
                  <a:pt x="234" y="228"/>
                </a:lnTo>
                <a:lnTo>
                  <a:pt x="234" y="222"/>
                </a:lnTo>
                <a:lnTo>
                  <a:pt x="240" y="216"/>
                </a:lnTo>
                <a:lnTo>
                  <a:pt x="246" y="216"/>
                </a:lnTo>
                <a:lnTo>
                  <a:pt x="252" y="216"/>
                </a:lnTo>
                <a:lnTo>
                  <a:pt x="252" y="210"/>
                </a:lnTo>
                <a:lnTo>
                  <a:pt x="258" y="210"/>
                </a:lnTo>
                <a:lnTo>
                  <a:pt x="258" y="204"/>
                </a:lnTo>
                <a:lnTo>
                  <a:pt x="258" y="198"/>
                </a:lnTo>
                <a:lnTo>
                  <a:pt x="258" y="192"/>
                </a:lnTo>
                <a:lnTo>
                  <a:pt x="252" y="192"/>
                </a:lnTo>
                <a:lnTo>
                  <a:pt x="252" y="186"/>
                </a:lnTo>
                <a:lnTo>
                  <a:pt x="246" y="180"/>
                </a:lnTo>
                <a:lnTo>
                  <a:pt x="246" y="174"/>
                </a:lnTo>
                <a:lnTo>
                  <a:pt x="252" y="174"/>
                </a:lnTo>
                <a:lnTo>
                  <a:pt x="252" y="168"/>
                </a:lnTo>
                <a:lnTo>
                  <a:pt x="258" y="168"/>
                </a:lnTo>
                <a:lnTo>
                  <a:pt x="258" y="162"/>
                </a:lnTo>
                <a:lnTo>
                  <a:pt x="252" y="156"/>
                </a:lnTo>
                <a:lnTo>
                  <a:pt x="246" y="150"/>
                </a:lnTo>
                <a:lnTo>
                  <a:pt x="240" y="150"/>
                </a:lnTo>
                <a:lnTo>
                  <a:pt x="240" y="144"/>
                </a:lnTo>
                <a:lnTo>
                  <a:pt x="240" y="138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6253200" y="2233440"/>
            <a:ext cx="847800" cy="733680"/>
          </a:xfrm>
          <a:custGeom>
            <a:avLst/>
            <a:gdLst/>
            <a:ahLst/>
            <a:rect l="l" t="t" r="r" b="b"/>
            <a:pathLst>
              <a:path w="534" h="462">
                <a:moveTo>
                  <a:pt x="240" y="138"/>
                </a:moveTo>
                <a:lnTo>
                  <a:pt x="240" y="138"/>
                </a:lnTo>
                <a:lnTo>
                  <a:pt x="240" y="132"/>
                </a:lnTo>
                <a:lnTo>
                  <a:pt x="240" y="126"/>
                </a:lnTo>
                <a:lnTo>
                  <a:pt x="246" y="126"/>
                </a:lnTo>
                <a:lnTo>
                  <a:pt x="246" y="120"/>
                </a:lnTo>
                <a:lnTo>
                  <a:pt x="252" y="120"/>
                </a:lnTo>
                <a:lnTo>
                  <a:pt x="252" y="114"/>
                </a:lnTo>
                <a:lnTo>
                  <a:pt x="258" y="114"/>
                </a:lnTo>
                <a:lnTo>
                  <a:pt x="258" y="108"/>
                </a:lnTo>
                <a:lnTo>
                  <a:pt x="264" y="108"/>
                </a:lnTo>
                <a:lnTo>
                  <a:pt x="270" y="102"/>
                </a:lnTo>
                <a:lnTo>
                  <a:pt x="276" y="96"/>
                </a:lnTo>
                <a:lnTo>
                  <a:pt x="276" y="90"/>
                </a:lnTo>
                <a:lnTo>
                  <a:pt x="282" y="90"/>
                </a:lnTo>
                <a:lnTo>
                  <a:pt x="282" y="84"/>
                </a:lnTo>
                <a:lnTo>
                  <a:pt x="282" y="78"/>
                </a:lnTo>
                <a:lnTo>
                  <a:pt x="282" y="72"/>
                </a:lnTo>
                <a:lnTo>
                  <a:pt x="282" y="66"/>
                </a:lnTo>
                <a:lnTo>
                  <a:pt x="288" y="66"/>
                </a:lnTo>
                <a:lnTo>
                  <a:pt x="288" y="60"/>
                </a:lnTo>
                <a:lnTo>
                  <a:pt x="294" y="60"/>
                </a:lnTo>
                <a:lnTo>
                  <a:pt x="300" y="54"/>
                </a:lnTo>
                <a:lnTo>
                  <a:pt x="306" y="48"/>
                </a:lnTo>
                <a:lnTo>
                  <a:pt x="312" y="42"/>
                </a:lnTo>
                <a:lnTo>
                  <a:pt x="312" y="36"/>
                </a:lnTo>
                <a:lnTo>
                  <a:pt x="324" y="30"/>
                </a:lnTo>
                <a:lnTo>
                  <a:pt x="330" y="30"/>
                </a:lnTo>
                <a:lnTo>
                  <a:pt x="342" y="24"/>
                </a:lnTo>
                <a:lnTo>
                  <a:pt x="348" y="18"/>
                </a:lnTo>
                <a:lnTo>
                  <a:pt x="354" y="18"/>
                </a:lnTo>
                <a:lnTo>
                  <a:pt x="360" y="18"/>
                </a:lnTo>
                <a:lnTo>
                  <a:pt x="372" y="12"/>
                </a:lnTo>
                <a:lnTo>
                  <a:pt x="378" y="12"/>
                </a:lnTo>
                <a:lnTo>
                  <a:pt x="390" y="12"/>
                </a:lnTo>
                <a:lnTo>
                  <a:pt x="396" y="12"/>
                </a:lnTo>
                <a:lnTo>
                  <a:pt x="408" y="12"/>
                </a:lnTo>
                <a:lnTo>
                  <a:pt x="420" y="12"/>
                </a:lnTo>
                <a:lnTo>
                  <a:pt x="426" y="6"/>
                </a:lnTo>
                <a:lnTo>
                  <a:pt x="432" y="6"/>
                </a:lnTo>
                <a:lnTo>
                  <a:pt x="438" y="6"/>
                </a:lnTo>
                <a:lnTo>
                  <a:pt x="444" y="6"/>
                </a:lnTo>
                <a:lnTo>
                  <a:pt x="444" y="0"/>
                </a:lnTo>
                <a:lnTo>
                  <a:pt x="444" y="6"/>
                </a:lnTo>
                <a:lnTo>
                  <a:pt x="444" y="12"/>
                </a:lnTo>
                <a:lnTo>
                  <a:pt x="444" y="18"/>
                </a:lnTo>
                <a:lnTo>
                  <a:pt x="444" y="24"/>
                </a:lnTo>
                <a:lnTo>
                  <a:pt x="444" y="30"/>
                </a:lnTo>
                <a:lnTo>
                  <a:pt x="444" y="36"/>
                </a:lnTo>
                <a:lnTo>
                  <a:pt x="444" y="42"/>
                </a:lnTo>
                <a:lnTo>
                  <a:pt x="444" y="48"/>
                </a:lnTo>
                <a:lnTo>
                  <a:pt x="450" y="54"/>
                </a:lnTo>
                <a:lnTo>
                  <a:pt x="456" y="60"/>
                </a:lnTo>
                <a:lnTo>
                  <a:pt x="456" y="66"/>
                </a:lnTo>
                <a:lnTo>
                  <a:pt x="462" y="66"/>
                </a:lnTo>
                <a:lnTo>
                  <a:pt x="462" y="72"/>
                </a:lnTo>
                <a:lnTo>
                  <a:pt x="462" y="78"/>
                </a:lnTo>
                <a:lnTo>
                  <a:pt x="462" y="84"/>
                </a:lnTo>
                <a:lnTo>
                  <a:pt x="462" y="90"/>
                </a:lnTo>
                <a:lnTo>
                  <a:pt x="462" y="96"/>
                </a:lnTo>
                <a:lnTo>
                  <a:pt x="456" y="102"/>
                </a:lnTo>
                <a:lnTo>
                  <a:pt x="456" y="108"/>
                </a:lnTo>
                <a:lnTo>
                  <a:pt x="462" y="108"/>
                </a:lnTo>
                <a:lnTo>
                  <a:pt x="462" y="114"/>
                </a:lnTo>
                <a:lnTo>
                  <a:pt x="468" y="114"/>
                </a:lnTo>
                <a:lnTo>
                  <a:pt x="468" y="120"/>
                </a:lnTo>
                <a:lnTo>
                  <a:pt x="474" y="120"/>
                </a:lnTo>
                <a:lnTo>
                  <a:pt x="474" y="126"/>
                </a:lnTo>
                <a:lnTo>
                  <a:pt x="474" y="132"/>
                </a:lnTo>
                <a:lnTo>
                  <a:pt x="474" y="138"/>
                </a:lnTo>
                <a:lnTo>
                  <a:pt x="468" y="144"/>
                </a:lnTo>
                <a:lnTo>
                  <a:pt x="468" y="150"/>
                </a:lnTo>
                <a:lnTo>
                  <a:pt x="468" y="156"/>
                </a:lnTo>
                <a:lnTo>
                  <a:pt x="462" y="156"/>
                </a:lnTo>
                <a:lnTo>
                  <a:pt x="462" y="162"/>
                </a:lnTo>
                <a:lnTo>
                  <a:pt x="468" y="162"/>
                </a:lnTo>
                <a:lnTo>
                  <a:pt x="474" y="162"/>
                </a:lnTo>
                <a:lnTo>
                  <a:pt x="480" y="162"/>
                </a:lnTo>
                <a:lnTo>
                  <a:pt x="486" y="162"/>
                </a:lnTo>
                <a:lnTo>
                  <a:pt x="486" y="168"/>
                </a:lnTo>
                <a:lnTo>
                  <a:pt x="486" y="174"/>
                </a:lnTo>
                <a:lnTo>
                  <a:pt x="492" y="180"/>
                </a:lnTo>
                <a:lnTo>
                  <a:pt x="492" y="186"/>
                </a:lnTo>
                <a:lnTo>
                  <a:pt x="498" y="192"/>
                </a:lnTo>
                <a:lnTo>
                  <a:pt x="498" y="198"/>
                </a:lnTo>
                <a:lnTo>
                  <a:pt x="498" y="204"/>
                </a:lnTo>
                <a:lnTo>
                  <a:pt x="504" y="210"/>
                </a:lnTo>
                <a:lnTo>
                  <a:pt x="504" y="216"/>
                </a:lnTo>
                <a:lnTo>
                  <a:pt x="504" y="222"/>
                </a:lnTo>
                <a:lnTo>
                  <a:pt x="504" y="228"/>
                </a:lnTo>
                <a:lnTo>
                  <a:pt x="504" y="234"/>
                </a:lnTo>
                <a:lnTo>
                  <a:pt x="504" y="240"/>
                </a:lnTo>
                <a:lnTo>
                  <a:pt x="510" y="246"/>
                </a:lnTo>
                <a:lnTo>
                  <a:pt x="510" y="252"/>
                </a:lnTo>
                <a:lnTo>
                  <a:pt x="510" y="258"/>
                </a:lnTo>
                <a:lnTo>
                  <a:pt x="510" y="264"/>
                </a:lnTo>
                <a:lnTo>
                  <a:pt x="510" y="270"/>
                </a:lnTo>
                <a:lnTo>
                  <a:pt x="504" y="276"/>
                </a:lnTo>
                <a:lnTo>
                  <a:pt x="504" y="288"/>
                </a:lnTo>
                <a:lnTo>
                  <a:pt x="504" y="294"/>
                </a:lnTo>
                <a:lnTo>
                  <a:pt x="498" y="306"/>
                </a:lnTo>
                <a:lnTo>
                  <a:pt x="498" y="312"/>
                </a:lnTo>
                <a:lnTo>
                  <a:pt x="504" y="318"/>
                </a:lnTo>
                <a:lnTo>
                  <a:pt x="504" y="324"/>
                </a:lnTo>
                <a:lnTo>
                  <a:pt x="510" y="324"/>
                </a:lnTo>
                <a:lnTo>
                  <a:pt x="510" y="330"/>
                </a:lnTo>
                <a:lnTo>
                  <a:pt x="516" y="384"/>
                </a:lnTo>
                <a:lnTo>
                  <a:pt x="516" y="390"/>
                </a:lnTo>
                <a:lnTo>
                  <a:pt x="516" y="396"/>
                </a:lnTo>
                <a:lnTo>
                  <a:pt x="522" y="396"/>
                </a:lnTo>
                <a:lnTo>
                  <a:pt x="522" y="402"/>
                </a:lnTo>
                <a:lnTo>
                  <a:pt x="528" y="408"/>
                </a:lnTo>
                <a:lnTo>
                  <a:pt x="534" y="414"/>
                </a:lnTo>
                <a:lnTo>
                  <a:pt x="528" y="414"/>
                </a:lnTo>
                <a:lnTo>
                  <a:pt x="528" y="420"/>
                </a:lnTo>
                <a:lnTo>
                  <a:pt x="522" y="420"/>
                </a:lnTo>
                <a:lnTo>
                  <a:pt x="516" y="426"/>
                </a:lnTo>
                <a:lnTo>
                  <a:pt x="522" y="426"/>
                </a:lnTo>
                <a:lnTo>
                  <a:pt x="528" y="426"/>
                </a:lnTo>
                <a:lnTo>
                  <a:pt x="528" y="432"/>
                </a:lnTo>
                <a:lnTo>
                  <a:pt x="534" y="432"/>
                </a:lnTo>
                <a:lnTo>
                  <a:pt x="534" y="438"/>
                </a:lnTo>
                <a:lnTo>
                  <a:pt x="534" y="444"/>
                </a:lnTo>
                <a:lnTo>
                  <a:pt x="528" y="444"/>
                </a:lnTo>
                <a:lnTo>
                  <a:pt x="528" y="450"/>
                </a:lnTo>
                <a:lnTo>
                  <a:pt x="522" y="450"/>
                </a:lnTo>
                <a:lnTo>
                  <a:pt x="516" y="456"/>
                </a:lnTo>
                <a:lnTo>
                  <a:pt x="510" y="456"/>
                </a:lnTo>
                <a:lnTo>
                  <a:pt x="510" y="462"/>
                </a:lnTo>
                <a:lnTo>
                  <a:pt x="504" y="456"/>
                </a:lnTo>
                <a:lnTo>
                  <a:pt x="504" y="450"/>
                </a:lnTo>
                <a:lnTo>
                  <a:pt x="498" y="450"/>
                </a:lnTo>
                <a:lnTo>
                  <a:pt x="498" y="444"/>
                </a:lnTo>
                <a:lnTo>
                  <a:pt x="492" y="438"/>
                </a:lnTo>
                <a:lnTo>
                  <a:pt x="486" y="438"/>
                </a:lnTo>
                <a:lnTo>
                  <a:pt x="480" y="438"/>
                </a:lnTo>
                <a:lnTo>
                  <a:pt x="474" y="438"/>
                </a:lnTo>
                <a:lnTo>
                  <a:pt x="462" y="432"/>
                </a:lnTo>
                <a:lnTo>
                  <a:pt x="450" y="432"/>
                </a:lnTo>
                <a:lnTo>
                  <a:pt x="444" y="432"/>
                </a:lnTo>
                <a:lnTo>
                  <a:pt x="438" y="426"/>
                </a:lnTo>
                <a:lnTo>
                  <a:pt x="432" y="426"/>
                </a:lnTo>
                <a:lnTo>
                  <a:pt x="426" y="426"/>
                </a:lnTo>
                <a:lnTo>
                  <a:pt x="426" y="420"/>
                </a:lnTo>
                <a:lnTo>
                  <a:pt x="426" y="414"/>
                </a:lnTo>
                <a:lnTo>
                  <a:pt x="420" y="414"/>
                </a:lnTo>
                <a:lnTo>
                  <a:pt x="420" y="408"/>
                </a:lnTo>
                <a:lnTo>
                  <a:pt x="414" y="408"/>
                </a:lnTo>
                <a:lnTo>
                  <a:pt x="408" y="402"/>
                </a:lnTo>
                <a:lnTo>
                  <a:pt x="402" y="402"/>
                </a:lnTo>
                <a:lnTo>
                  <a:pt x="402" y="396"/>
                </a:lnTo>
                <a:lnTo>
                  <a:pt x="396" y="396"/>
                </a:lnTo>
                <a:lnTo>
                  <a:pt x="396" y="390"/>
                </a:lnTo>
                <a:lnTo>
                  <a:pt x="396" y="384"/>
                </a:lnTo>
                <a:lnTo>
                  <a:pt x="396" y="378"/>
                </a:lnTo>
                <a:lnTo>
                  <a:pt x="390" y="372"/>
                </a:lnTo>
                <a:lnTo>
                  <a:pt x="384" y="372"/>
                </a:lnTo>
                <a:lnTo>
                  <a:pt x="384" y="366"/>
                </a:lnTo>
                <a:lnTo>
                  <a:pt x="378" y="366"/>
                </a:lnTo>
                <a:lnTo>
                  <a:pt x="372" y="366"/>
                </a:lnTo>
                <a:lnTo>
                  <a:pt x="372" y="360"/>
                </a:lnTo>
                <a:lnTo>
                  <a:pt x="366" y="360"/>
                </a:lnTo>
                <a:lnTo>
                  <a:pt x="342" y="366"/>
                </a:lnTo>
                <a:lnTo>
                  <a:pt x="294" y="372"/>
                </a:lnTo>
                <a:lnTo>
                  <a:pt x="240" y="384"/>
                </a:lnTo>
                <a:lnTo>
                  <a:pt x="174" y="396"/>
                </a:lnTo>
                <a:lnTo>
                  <a:pt x="114" y="408"/>
                </a:lnTo>
                <a:lnTo>
                  <a:pt x="60" y="420"/>
                </a:lnTo>
                <a:lnTo>
                  <a:pt x="24" y="426"/>
                </a:lnTo>
                <a:lnTo>
                  <a:pt x="12" y="432"/>
                </a:lnTo>
                <a:lnTo>
                  <a:pt x="12" y="426"/>
                </a:lnTo>
                <a:lnTo>
                  <a:pt x="12" y="420"/>
                </a:lnTo>
                <a:lnTo>
                  <a:pt x="6" y="414"/>
                </a:lnTo>
                <a:lnTo>
                  <a:pt x="6" y="408"/>
                </a:lnTo>
                <a:lnTo>
                  <a:pt x="6" y="402"/>
                </a:lnTo>
                <a:lnTo>
                  <a:pt x="0" y="402"/>
                </a:lnTo>
                <a:lnTo>
                  <a:pt x="12" y="396"/>
                </a:lnTo>
                <a:lnTo>
                  <a:pt x="18" y="390"/>
                </a:lnTo>
                <a:lnTo>
                  <a:pt x="24" y="384"/>
                </a:lnTo>
                <a:lnTo>
                  <a:pt x="30" y="384"/>
                </a:lnTo>
                <a:lnTo>
                  <a:pt x="30" y="378"/>
                </a:lnTo>
                <a:lnTo>
                  <a:pt x="36" y="378"/>
                </a:lnTo>
                <a:lnTo>
                  <a:pt x="36" y="372"/>
                </a:lnTo>
                <a:lnTo>
                  <a:pt x="42" y="372"/>
                </a:lnTo>
                <a:lnTo>
                  <a:pt x="42" y="366"/>
                </a:lnTo>
                <a:lnTo>
                  <a:pt x="48" y="366"/>
                </a:lnTo>
                <a:lnTo>
                  <a:pt x="54" y="354"/>
                </a:lnTo>
                <a:lnTo>
                  <a:pt x="60" y="348"/>
                </a:lnTo>
                <a:lnTo>
                  <a:pt x="60" y="342"/>
                </a:lnTo>
                <a:lnTo>
                  <a:pt x="66" y="342"/>
                </a:lnTo>
                <a:lnTo>
                  <a:pt x="66" y="336"/>
                </a:lnTo>
                <a:lnTo>
                  <a:pt x="66" y="330"/>
                </a:lnTo>
                <a:lnTo>
                  <a:pt x="66" y="324"/>
                </a:lnTo>
                <a:lnTo>
                  <a:pt x="60" y="324"/>
                </a:lnTo>
                <a:lnTo>
                  <a:pt x="60" y="318"/>
                </a:lnTo>
                <a:lnTo>
                  <a:pt x="54" y="312"/>
                </a:lnTo>
                <a:lnTo>
                  <a:pt x="48" y="312"/>
                </a:lnTo>
                <a:lnTo>
                  <a:pt x="48" y="306"/>
                </a:lnTo>
                <a:lnTo>
                  <a:pt x="42" y="306"/>
                </a:lnTo>
                <a:lnTo>
                  <a:pt x="42" y="300"/>
                </a:lnTo>
                <a:lnTo>
                  <a:pt x="42" y="294"/>
                </a:lnTo>
                <a:lnTo>
                  <a:pt x="42" y="288"/>
                </a:lnTo>
                <a:lnTo>
                  <a:pt x="42" y="282"/>
                </a:lnTo>
                <a:lnTo>
                  <a:pt x="42" y="276"/>
                </a:lnTo>
                <a:lnTo>
                  <a:pt x="48" y="276"/>
                </a:lnTo>
                <a:lnTo>
                  <a:pt x="48" y="270"/>
                </a:lnTo>
                <a:lnTo>
                  <a:pt x="54" y="270"/>
                </a:lnTo>
                <a:lnTo>
                  <a:pt x="54" y="264"/>
                </a:lnTo>
                <a:lnTo>
                  <a:pt x="60" y="264"/>
                </a:lnTo>
                <a:lnTo>
                  <a:pt x="66" y="264"/>
                </a:lnTo>
                <a:lnTo>
                  <a:pt x="78" y="264"/>
                </a:lnTo>
                <a:lnTo>
                  <a:pt x="84" y="264"/>
                </a:lnTo>
                <a:lnTo>
                  <a:pt x="96" y="264"/>
                </a:lnTo>
                <a:lnTo>
                  <a:pt x="102" y="264"/>
                </a:lnTo>
                <a:lnTo>
                  <a:pt x="108" y="264"/>
                </a:lnTo>
                <a:lnTo>
                  <a:pt x="114" y="264"/>
                </a:lnTo>
                <a:lnTo>
                  <a:pt x="120" y="258"/>
                </a:lnTo>
                <a:lnTo>
                  <a:pt x="126" y="252"/>
                </a:lnTo>
                <a:lnTo>
                  <a:pt x="138" y="252"/>
                </a:lnTo>
                <a:lnTo>
                  <a:pt x="144" y="252"/>
                </a:lnTo>
                <a:lnTo>
                  <a:pt x="150" y="252"/>
                </a:lnTo>
                <a:lnTo>
                  <a:pt x="156" y="252"/>
                </a:lnTo>
                <a:lnTo>
                  <a:pt x="168" y="252"/>
                </a:lnTo>
                <a:lnTo>
                  <a:pt x="174" y="252"/>
                </a:lnTo>
                <a:lnTo>
                  <a:pt x="180" y="252"/>
                </a:lnTo>
                <a:lnTo>
                  <a:pt x="192" y="252"/>
                </a:lnTo>
                <a:lnTo>
                  <a:pt x="198" y="252"/>
                </a:lnTo>
                <a:lnTo>
                  <a:pt x="204" y="246"/>
                </a:lnTo>
                <a:lnTo>
                  <a:pt x="210" y="240"/>
                </a:lnTo>
                <a:lnTo>
                  <a:pt x="216" y="240"/>
                </a:lnTo>
                <a:lnTo>
                  <a:pt x="222" y="234"/>
                </a:lnTo>
                <a:lnTo>
                  <a:pt x="228" y="228"/>
                </a:lnTo>
                <a:lnTo>
                  <a:pt x="234" y="228"/>
                </a:lnTo>
                <a:lnTo>
                  <a:pt x="234" y="222"/>
                </a:lnTo>
                <a:lnTo>
                  <a:pt x="240" y="216"/>
                </a:lnTo>
                <a:lnTo>
                  <a:pt x="246" y="216"/>
                </a:lnTo>
                <a:lnTo>
                  <a:pt x="252" y="216"/>
                </a:lnTo>
                <a:lnTo>
                  <a:pt x="252" y="210"/>
                </a:lnTo>
                <a:lnTo>
                  <a:pt x="258" y="210"/>
                </a:lnTo>
                <a:lnTo>
                  <a:pt x="258" y="204"/>
                </a:lnTo>
                <a:lnTo>
                  <a:pt x="258" y="198"/>
                </a:lnTo>
                <a:lnTo>
                  <a:pt x="258" y="192"/>
                </a:lnTo>
                <a:lnTo>
                  <a:pt x="252" y="192"/>
                </a:lnTo>
                <a:lnTo>
                  <a:pt x="252" y="186"/>
                </a:lnTo>
                <a:lnTo>
                  <a:pt x="246" y="180"/>
                </a:lnTo>
                <a:lnTo>
                  <a:pt x="246" y="174"/>
                </a:lnTo>
                <a:lnTo>
                  <a:pt x="252" y="174"/>
                </a:lnTo>
                <a:lnTo>
                  <a:pt x="252" y="168"/>
                </a:lnTo>
                <a:lnTo>
                  <a:pt x="258" y="168"/>
                </a:lnTo>
                <a:lnTo>
                  <a:pt x="258" y="162"/>
                </a:lnTo>
                <a:lnTo>
                  <a:pt x="252" y="156"/>
                </a:lnTo>
                <a:lnTo>
                  <a:pt x="246" y="150"/>
                </a:lnTo>
                <a:lnTo>
                  <a:pt x="240" y="150"/>
                </a:lnTo>
                <a:lnTo>
                  <a:pt x="240" y="144"/>
                </a:lnTo>
                <a:lnTo>
                  <a:pt x="240" y="138"/>
                </a:lnTo>
              </a:path>
            </a:pathLst>
          </a:custGeom>
          <a:noFill/>
          <a:ln cap="rnd" w="9360">
            <a:solidFill>
              <a:srgbClr val="84828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7062840" y="2700360"/>
            <a:ext cx="237960" cy="218880"/>
          </a:xfrm>
          <a:custGeom>
            <a:avLst/>
            <a:gdLst/>
            <a:ahLst/>
            <a:rect l="l" t="t" r="r" b="b"/>
            <a:pathLst>
              <a:path w="150" h="138">
                <a:moveTo>
                  <a:pt x="30" y="138"/>
                </a:moveTo>
                <a:lnTo>
                  <a:pt x="30" y="138"/>
                </a:lnTo>
                <a:lnTo>
                  <a:pt x="36" y="132"/>
                </a:lnTo>
                <a:lnTo>
                  <a:pt x="36" y="126"/>
                </a:lnTo>
                <a:lnTo>
                  <a:pt x="42" y="126"/>
                </a:lnTo>
                <a:lnTo>
                  <a:pt x="48" y="120"/>
                </a:lnTo>
                <a:lnTo>
                  <a:pt x="54" y="120"/>
                </a:lnTo>
                <a:lnTo>
                  <a:pt x="60" y="120"/>
                </a:lnTo>
                <a:lnTo>
                  <a:pt x="60" y="114"/>
                </a:lnTo>
                <a:lnTo>
                  <a:pt x="66" y="114"/>
                </a:lnTo>
                <a:lnTo>
                  <a:pt x="72" y="120"/>
                </a:lnTo>
                <a:lnTo>
                  <a:pt x="78" y="120"/>
                </a:lnTo>
                <a:lnTo>
                  <a:pt x="78" y="114"/>
                </a:lnTo>
                <a:lnTo>
                  <a:pt x="84" y="108"/>
                </a:lnTo>
                <a:lnTo>
                  <a:pt x="90" y="108"/>
                </a:lnTo>
                <a:lnTo>
                  <a:pt x="96" y="102"/>
                </a:lnTo>
                <a:lnTo>
                  <a:pt x="102" y="102"/>
                </a:lnTo>
                <a:lnTo>
                  <a:pt x="108" y="102"/>
                </a:lnTo>
                <a:lnTo>
                  <a:pt x="114" y="96"/>
                </a:lnTo>
                <a:lnTo>
                  <a:pt x="120" y="96"/>
                </a:lnTo>
                <a:lnTo>
                  <a:pt x="126" y="96"/>
                </a:lnTo>
                <a:lnTo>
                  <a:pt x="132" y="90"/>
                </a:lnTo>
                <a:lnTo>
                  <a:pt x="138" y="90"/>
                </a:lnTo>
                <a:lnTo>
                  <a:pt x="138" y="84"/>
                </a:lnTo>
                <a:lnTo>
                  <a:pt x="144" y="84"/>
                </a:lnTo>
                <a:lnTo>
                  <a:pt x="150" y="78"/>
                </a:lnTo>
                <a:lnTo>
                  <a:pt x="150" y="72"/>
                </a:lnTo>
                <a:lnTo>
                  <a:pt x="150" y="66"/>
                </a:lnTo>
                <a:lnTo>
                  <a:pt x="150" y="60"/>
                </a:lnTo>
                <a:lnTo>
                  <a:pt x="150" y="54"/>
                </a:lnTo>
                <a:lnTo>
                  <a:pt x="150" y="48"/>
                </a:lnTo>
                <a:lnTo>
                  <a:pt x="150" y="42"/>
                </a:lnTo>
                <a:lnTo>
                  <a:pt x="150" y="36"/>
                </a:lnTo>
                <a:lnTo>
                  <a:pt x="144" y="36"/>
                </a:lnTo>
                <a:lnTo>
                  <a:pt x="144" y="30"/>
                </a:lnTo>
                <a:lnTo>
                  <a:pt x="144" y="24"/>
                </a:lnTo>
                <a:lnTo>
                  <a:pt x="144" y="18"/>
                </a:lnTo>
                <a:lnTo>
                  <a:pt x="144" y="12"/>
                </a:lnTo>
                <a:lnTo>
                  <a:pt x="144" y="6"/>
                </a:lnTo>
                <a:lnTo>
                  <a:pt x="144" y="0"/>
                </a:lnTo>
                <a:lnTo>
                  <a:pt x="66" y="18"/>
                </a:lnTo>
                <a:lnTo>
                  <a:pt x="66" y="24"/>
                </a:lnTo>
                <a:lnTo>
                  <a:pt x="60" y="24"/>
                </a:lnTo>
                <a:lnTo>
                  <a:pt x="60" y="30"/>
                </a:lnTo>
                <a:lnTo>
                  <a:pt x="54" y="30"/>
                </a:lnTo>
                <a:lnTo>
                  <a:pt x="54" y="36"/>
                </a:lnTo>
                <a:lnTo>
                  <a:pt x="48" y="36"/>
                </a:lnTo>
                <a:lnTo>
                  <a:pt x="36" y="18"/>
                </a:lnTo>
                <a:lnTo>
                  <a:pt x="36" y="24"/>
                </a:lnTo>
                <a:lnTo>
                  <a:pt x="36" y="30"/>
                </a:lnTo>
                <a:lnTo>
                  <a:pt x="30" y="36"/>
                </a:lnTo>
                <a:lnTo>
                  <a:pt x="0" y="36"/>
                </a:lnTo>
                <a:lnTo>
                  <a:pt x="6" y="102"/>
                </a:lnTo>
                <a:lnTo>
                  <a:pt x="12" y="102"/>
                </a:lnTo>
                <a:lnTo>
                  <a:pt x="12" y="108"/>
                </a:lnTo>
                <a:lnTo>
                  <a:pt x="18" y="108"/>
                </a:lnTo>
                <a:lnTo>
                  <a:pt x="18" y="114"/>
                </a:lnTo>
                <a:lnTo>
                  <a:pt x="24" y="114"/>
                </a:lnTo>
                <a:lnTo>
                  <a:pt x="24" y="120"/>
                </a:lnTo>
                <a:lnTo>
                  <a:pt x="30" y="120"/>
                </a:lnTo>
                <a:lnTo>
                  <a:pt x="24" y="120"/>
                </a:lnTo>
                <a:lnTo>
                  <a:pt x="18" y="120"/>
                </a:lnTo>
                <a:lnTo>
                  <a:pt x="18" y="126"/>
                </a:lnTo>
                <a:lnTo>
                  <a:pt x="12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38"/>
                </a:lnTo>
                <a:lnTo>
                  <a:pt x="30" y="138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4" name=""/>
          <p:cNvGrpSpPr/>
          <p:nvPr/>
        </p:nvGrpSpPr>
        <p:grpSpPr>
          <a:xfrm>
            <a:off x="7062840" y="2700360"/>
            <a:ext cx="237960" cy="218880"/>
            <a:chOff x="7062840" y="2700360"/>
            <a:chExt cx="237960" cy="218880"/>
          </a:xfrm>
        </p:grpSpPr>
        <p:sp>
          <p:nvSpPr>
            <p:cNvPr id="165" name=""/>
            <p:cNvSpPr/>
            <p:nvPr/>
          </p:nvSpPr>
          <p:spPr>
            <a:xfrm>
              <a:off x="7062840" y="2700360"/>
              <a:ext cx="237960" cy="218880"/>
            </a:xfrm>
            <a:custGeom>
              <a:avLst/>
              <a:gdLst/>
              <a:ahLst/>
              <a:rect l="l" t="t" r="r" b="b"/>
              <a:pathLst>
                <a:path w="150" h="138">
                  <a:moveTo>
                    <a:pt x="30" y="138"/>
                  </a:moveTo>
                  <a:lnTo>
                    <a:pt x="30" y="138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0" y="114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2"/>
                  </a:lnTo>
                  <a:lnTo>
                    <a:pt x="102" y="102"/>
                  </a:lnTo>
                  <a:lnTo>
                    <a:pt x="108" y="102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32" y="90"/>
                  </a:lnTo>
                  <a:lnTo>
                    <a:pt x="138" y="90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50" y="66"/>
                  </a:lnTo>
                  <a:lnTo>
                    <a:pt x="150" y="60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0" y="36"/>
                  </a:lnTo>
                  <a:lnTo>
                    <a:pt x="6" y="102"/>
                  </a:lnTo>
                  <a:lnTo>
                    <a:pt x="12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14"/>
                  </a:lnTo>
                  <a:lnTo>
                    <a:pt x="24" y="114"/>
                  </a:lnTo>
                  <a:lnTo>
                    <a:pt x="24" y="120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18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38"/>
                  </a:lnTo>
                  <a:lnTo>
                    <a:pt x="30" y="138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7062840" y="2700360"/>
              <a:ext cx="237960" cy="218880"/>
            </a:xfrm>
            <a:custGeom>
              <a:avLst/>
              <a:gdLst/>
              <a:ahLst/>
              <a:rect l="l" t="t" r="r" b="b"/>
              <a:pathLst>
                <a:path w="150" h="138">
                  <a:moveTo>
                    <a:pt x="30" y="138"/>
                  </a:moveTo>
                  <a:lnTo>
                    <a:pt x="30" y="138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0" y="114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2"/>
                  </a:lnTo>
                  <a:lnTo>
                    <a:pt x="102" y="102"/>
                  </a:lnTo>
                  <a:lnTo>
                    <a:pt x="108" y="102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32" y="90"/>
                  </a:lnTo>
                  <a:lnTo>
                    <a:pt x="138" y="90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50" y="66"/>
                  </a:lnTo>
                  <a:lnTo>
                    <a:pt x="150" y="60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0" y="36"/>
                  </a:lnTo>
                  <a:lnTo>
                    <a:pt x="6" y="102"/>
                  </a:lnTo>
                  <a:lnTo>
                    <a:pt x="12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14"/>
                  </a:lnTo>
                  <a:lnTo>
                    <a:pt x="24" y="114"/>
                  </a:lnTo>
                  <a:lnTo>
                    <a:pt x="24" y="120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18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38"/>
                  </a:lnTo>
                  <a:lnTo>
                    <a:pt x="30" y="138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7" name=""/>
          <p:cNvSpPr/>
          <p:nvPr/>
        </p:nvSpPr>
        <p:spPr>
          <a:xfrm>
            <a:off x="7043760" y="2538360"/>
            <a:ext cx="495360" cy="219240"/>
          </a:xfrm>
          <a:custGeom>
            <a:avLst/>
            <a:gdLst/>
            <a:ahLst/>
            <a:rect l="l" t="t" r="r" b="b"/>
            <a:pathLst>
              <a:path w="312" h="138">
                <a:moveTo>
                  <a:pt x="192" y="90"/>
                </a:moveTo>
                <a:lnTo>
                  <a:pt x="192" y="96"/>
                </a:lnTo>
                <a:lnTo>
                  <a:pt x="192" y="102"/>
                </a:lnTo>
                <a:lnTo>
                  <a:pt x="186" y="102"/>
                </a:lnTo>
                <a:lnTo>
                  <a:pt x="186" y="108"/>
                </a:lnTo>
                <a:lnTo>
                  <a:pt x="186" y="114"/>
                </a:lnTo>
                <a:lnTo>
                  <a:pt x="186" y="120"/>
                </a:lnTo>
                <a:lnTo>
                  <a:pt x="192" y="120"/>
                </a:lnTo>
                <a:lnTo>
                  <a:pt x="198" y="120"/>
                </a:lnTo>
                <a:lnTo>
                  <a:pt x="204" y="120"/>
                </a:lnTo>
                <a:lnTo>
                  <a:pt x="210" y="120"/>
                </a:lnTo>
                <a:lnTo>
                  <a:pt x="210" y="126"/>
                </a:lnTo>
                <a:lnTo>
                  <a:pt x="210" y="132"/>
                </a:lnTo>
                <a:lnTo>
                  <a:pt x="210" y="138"/>
                </a:lnTo>
                <a:lnTo>
                  <a:pt x="216" y="138"/>
                </a:lnTo>
                <a:lnTo>
                  <a:pt x="222" y="138"/>
                </a:lnTo>
                <a:lnTo>
                  <a:pt x="222" y="132"/>
                </a:lnTo>
                <a:lnTo>
                  <a:pt x="228" y="132"/>
                </a:lnTo>
                <a:lnTo>
                  <a:pt x="228" y="126"/>
                </a:lnTo>
                <a:lnTo>
                  <a:pt x="234" y="126"/>
                </a:lnTo>
                <a:lnTo>
                  <a:pt x="234" y="120"/>
                </a:lnTo>
                <a:lnTo>
                  <a:pt x="240" y="120"/>
                </a:lnTo>
                <a:lnTo>
                  <a:pt x="240" y="126"/>
                </a:lnTo>
                <a:lnTo>
                  <a:pt x="240" y="132"/>
                </a:lnTo>
                <a:lnTo>
                  <a:pt x="246" y="132"/>
                </a:lnTo>
                <a:lnTo>
                  <a:pt x="252" y="132"/>
                </a:lnTo>
                <a:lnTo>
                  <a:pt x="258" y="132"/>
                </a:lnTo>
                <a:lnTo>
                  <a:pt x="264" y="132"/>
                </a:lnTo>
                <a:lnTo>
                  <a:pt x="270" y="132"/>
                </a:lnTo>
                <a:lnTo>
                  <a:pt x="276" y="132"/>
                </a:lnTo>
                <a:lnTo>
                  <a:pt x="282" y="126"/>
                </a:lnTo>
                <a:lnTo>
                  <a:pt x="288" y="120"/>
                </a:lnTo>
                <a:lnTo>
                  <a:pt x="288" y="114"/>
                </a:lnTo>
                <a:lnTo>
                  <a:pt x="294" y="114"/>
                </a:lnTo>
                <a:lnTo>
                  <a:pt x="294" y="108"/>
                </a:lnTo>
                <a:lnTo>
                  <a:pt x="294" y="102"/>
                </a:lnTo>
                <a:lnTo>
                  <a:pt x="300" y="102"/>
                </a:lnTo>
                <a:lnTo>
                  <a:pt x="300" y="96"/>
                </a:lnTo>
                <a:lnTo>
                  <a:pt x="306" y="96"/>
                </a:lnTo>
                <a:lnTo>
                  <a:pt x="306" y="90"/>
                </a:lnTo>
                <a:lnTo>
                  <a:pt x="312" y="90"/>
                </a:lnTo>
                <a:lnTo>
                  <a:pt x="312" y="84"/>
                </a:lnTo>
                <a:lnTo>
                  <a:pt x="306" y="84"/>
                </a:lnTo>
                <a:lnTo>
                  <a:pt x="300" y="84"/>
                </a:lnTo>
                <a:lnTo>
                  <a:pt x="300" y="78"/>
                </a:lnTo>
                <a:lnTo>
                  <a:pt x="294" y="78"/>
                </a:lnTo>
                <a:lnTo>
                  <a:pt x="294" y="72"/>
                </a:lnTo>
                <a:lnTo>
                  <a:pt x="288" y="72"/>
                </a:lnTo>
                <a:lnTo>
                  <a:pt x="282" y="72"/>
                </a:lnTo>
                <a:lnTo>
                  <a:pt x="282" y="66"/>
                </a:lnTo>
                <a:lnTo>
                  <a:pt x="276" y="66"/>
                </a:lnTo>
                <a:lnTo>
                  <a:pt x="270" y="66"/>
                </a:lnTo>
                <a:lnTo>
                  <a:pt x="264" y="66"/>
                </a:lnTo>
                <a:lnTo>
                  <a:pt x="264" y="72"/>
                </a:lnTo>
                <a:lnTo>
                  <a:pt x="270" y="78"/>
                </a:lnTo>
                <a:lnTo>
                  <a:pt x="270" y="84"/>
                </a:lnTo>
                <a:lnTo>
                  <a:pt x="270" y="90"/>
                </a:lnTo>
                <a:lnTo>
                  <a:pt x="276" y="90"/>
                </a:lnTo>
                <a:lnTo>
                  <a:pt x="276" y="96"/>
                </a:lnTo>
                <a:lnTo>
                  <a:pt x="270" y="102"/>
                </a:lnTo>
                <a:lnTo>
                  <a:pt x="264" y="102"/>
                </a:lnTo>
                <a:lnTo>
                  <a:pt x="258" y="102"/>
                </a:lnTo>
                <a:lnTo>
                  <a:pt x="252" y="102"/>
                </a:lnTo>
                <a:lnTo>
                  <a:pt x="246" y="102"/>
                </a:lnTo>
                <a:lnTo>
                  <a:pt x="240" y="102"/>
                </a:lnTo>
                <a:lnTo>
                  <a:pt x="240" y="96"/>
                </a:lnTo>
                <a:lnTo>
                  <a:pt x="234" y="96"/>
                </a:lnTo>
                <a:lnTo>
                  <a:pt x="234" y="90"/>
                </a:lnTo>
                <a:lnTo>
                  <a:pt x="234" y="84"/>
                </a:lnTo>
                <a:lnTo>
                  <a:pt x="228" y="78"/>
                </a:lnTo>
                <a:lnTo>
                  <a:pt x="222" y="72"/>
                </a:lnTo>
                <a:lnTo>
                  <a:pt x="216" y="66"/>
                </a:lnTo>
                <a:lnTo>
                  <a:pt x="216" y="60"/>
                </a:lnTo>
                <a:lnTo>
                  <a:pt x="210" y="54"/>
                </a:lnTo>
                <a:lnTo>
                  <a:pt x="210" y="42"/>
                </a:lnTo>
                <a:lnTo>
                  <a:pt x="210" y="30"/>
                </a:lnTo>
                <a:lnTo>
                  <a:pt x="210" y="24"/>
                </a:lnTo>
                <a:lnTo>
                  <a:pt x="210" y="12"/>
                </a:lnTo>
                <a:lnTo>
                  <a:pt x="210" y="6"/>
                </a:lnTo>
                <a:lnTo>
                  <a:pt x="204" y="6"/>
                </a:lnTo>
                <a:lnTo>
                  <a:pt x="204" y="0"/>
                </a:lnTo>
                <a:lnTo>
                  <a:pt x="198" y="0"/>
                </a:lnTo>
                <a:lnTo>
                  <a:pt x="192" y="0"/>
                </a:lnTo>
                <a:lnTo>
                  <a:pt x="186" y="0"/>
                </a:lnTo>
                <a:lnTo>
                  <a:pt x="180" y="0"/>
                </a:lnTo>
                <a:lnTo>
                  <a:pt x="180" y="6"/>
                </a:lnTo>
                <a:lnTo>
                  <a:pt x="180" y="12"/>
                </a:lnTo>
                <a:lnTo>
                  <a:pt x="174" y="12"/>
                </a:lnTo>
                <a:lnTo>
                  <a:pt x="168" y="12"/>
                </a:lnTo>
                <a:lnTo>
                  <a:pt x="162" y="12"/>
                </a:lnTo>
                <a:lnTo>
                  <a:pt x="162" y="18"/>
                </a:lnTo>
                <a:lnTo>
                  <a:pt x="168" y="18"/>
                </a:lnTo>
                <a:lnTo>
                  <a:pt x="168" y="24"/>
                </a:lnTo>
                <a:lnTo>
                  <a:pt x="168" y="30"/>
                </a:lnTo>
                <a:lnTo>
                  <a:pt x="162" y="30"/>
                </a:lnTo>
                <a:lnTo>
                  <a:pt x="162" y="36"/>
                </a:lnTo>
                <a:lnTo>
                  <a:pt x="156" y="36"/>
                </a:lnTo>
                <a:lnTo>
                  <a:pt x="156" y="30"/>
                </a:lnTo>
                <a:lnTo>
                  <a:pt x="78" y="48"/>
                </a:lnTo>
                <a:lnTo>
                  <a:pt x="72" y="48"/>
                </a:lnTo>
                <a:lnTo>
                  <a:pt x="66" y="48"/>
                </a:lnTo>
                <a:lnTo>
                  <a:pt x="60" y="54"/>
                </a:lnTo>
                <a:lnTo>
                  <a:pt x="54" y="54"/>
                </a:lnTo>
                <a:lnTo>
                  <a:pt x="48" y="60"/>
                </a:lnTo>
                <a:lnTo>
                  <a:pt x="42" y="60"/>
                </a:lnTo>
                <a:lnTo>
                  <a:pt x="36" y="60"/>
                </a:lnTo>
                <a:lnTo>
                  <a:pt x="30" y="60"/>
                </a:lnTo>
                <a:lnTo>
                  <a:pt x="24" y="60"/>
                </a:lnTo>
                <a:lnTo>
                  <a:pt x="18" y="60"/>
                </a:lnTo>
                <a:lnTo>
                  <a:pt x="18" y="66"/>
                </a:lnTo>
                <a:lnTo>
                  <a:pt x="12" y="66"/>
                </a:lnTo>
                <a:lnTo>
                  <a:pt x="12" y="72"/>
                </a:lnTo>
                <a:lnTo>
                  <a:pt x="12" y="78"/>
                </a:lnTo>
                <a:lnTo>
                  <a:pt x="12" y="84"/>
                </a:lnTo>
                <a:lnTo>
                  <a:pt x="12" y="90"/>
                </a:lnTo>
                <a:lnTo>
                  <a:pt x="6" y="96"/>
                </a:lnTo>
                <a:lnTo>
                  <a:pt x="6" y="102"/>
                </a:lnTo>
                <a:lnTo>
                  <a:pt x="6" y="108"/>
                </a:lnTo>
                <a:lnTo>
                  <a:pt x="6" y="114"/>
                </a:lnTo>
                <a:lnTo>
                  <a:pt x="0" y="114"/>
                </a:lnTo>
                <a:lnTo>
                  <a:pt x="0" y="120"/>
                </a:lnTo>
                <a:lnTo>
                  <a:pt x="6" y="120"/>
                </a:lnTo>
                <a:lnTo>
                  <a:pt x="6" y="126"/>
                </a:lnTo>
                <a:lnTo>
                  <a:pt x="12" y="132"/>
                </a:lnTo>
                <a:lnTo>
                  <a:pt x="12" y="138"/>
                </a:lnTo>
                <a:lnTo>
                  <a:pt x="36" y="138"/>
                </a:lnTo>
                <a:lnTo>
                  <a:pt x="42" y="138"/>
                </a:lnTo>
                <a:lnTo>
                  <a:pt x="48" y="138"/>
                </a:lnTo>
                <a:lnTo>
                  <a:pt x="48" y="132"/>
                </a:lnTo>
                <a:lnTo>
                  <a:pt x="48" y="126"/>
                </a:lnTo>
                <a:lnTo>
                  <a:pt x="48" y="120"/>
                </a:lnTo>
                <a:lnTo>
                  <a:pt x="60" y="138"/>
                </a:lnTo>
                <a:lnTo>
                  <a:pt x="66" y="138"/>
                </a:lnTo>
                <a:lnTo>
                  <a:pt x="66" y="132"/>
                </a:lnTo>
                <a:lnTo>
                  <a:pt x="66" y="126"/>
                </a:lnTo>
                <a:lnTo>
                  <a:pt x="72" y="126"/>
                </a:lnTo>
                <a:lnTo>
                  <a:pt x="72" y="120"/>
                </a:lnTo>
                <a:lnTo>
                  <a:pt x="78" y="120"/>
                </a:lnTo>
                <a:lnTo>
                  <a:pt x="150" y="102"/>
                </a:lnTo>
                <a:lnTo>
                  <a:pt x="156" y="102"/>
                </a:lnTo>
                <a:lnTo>
                  <a:pt x="162" y="102"/>
                </a:lnTo>
                <a:lnTo>
                  <a:pt x="168" y="102"/>
                </a:lnTo>
                <a:lnTo>
                  <a:pt x="174" y="102"/>
                </a:lnTo>
                <a:lnTo>
                  <a:pt x="180" y="96"/>
                </a:lnTo>
                <a:lnTo>
                  <a:pt x="186" y="96"/>
                </a:lnTo>
                <a:lnTo>
                  <a:pt x="192" y="9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8" name=""/>
          <p:cNvGrpSpPr/>
          <p:nvPr/>
        </p:nvGrpSpPr>
        <p:grpSpPr>
          <a:xfrm>
            <a:off x="7043760" y="2538360"/>
            <a:ext cx="495360" cy="219240"/>
            <a:chOff x="7043760" y="2538360"/>
            <a:chExt cx="495360" cy="219240"/>
          </a:xfrm>
        </p:grpSpPr>
        <p:sp>
          <p:nvSpPr>
            <p:cNvPr id="169" name=""/>
            <p:cNvSpPr/>
            <p:nvPr/>
          </p:nvSpPr>
          <p:spPr>
            <a:xfrm>
              <a:off x="7043760" y="2538360"/>
              <a:ext cx="495360" cy="219240"/>
            </a:xfrm>
            <a:custGeom>
              <a:avLst/>
              <a:gdLst/>
              <a:ahLst/>
              <a:rect l="l" t="t" r="r" b="b"/>
              <a:pathLst>
                <a:path w="312" h="138">
                  <a:moveTo>
                    <a:pt x="192" y="90"/>
                  </a:moveTo>
                  <a:lnTo>
                    <a:pt x="192" y="96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10" y="126"/>
                  </a:lnTo>
                  <a:lnTo>
                    <a:pt x="210" y="132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34" y="126"/>
                  </a:lnTo>
                  <a:lnTo>
                    <a:pt x="234" y="120"/>
                  </a:lnTo>
                  <a:lnTo>
                    <a:pt x="240" y="120"/>
                  </a:lnTo>
                  <a:lnTo>
                    <a:pt x="240" y="126"/>
                  </a:lnTo>
                  <a:lnTo>
                    <a:pt x="240" y="132"/>
                  </a:lnTo>
                  <a:lnTo>
                    <a:pt x="246" y="132"/>
                  </a:lnTo>
                  <a:lnTo>
                    <a:pt x="252" y="132"/>
                  </a:lnTo>
                  <a:lnTo>
                    <a:pt x="258" y="132"/>
                  </a:lnTo>
                  <a:lnTo>
                    <a:pt x="264" y="132"/>
                  </a:lnTo>
                  <a:lnTo>
                    <a:pt x="270" y="132"/>
                  </a:lnTo>
                  <a:lnTo>
                    <a:pt x="276" y="132"/>
                  </a:lnTo>
                  <a:lnTo>
                    <a:pt x="282" y="126"/>
                  </a:lnTo>
                  <a:lnTo>
                    <a:pt x="288" y="120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94" y="108"/>
                  </a:lnTo>
                  <a:lnTo>
                    <a:pt x="294" y="102"/>
                  </a:lnTo>
                  <a:lnTo>
                    <a:pt x="300" y="102"/>
                  </a:lnTo>
                  <a:lnTo>
                    <a:pt x="300" y="96"/>
                  </a:lnTo>
                  <a:lnTo>
                    <a:pt x="306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12" y="84"/>
                  </a:lnTo>
                  <a:lnTo>
                    <a:pt x="306" y="84"/>
                  </a:lnTo>
                  <a:lnTo>
                    <a:pt x="300" y="84"/>
                  </a:lnTo>
                  <a:lnTo>
                    <a:pt x="300" y="78"/>
                  </a:lnTo>
                  <a:lnTo>
                    <a:pt x="294" y="78"/>
                  </a:lnTo>
                  <a:lnTo>
                    <a:pt x="294" y="72"/>
                  </a:lnTo>
                  <a:lnTo>
                    <a:pt x="288" y="72"/>
                  </a:lnTo>
                  <a:lnTo>
                    <a:pt x="282" y="72"/>
                  </a:lnTo>
                  <a:lnTo>
                    <a:pt x="282" y="66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64" y="66"/>
                  </a:lnTo>
                  <a:lnTo>
                    <a:pt x="264" y="72"/>
                  </a:lnTo>
                  <a:lnTo>
                    <a:pt x="270" y="78"/>
                  </a:lnTo>
                  <a:lnTo>
                    <a:pt x="270" y="84"/>
                  </a:lnTo>
                  <a:lnTo>
                    <a:pt x="270" y="90"/>
                  </a:lnTo>
                  <a:lnTo>
                    <a:pt x="276" y="90"/>
                  </a:lnTo>
                  <a:lnTo>
                    <a:pt x="276" y="96"/>
                  </a:lnTo>
                  <a:lnTo>
                    <a:pt x="270" y="102"/>
                  </a:lnTo>
                  <a:lnTo>
                    <a:pt x="264" y="102"/>
                  </a:lnTo>
                  <a:lnTo>
                    <a:pt x="258" y="102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0" y="102"/>
                  </a:lnTo>
                  <a:lnTo>
                    <a:pt x="240" y="96"/>
                  </a:lnTo>
                  <a:lnTo>
                    <a:pt x="234" y="96"/>
                  </a:lnTo>
                  <a:lnTo>
                    <a:pt x="234" y="90"/>
                  </a:lnTo>
                  <a:lnTo>
                    <a:pt x="234" y="84"/>
                  </a:lnTo>
                  <a:lnTo>
                    <a:pt x="228" y="78"/>
                  </a:lnTo>
                  <a:lnTo>
                    <a:pt x="222" y="72"/>
                  </a:lnTo>
                  <a:lnTo>
                    <a:pt x="216" y="66"/>
                  </a:lnTo>
                  <a:lnTo>
                    <a:pt x="216" y="60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10" y="30"/>
                  </a:lnTo>
                  <a:lnTo>
                    <a:pt x="210" y="24"/>
                  </a:lnTo>
                  <a:lnTo>
                    <a:pt x="210" y="12"/>
                  </a:lnTo>
                  <a:lnTo>
                    <a:pt x="210" y="6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8" y="12"/>
                  </a:lnTo>
                  <a:lnTo>
                    <a:pt x="162" y="12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68" y="24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62" y="36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6" y="114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36" y="138"/>
                  </a:lnTo>
                  <a:lnTo>
                    <a:pt x="42" y="138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60" y="138"/>
                  </a:lnTo>
                  <a:lnTo>
                    <a:pt x="66" y="138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72" y="126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62" y="102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80" y="96"/>
                  </a:lnTo>
                  <a:lnTo>
                    <a:pt x="186" y="96"/>
                  </a:lnTo>
                  <a:lnTo>
                    <a:pt x="192" y="90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7043760" y="2538360"/>
              <a:ext cx="495360" cy="219240"/>
            </a:xfrm>
            <a:custGeom>
              <a:avLst/>
              <a:gdLst/>
              <a:ahLst/>
              <a:rect l="l" t="t" r="r" b="b"/>
              <a:pathLst>
                <a:path w="312" h="138">
                  <a:moveTo>
                    <a:pt x="192" y="90"/>
                  </a:moveTo>
                  <a:lnTo>
                    <a:pt x="192" y="96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10" y="126"/>
                  </a:lnTo>
                  <a:lnTo>
                    <a:pt x="210" y="132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34" y="126"/>
                  </a:lnTo>
                  <a:lnTo>
                    <a:pt x="234" y="120"/>
                  </a:lnTo>
                  <a:lnTo>
                    <a:pt x="240" y="120"/>
                  </a:lnTo>
                  <a:lnTo>
                    <a:pt x="240" y="126"/>
                  </a:lnTo>
                  <a:lnTo>
                    <a:pt x="240" y="132"/>
                  </a:lnTo>
                  <a:lnTo>
                    <a:pt x="246" y="132"/>
                  </a:lnTo>
                  <a:lnTo>
                    <a:pt x="252" y="132"/>
                  </a:lnTo>
                  <a:lnTo>
                    <a:pt x="258" y="132"/>
                  </a:lnTo>
                  <a:lnTo>
                    <a:pt x="264" y="132"/>
                  </a:lnTo>
                  <a:lnTo>
                    <a:pt x="270" y="132"/>
                  </a:lnTo>
                  <a:lnTo>
                    <a:pt x="276" y="132"/>
                  </a:lnTo>
                  <a:lnTo>
                    <a:pt x="282" y="126"/>
                  </a:lnTo>
                  <a:lnTo>
                    <a:pt x="288" y="120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94" y="108"/>
                  </a:lnTo>
                  <a:lnTo>
                    <a:pt x="294" y="102"/>
                  </a:lnTo>
                  <a:lnTo>
                    <a:pt x="300" y="102"/>
                  </a:lnTo>
                  <a:lnTo>
                    <a:pt x="300" y="96"/>
                  </a:lnTo>
                  <a:lnTo>
                    <a:pt x="306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12" y="84"/>
                  </a:lnTo>
                  <a:lnTo>
                    <a:pt x="306" y="84"/>
                  </a:lnTo>
                  <a:lnTo>
                    <a:pt x="300" y="84"/>
                  </a:lnTo>
                  <a:lnTo>
                    <a:pt x="300" y="78"/>
                  </a:lnTo>
                  <a:lnTo>
                    <a:pt x="294" y="78"/>
                  </a:lnTo>
                  <a:lnTo>
                    <a:pt x="294" y="72"/>
                  </a:lnTo>
                  <a:lnTo>
                    <a:pt x="288" y="72"/>
                  </a:lnTo>
                  <a:lnTo>
                    <a:pt x="282" y="72"/>
                  </a:lnTo>
                  <a:lnTo>
                    <a:pt x="282" y="66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64" y="66"/>
                  </a:lnTo>
                  <a:lnTo>
                    <a:pt x="264" y="72"/>
                  </a:lnTo>
                  <a:lnTo>
                    <a:pt x="270" y="78"/>
                  </a:lnTo>
                  <a:lnTo>
                    <a:pt x="270" y="84"/>
                  </a:lnTo>
                  <a:lnTo>
                    <a:pt x="270" y="90"/>
                  </a:lnTo>
                  <a:lnTo>
                    <a:pt x="276" y="90"/>
                  </a:lnTo>
                  <a:lnTo>
                    <a:pt x="276" y="96"/>
                  </a:lnTo>
                  <a:lnTo>
                    <a:pt x="270" y="102"/>
                  </a:lnTo>
                  <a:lnTo>
                    <a:pt x="264" y="102"/>
                  </a:lnTo>
                  <a:lnTo>
                    <a:pt x="258" y="102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0" y="102"/>
                  </a:lnTo>
                  <a:lnTo>
                    <a:pt x="240" y="96"/>
                  </a:lnTo>
                  <a:lnTo>
                    <a:pt x="234" y="96"/>
                  </a:lnTo>
                  <a:lnTo>
                    <a:pt x="234" y="90"/>
                  </a:lnTo>
                  <a:lnTo>
                    <a:pt x="234" y="84"/>
                  </a:lnTo>
                  <a:lnTo>
                    <a:pt x="228" y="78"/>
                  </a:lnTo>
                  <a:lnTo>
                    <a:pt x="222" y="72"/>
                  </a:lnTo>
                  <a:lnTo>
                    <a:pt x="216" y="66"/>
                  </a:lnTo>
                  <a:lnTo>
                    <a:pt x="216" y="60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10" y="30"/>
                  </a:lnTo>
                  <a:lnTo>
                    <a:pt x="210" y="24"/>
                  </a:lnTo>
                  <a:lnTo>
                    <a:pt x="210" y="12"/>
                  </a:lnTo>
                  <a:lnTo>
                    <a:pt x="210" y="6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8" y="12"/>
                  </a:lnTo>
                  <a:lnTo>
                    <a:pt x="162" y="12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68" y="24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62" y="36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6" y="114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36" y="138"/>
                  </a:lnTo>
                  <a:lnTo>
                    <a:pt x="42" y="138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60" y="138"/>
                  </a:lnTo>
                  <a:lnTo>
                    <a:pt x="66" y="138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72" y="126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62" y="102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80" y="96"/>
                  </a:lnTo>
                  <a:lnTo>
                    <a:pt x="186" y="96"/>
                  </a:lnTo>
                  <a:lnTo>
                    <a:pt x="192" y="90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1" name=""/>
          <p:cNvSpPr/>
          <p:nvPr/>
        </p:nvSpPr>
        <p:spPr>
          <a:xfrm>
            <a:off x="7291440" y="2681280"/>
            <a:ext cx="85680" cy="133200"/>
          </a:xfrm>
          <a:custGeom>
            <a:avLst/>
            <a:gdLst/>
            <a:ahLst/>
            <a:rect l="l" t="t" r="r" b="b"/>
            <a:pathLst>
              <a:path w="54" h="84">
                <a:moveTo>
                  <a:pt x="0" y="12"/>
                </a:moveTo>
                <a:lnTo>
                  <a:pt x="36" y="0"/>
                </a:lnTo>
                <a:lnTo>
                  <a:pt x="36" y="6"/>
                </a:lnTo>
                <a:lnTo>
                  <a:pt x="30" y="6"/>
                </a:lnTo>
                <a:lnTo>
                  <a:pt x="30" y="12"/>
                </a:lnTo>
                <a:lnTo>
                  <a:pt x="30" y="18"/>
                </a:lnTo>
                <a:lnTo>
                  <a:pt x="36" y="18"/>
                </a:lnTo>
                <a:lnTo>
                  <a:pt x="36" y="24"/>
                </a:lnTo>
                <a:lnTo>
                  <a:pt x="36" y="30"/>
                </a:lnTo>
                <a:lnTo>
                  <a:pt x="42" y="30"/>
                </a:lnTo>
                <a:lnTo>
                  <a:pt x="48" y="30"/>
                </a:lnTo>
                <a:lnTo>
                  <a:pt x="54" y="30"/>
                </a:lnTo>
                <a:lnTo>
                  <a:pt x="54" y="42"/>
                </a:lnTo>
                <a:lnTo>
                  <a:pt x="54" y="48"/>
                </a:lnTo>
                <a:lnTo>
                  <a:pt x="54" y="54"/>
                </a:lnTo>
                <a:lnTo>
                  <a:pt x="54" y="60"/>
                </a:lnTo>
                <a:lnTo>
                  <a:pt x="48" y="60"/>
                </a:lnTo>
                <a:lnTo>
                  <a:pt x="48" y="66"/>
                </a:lnTo>
                <a:lnTo>
                  <a:pt x="42" y="66"/>
                </a:lnTo>
                <a:lnTo>
                  <a:pt x="42" y="72"/>
                </a:lnTo>
                <a:lnTo>
                  <a:pt x="42" y="78"/>
                </a:lnTo>
                <a:lnTo>
                  <a:pt x="36" y="78"/>
                </a:lnTo>
                <a:lnTo>
                  <a:pt x="30" y="84"/>
                </a:lnTo>
                <a:lnTo>
                  <a:pt x="24" y="84"/>
                </a:lnTo>
                <a:lnTo>
                  <a:pt x="18" y="84"/>
                </a:lnTo>
                <a:lnTo>
                  <a:pt x="12" y="84"/>
                </a:lnTo>
                <a:lnTo>
                  <a:pt x="6" y="84"/>
                </a:lnTo>
                <a:lnTo>
                  <a:pt x="6" y="78"/>
                </a:lnTo>
                <a:lnTo>
                  <a:pt x="6" y="72"/>
                </a:lnTo>
                <a:lnTo>
                  <a:pt x="6" y="66"/>
                </a:lnTo>
                <a:lnTo>
                  <a:pt x="0" y="66"/>
                </a:lnTo>
                <a:lnTo>
                  <a:pt x="0" y="60"/>
                </a:lnTo>
                <a:lnTo>
                  <a:pt x="0" y="48"/>
                </a:lnTo>
                <a:lnTo>
                  <a:pt x="0" y="42"/>
                </a:lnTo>
                <a:lnTo>
                  <a:pt x="0" y="36"/>
                </a:lnTo>
                <a:lnTo>
                  <a:pt x="0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2" name=""/>
          <p:cNvGrpSpPr/>
          <p:nvPr/>
        </p:nvGrpSpPr>
        <p:grpSpPr>
          <a:xfrm>
            <a:off x="7291440" y="2681280"/>
            <a:ext cx="85680" cy="133200"/>
            <a:chOff x="7291440" y="2681280"/>
            <a:chExt cx="85680" cy="133200"/>
          </a:xfrm>
        </p:grpSpPr>
        <p:sp>
          <p:nvSpPr>
            <p:cNvPr id="173" name=""/>
            <p:cNvSpPr/>
            <p:nvPr/>
          </p:nvSpPr>
          <p:spPr>
            <a:xfrm>
              <a:off x="7291440" y="2681280"/>
              <a:ext cx="85680" cy="133200"/>
            </a:xfrm>
            <a:custGeom>
              <a:avLst/>
              <a:gdLst/>
              <a:ahLst/>
              <a:rect l="l" t="t" r="r" b="b"/>
              <a:pathLst>
                <a:path w="54" h="84">
                  <a:moveTo>
                    <a:pt x="0" y="12"/>
                  </a:move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7291440" y="2681280"/>
              <a:ext cx="85680" cy="133200"/>
            </a:xfrm>
            <a:custGeom>
              <a:avLst/>
              <a:gdLst/>
              <a:ahLst/>
              <a:rect l="l" t="t" r="r" b="b"/>
              <a:pathLst>
                <a:path w="54" h="84">
                  <a:moveTo>
                    <a:pt x="0" y="12"/>
                  </a:move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5" name=""/>
          <p:cNvSpPr/>
          <p:nvPr/>
        </p:nvSpPr>
        <p:spPr>
          <a:xfrm>
            <a:off x="7424640" y="2776680"/>
            <a:ext cx="38160" cy="9360"/>
          </a:xfrm>
          <a:custGeom>
            <a:avLst/>
            <a:gdLst/>
            <a:ahLst/>
            <a:rect l="l" t="t" r="r" b="b"/>
            <a:pathLst>
              <a:path w="24" h="6">
                <a:moveTo>
                  <a:pt x="6" y="6"/>
                </a:move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6" name=""/>
          <p:cNvGrpSpPr/>
          <p:nvPr/>
        </p:nvGrpSpPr>
        <p:grpSpPr>
          <a:xfrm>
            <a:off x="7424640" y="2776680"/>
            <a:ext cx="38160" cy="9360"/>
            <a:chOff x="7424640" y="2776680"/>
            <a:chExt cx="38160" cy="9360"/>
          </a:xfrm>
        </p:grpSpPr>
        <p:sp>
          <p:nvSpPr>
            <p:cNvPr id="177" name=""/>
            <p:cNvSpPr/>
            <p:nvPr/>
          </p:nvSpPr>
          <p:spPr>
            <a:xfrm>
              <a:off x="7424640" y="2776680"/>
              <a:ext cx="38160" cy="9360"/>
            </a:xfrm>
            <a:custGeom>
              <a:avLst/>
              <a:gdLst/>
              <a:ahLst/>
              <a:rect l="l" t="t" r="r" b="b"/>
              <a:pathLst>
                <a:path w="24" h="6">
                  <a:moveTo>
                    <a:pt x="6" y="6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7424640" y="2776680"/>
              <a:ext cx="38160" cy="9360"/>
            </a:xfrm>
            <a:custGeom>
              <a:avLst/>
              <a:gdLst/>
              <a:ahLst/>
              <a:rect l="l" t="t" r="r" b="b"/>
              <a:pathLst>
                <a:path w="24" h="6">
                  <a:moveTo>
                    <a:pt x="6" y="6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9" name=""/>
          <p:cNvSpPr/>
          <p:nvPr/>
        </p:nvSpPr>
        <p:spPr>
          <a:xfrm>
            <a:off x="7500960" y="2719440"/>
            <a:ext cx="38160" cy="57240"/>
          </a:xfrm>
          <a:custGeom>
            <a:avLst/>
            <a:gdLst/>
            <a:ahLst/>
            <a:rect l="l" t="t" r="r" b="b"/>
            <a:pathLst>
              <a:path w="24" h="36">
                <a:moveTo>
                  <a:pt x="24" y="6"/>
                </a:moveTo>
                <a:lnTo>
                  <a:pt x="24" y="6"/>
                </a:lnTo>
                <a:lnTo>
                  <a:pt x="18" y="0"/>
                </a:lnTo>
                <a:lnTo>
                  <a:pt x="18" y="6"/>
                </a:lnTo>
                <a:lnTo>
                  <a:pt x="12" y="6"/>
                </a:lnTo>
                <a:lnTo>
                  <a:pt x="6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0" y="30"/>
                </a:lnTo>
                <a:lnTo>
                  <a:pt x="6" y="36"/>
                </a:lnTo>
                <a:lnTo>
                  <a:pt x="12" y="24"/>
                </a:lnTo>
                <a:lnTo>
                  <a:pt x="18" y="24"/>
                </a:lnTo>
                <a:lnTo>
                  <a:pt x="18" y="18"/>
                </a:lnTo>
                <a:lnTo>
                  <a:pt x="24" y="12"/>
                </a:lnTo>
                <a:lnTo>
                  <a:pt x="24" y="6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0" name=""/>
          <p:cNvGrpSpPr/>
          <p:nvPr/>
        </p:nvGrpSpPr>
        <p:grpSpPr>
          <a:xfrm>
            <a:off x="7500960" y="2719440"/>
            <a:ext cx="38160" cy="57240"/>
            <a:chOff x="7500960" y="2719440"/>
            <a:chExt cx="38160" cy="57240"/>
          </a:xfrm>
        </p:grpSpPr>
        <p:sp>
          <p:nvSpPr>
            <p:cNvPr id="181" name=""/>
            <p:cNvSpPr/>
            <p:nvPr/>
          </p:nvSpPr>
          <p:spPr>
            <a:xfrm>
              <a:off x="7500960" y="2719440"/>
              <a:ext cx="38160" cy="57240"/>
            </a:xfrm>
            <a:custGeom>
              <a:avLst/>
              <a:gdLst/>
              <a:ahLst/>
              <a:rect l="l" t="t" r="r" b="b"/>
              <a:pathLst>
                <a:path w="24" h="3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7500960" y="2719440"/>
              <a:ext cx="38160" cy="57240"/>
            </a:xfrm>
            <a:custGeom>
              <a:avLst/>
              <a:gdLst/>
              <a:ahLst/>
              <a:rect l="l" t="t" r="r" b="b"/>
              <a:pathLst>
                <a:path w="24" h="3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24" y="6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3" name=""/>
          <p:cNvSpPr/>
          <p:nvPr/>
        </p:nvSpPr>
        <p:spPr>
          <a:xfrm>
            <a:off x="7062840" y="2862360"/>
            <a:ext cx="218880" cy="152280"/>
          </a:xfrm>
          <a:custGeom>
            <a:avLst/>
            <a:gdLst/>
            <a:ahLst/>
            <a:rect l="l" t="t" r="r" b="b"/>
            <a:pathLst>
              <a:path w="138" h="96">
                <a:moveTo>
                  <a:pt x="54" y="36"/>
                </a:moveTo>
                <a:lnTo>
                  <a:pt x="60" y="36"/>
                </a:lnTo>
                <a:lnTo>
                  <a:pt x="60" y="30"/>
                </a:lnTo>
                <a:lnTo>
                  <a:pt x="66" y="30"/>
                </a:lnTo>
                <a:lnTo>
                  <a:pt x="72" y="24"/>
                </a:lnTo>
                <a:lnTo>
                  <a:pt x="78" y="24"/>
                </a:lnTo>
                <a:lnTo>
                  <a:pt x="78" y="18"/>
                </a:lnTo>
                <a:lnTo>
                  <a:pt x="84" y="18"/>
                </a:lnTo>
                <a:lnTo>
                  <a:pt x="90" y="18"/>
                </a:lnTo>
                <a:lnTo>
                  <a:pt x="96" y="18"/>
                </a:lnTo>
                <a:lnTo>
                  <a:pt x="102" y="18"/>
                </a:lnTo>
                <a:lnTo>
                  <a:pt x="108" y="12"/>
                </a:lnTo>
                <a:lnTo>
                  <a:pt x="114" y="12"/>
                </a:lnTo>
                <a:lnTo>
                  <a:pt x="114" y="6"/>
                </a:lnTo>
                <a:lnTo>
                  <a:pt x="120" y="6"/>
                </a:lnTo>
                <a:lnTo>
                  <a:pt x="126" y="6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38" y="6"/>
                </a:lnTo>
                <a:lnTo>
                  <a:pt x="138" y="12"/>
                </a:lnTo>
                <a:lnTo>
                  <a:pt x="138" y="18"/>
                </a:lnTo>
                <a:lnTo>
                  <a:pt x="132" y="18"/>
                </a:lnTo>
                <a:lnTo>
                  <a:pt x="132" y="24"/>
                </a:lnTo>
                <a:lnTo>
                  <a:pt x="126" y="24"/>
                </a:lnTo>
                <a:lnTo>
                  <a:pt x="120" y="30"/>
                </a:lnTo>
                <a:lnTo>
                  <a:pt x="114" y="36"/>
                </a:lnTo>
                <a:lnTo>
                  <a:pt x="114" y="42"/>
                </a:lnTo>
                <a:lnTo>
                  <a:pt x="114" y="48"/>
                </a:lnTo>
                <a:lnTo>
                  <a:pt x="114" y="54"/>
                </a:lnTo>
                <a:lnTo>
                  <a:pt x="114" y="60"/>
                </a:lnTo>
                <a:lnTo>
                  <a:pt x="102" y="60"/>
                </a:lnTo>
                <a:lnTo>
                  <a:pt x="96" y="60"/>
                </a:lnTo>
                <a:lnTo>
                  <a:pt x="90" y="66"/>
                </a:lnTo>
                <a:lnTo>
                  <a:pt x="84" y="66"/>
                </a:lnTo>
                <a:lnTo>
                  <a:pt x="72" y="72"/>
                </a:lnTo>
                <a:lnTo>
                  <a:pt x="66" y="72"/>
                </a:lnTo>
                <a:lnTo>
                  <a:pt x="60" y="72"/>
                </a:lnTo>
                <a:lnTo>
                  <a:pt x="54" y="72"/>
                </a:lnTo>
                <a:lnTo>
                  <a:pt x="54" y="78"/>
                </a:lnTo>
                <a:lnTo>
                  <a:pt x="48" y="78"/>
                </a:lnTo>
                <a:lnTo>
                  <a:pt x="42" y="78"/>
                </a:lnTo>
                <a:lnTo>
                  <a:pt x="36" y="84"/>
                </a:lnTo>
                <a:lnTo>
                  <a:pt x="30" y="84"/>
                </a:lnTo>
                <a:lnTo>
                  <a:pt x="30" y="90"/>
                </a:lnTo>
                <a:lnTo>
                  <a:pt x="24" y="90"/>
                </a:lnTo>
                <a:lnTo>
                  <a:pt x="18" y="90"/>
                </a:lnTo>
                <a:lnTo>
                  <a:pt x="12" y="96"/>
                </a:lnTo>
                <a:lnTo>
                  <a:pt x="6" y="96"/>
                </a:lnTo>
                <a:lnTo>
                  <a:pt x="6" y="90"/>
                </a:lnTo>
                <a:lnTo>
                  <a:pt x="6" y="84"/>
                </a:lnTo>
                <a:lnTo>
                  <a:pt x="6" y="78"/>
                </a:lnTo>
                <a:lnTo>
                  <a:pt x="0" y="78"/>
                </a:lnTo>
                <a:lnTo>
                  <a:pt x="0" y="72"/>
                </a:lnTo>
                <a:lnTo>
                  <a:pt x="0" y="66"/>
                </a:lnTo>
                <a:lnTo>
                  <a:pt x="12" y="60"/>
                </a:lnTo>
                <a:lnTo>
                  <a:pt x="18" y="54"/>
                </a:lnTo>
                <a:lnTo>
                  <a:pt x="24" y="48"/>
                </a:lnTo>
                <a:lnTo>
                  <a:pt x="30" y="42"/>
                </a:lnTo>
                <a:lnTo>
                  <a:pt x="36" y="42"/>
                </a:lnTo>
                <a:lnTo>
                  <a:pt x="42" y="42"/>
                </a:lnTo>
                <a:lnTo>
                  <a:pt x="48" y="36"/>
                </a:lnTo>
                <a:lnTo>
                  <a:pt x="54" y="36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4" name=""/>
          <p:cNvGrpSpPr/>
          <p:nvPr/>
        </p:nvGrpSpPr>
        <p:grpSpPr>
          <a:xfrm>
            <a:off x="7062840" y="2862360"/>
            <a:ext cx="218880" cy="152280"/>
            <a:chOff x="7062840" y="2862360"/>
            <a:chExt cx="218880" cy="152280"/>
          </a:xfrm>
        </p:grpSpPr>
        <p:sp>
          <p:nvSpPr>
            <p:cNvPr id="185" name=""/>
            <p:cNvSpPr/>
            <p:nvPr/>
          </p:nvSpPr>
          <p:spPr>
            <a:xfrm>
              <a:off x="7062840" y="2862360"/>
              <a:ext cx="218880" cy="152280"/>
            </a:xfrm>
            <a:custGeom>
              <a:avLst/>
              <a:gdLst/>
              <a:ahLst/>
              <a:rect l="l" t="t" r="r" b="b"/>
              <a:pathLst>
                <a:path w="138" h="96">
                  <a:moveTo>
                    <a:pt x="54" y="36"/>
                  </a:move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12"/>
                  </a:lnTo>
                  <a:lnTo>
                    <a:pt x="138" y="1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26" y="24"/>
                  </a:lnTo>
                  <a:lnTo>
                    <a:pt x="120" y="30"/>
                  </a:lnTo>
                  <a:lnTo>
                    <a:pt x="114" y="36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114" y="54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72" y="72"/>
                  </a:lnTo>
                  <a:lnTo>
                    <a:pt x="66" y="72"/>
                  </a:lnTo>
                  <a:lnTo>
                    <a:pt x="60" y="72"/>
                  </a:lnTo>
                  <a:lnTo>
                    <a:pt x="54" y="72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2" y="96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7062840" y="2862360"/>
              <a:ext cx="218880" cy="152280"/>
            </a:xfrm>
            <a:custGeom>
              <a:avLst/>
              <a:gdLst/>
              <a:ahLst/>
              <a:rect l="l" t="t" r="r" b="b"/>
              <a:pathLst>
                <a:path w="138" h="96">
                  <a:moveTo>
                    <a:pt x="54" y="36"/>
                  </a:move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12"/>
                  </a:lnTo>
                  <a:lnTo>
                    <a:pt x="138" y="1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26" y="24"/>
                  </a:lnTo>
                  <a:lnTo>
                    <a:pt x="120" y="30"/>
                  </a:lnTo>
                  <a:lnTo>
                    <a:pt x="114" y="36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114" y="54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72" y="72"/>
                  </a:lnTo>
                  <a:lnTo>
                    <a:pt x="66" y="72"/>
                  </a:lnTo>
                  <a:lnTo>
                    <a:pt x="60" y="72"/>
                  </a:lnTo>
                  <a:lnTo>
                    <a:pt x="54" y="72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2" y="96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54" y="36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7" name=""/>
          <p:cNvSpPr/>
          <p:nvPr/>
        </p:nvSpPr>
        <p:spPr>
          <a:xfrm>
            <a:off x="6891480" y="3147840"/>
            <a:ext cx="199800" cy="400320"/>
          </a:xfrm>
          <a:custGeom>
            <a:avLst/>
            <a:gdLst/>
            <a:ahLst/>
            <a:rect l="l" t="t" r="r" b="b"/>
            <a:pathLst>
              <a:path w="126" h="252">
                <a:moveTo>
                  <a:pt x="48" y="120"/>
                </a:moveTo>
                <a:lnTo>
                  <a:pt x="48" y="120"/>
                </a:lnTo>
                <a:lnTo>
                  <a:pt x="42" y="120"/>
                </a:lnTo>
                <a:lnTo>
                  <a:pt x="42" y="114"/>
                </a:lnTo>
                <a:lnTo>
                  <a:pt x="36" y="114"/>
                </a:lnTo>
                <a:lnTo>
                  <a:pt x="36" y="108"/>
                </a:lnTo>
                <a:lnTo>
                  <a:pt x="30" y="102"/>
                </a:lnTo>
                <a:lnTo>
                  <a:pt x="30" y="96"/>
                </a:lnTo>
                <a:lnTo>
                  <a:pt x="24" y="96"/>
                </a:lnTo>
                <a:lnTo>
                  <a:pt x="18" y="96"/>
                </a:lnTo>
                <a:lnTo>
                  <a:pt x="12" y="96"/>
                </a:lnTo>
                <a:lnTo>
                  <a:pt x="12" y="90"/>
                </a:lnTo>
                <a:lnTo>
                  <a:pt x="12" y="84"/>
                </a:lnTo>
                <a:lnTo>
                  <a:pt x="6" y="78"/>
                </a:lnTo>
                <a:lnTo>
                  <a:pt x="6" y="72"/>
                </a:lnTo>
                <a:lnTo>
                  <a:pt x="6" y="66"/>
                </a:lnTo>
                <a:lnTo>
                  <a:pt x="6" y="60"/>
                </a:lnTo>
                <a:lnTo>
                  <a:pt x="12" y="60"/>
                </a:lnTo>
                <a:lnTo>
                  <a:pt x="12" y="54"/>
                </a:lnTo>
                <a:lnTo>
                  <a:pt x="12" y="48"/>
                </a:lnTo>
                <a:lnTo>
                  <a:pt x="6" y="48"/>
                </a:lnTo>
                <a:lnTo>
                  <a:pt x="6" y="42"/>
                </a:lnTo>
                <a:lnTo>
                  <a:pt x="6" y="36"/>
                </a:lnTo>
                <a:lnTo>
                  <a:pt x="6" y="30"/>
                </a:lnTo>
                <a:lnTo>
                  <a:pt x="12" y="30"/>
                </a:lnTo>
                <a:lnTo>
                  <a:pt x="12" y="24"/>
                </a:lnTo>
                <a:lnTo>
                  <a:pt x="12" y="18"/>
                </a:lnTo>
                <a:lnTo>
                  <a:pt x="12" y="12"/>
                </a:lnTo>
                <a:lnTo>
                  <a:pt x="12" y="6"/>
                </a:lnTo>
                <a:lnTo>
                  <a:pt x="18" y="6"/>
                </a:lnTo>
                <a:lnTo>
                  <a:pt x="18" y="0"/>
                </a:lnTo>
                <a:lnTo>
                  <a:pt x="24" y="0"/>
                </a:lnTo>
                <a:lnTo>
                  <a:pt x="30" y="6"/>
                </a:lnTo>
                <a:lnTo>
                  <a:pt x="36" y="6"/>
                </a:lnTo>
                <a:lnTo>
                  <a:pt x="48" y="6"/>
                </a:lnTo>
                <a:lnTo>
                  <a:pt x="54" y="12"/>
                </a:lnTo>
                <a:lnTo>
                  <a:pt x="66" y="12"/>
                </a:lnTo>
                <a:lnTo>
                  <a:pt x="72" y="12"/>
                </a:lnTo>
                <a:lnTo>
                  <a:pt x="84" y="18"/>
                </a:lnTo>
                <a:lnTo>
                  <a:pt x="96" y="18"/>
                </a:lnTo>
                <a:lnTo>
                  <a:pt x="102" y="18"/>
                </a:lnTo>
                <a:lnTo>
                  <a:pt x="102" y="24"/>
                </a:lnTo>
                <a:lnTo>
                  <a:pt x="102" y="30"/>
                </a:lnTo>
                <a:lnTo>
                  <a:pt x="108" y="36"/>
                </a:lnTo>
                <a:lnTo>
                  <a:pt x="108" y="48"/>
                </a:lnTo>
                <a:lnTo>
                  <a:pt x="102" y="48"/>
                </a:lnTo>
                <a:lnTo>
                  <a:pt x="102" y="54"/>
                </a:lnTo>
                <a:lnTo>
                  <a:pt x="102" y="60"/>
                </a:lnTo>
                <a:lnTo>
                  <a:pt x="96" y="66"/>
                </a:lnTo>
                <a:lnTo>
                  <a:pt x="96" y="72"/>
                </a:lnTo>
                <a:lnTo>
                  <a:pt x="96" y="78"/>
                </a:lnTo>
                <a:lnTo>
                  <a:pt x="102" y="78"/>
                </a:lnTo>
                <a:lnTo>
                  <a:pt x="108" y="78"/>
                </a:lnTo>
                <a:lnTo>
                  <a:pt x="114" y="78"/>
                </a:lnTo>
                <a:lnTo>
                  <a:pt x="120" y="78"/>
                </a:lnTo>
                <a:lnTo>
                  <a:pt x="120" y="84"/>
                </a:lnTo>
                <a:lnTo>
                  <a:pt x="126" y="90"/>
                </a:lnTo>
                <a:lnTo>
                  <a:pt x="126" y="96"/>
                </a:lnTo>
                <a:lnTo>
                  <a:pt x="126" y="102"/>
                </a:lnTo>
                <a:lnTo>
                  <a:pt x="126" y="108"/>
                </a:lnTo>
                <a:lnTo>
                  <a:pt x="126" y="114"/>
                </a:lnTo>
                <a:lnTo>
                  <a:pt x="126" y="120"/>
                </a:lnTo>
                <a:lnTo>
                  <a:pt x="126" y="126"/>
                </a:lnTo>
                <a:lnTo>
                  <a:pt x="126" y="132"/>
                </a:lnTo>
                <a:lnTo>
                  <a:pt x="126" y="138"/>
                </a:lnTo>
                <a:lnTo>
                  <a:pt x="120" y="144"/>
                </a:lnTo>
                <a:lnTo>
                  <a:pt x="120" y="150"/>
                </a:lnTo>
                <a:lnTo>
                  <a:pt x="114" y="150"/>
                </a:lnTo>
                <a:lnTo>
                  <a:pt x="114" y="156"/>
                </a:lnTo>
                <a:lnTo>
                  <a:pt x="114" y="162"/>
                </a:lnTo>
                <a:lnTo>
                  <a:pt x="114" y="168"/>
                </a:lnTo>
                <a:lnTo>
                  <a:pt x="114" y="174"/>
                </a:lnTo>
                <a:lnTo>
                  <a:pt x="114" y="180"/>
                </a:lnTo>
                <a:lnTo>
                  <a:pt x="114" y="186"/>
                </a:lnTo>
                <a:lnTo>
                  <a:pt x="114" y="192"/>
                </a:lnTo>
                <a:lnTo>
                  <a:pt x="114" y="198"/>
                </a:lnTo>
                <a:lnTo>
                  <a:pt x="114" y="204"/>
                </a:lnTo>
                <a:lnTo>
                  <a:pt x="108" y="204"/>
                </a:lnTo>
                <a:lnTo>
                  <a:pt x="108" y="210"/>
                </a:lnTo>
                <a:lnTo>
                  <a:pt x="102" y="216"/>
                </a:lnTo>
                <a:lnTo>
                  <a:pt x="96" y="216"/>
                </a:lnTo>
                <a:lnTo>
                  <a:pt x="96" y="222"/>
                </a:lnTo>
                <a:lnTo>
                  <a:pt x="90" y="222"/>
                </a:lnTo>
                <a:lnTo>
                  <a:pt x="90" y="228"/>
                </a:lnTo>
                <a:lnTo>
                  <a:pt x="90" y="234"/>
                </a:lnTo>
                <a:lnTo>
                  <a:pt x="90" y="240"/>
                </a:lnTo>
                <a:lnTo>
                  <a:pt x="84" y="240"/>
                </a:lnTo>
                <a:lnTo>
                  <a:pt x="84" y="246"/>
                </a:lnTo>
                <a:lnTo>
                  <a:pt x="84" y="252"/>
                </a:lnTo>
                <a:lnTo>
                  <a:pt x="78" y="252"/>
                </a:lnTo>
                <a:lnTo>
                  <a:pt x="72" y="246"/>
                </a:lnTo>
                <a:lnTo>
                  <a:pt x="72" y="240"/>
                </a:lnTo>
                <a:lnTo>
                  <a:pt x="66" y="234"/>
                </a:lnTo>
                <a:lnTo>
                  <a:pt x="60" y="234"/>
                </a:lnTo>
                <a:lnTo>
                  <a:pt x="54" y="234"/>
                </a:lnTo>
                <a:lnTo>
                  <a:pt x="48" y="234"/>
                </a:lnTo>
                <a:lnTo>
                  <a:pt x="48" y="228"/>
                </a:lnTo>
                <a:lnTo>
                  <a:pt x="48" y="222"/>
                </a:lnTo>
                <a:lnTo>
                  <a:pt x="42" y="222"/>
                </a:lnTo>
                <a:lnTo>
                  <a:pt x="36" y="222"/>
                </a:lnTo>
                <a:lnTo>
                  <a:pt x="30" y="222"/>
                </a:lnTo>
                <a:lnTo>
                  <a:pt x="24" y="222"/>
                </a:lnTo>
                <a:lnTo>
                  <a:pt x="18" y="222"/>
                </a:lnTo>
                <a:lnTo>
                  <a:pt x="18" y="216"/>
                </a:lnTo>
                <a:lnTo>
                  <a:pt x="12" y="216"/>
                </a:lnTo>
                <a:lnTo>
                  <a:pt x="12" y="210"/>
                </a:lnTo>
                <a:lnTo>
                  <a:pt x="12" y="204"/>
                </a:lnTo>
                <a:lnTo>
                  <a:pt x="12" y="198"/>
                </a:lnTo>
                <a:lnTo>
                  <a:pt x="6" y="198"/>
                </a:lnTo>
                <a:lnTo>
                  <a:pt x="6" y="192"/>
                </a:lnTo>
                <a:lnTo>
                  <a:pt x="6" y="186"/>
                </a:lnTo>
                <a:lnTo>
                  <a:pt x="0" y="180"/>
                </a:lnTo>
                <a:lnTo>
                  <a:pt x="6" y="174"/>
                </a:lnTo>
                <a:lnTo>
                  <a:pt x="6" y="168"/>
                </a:lnTo>
                <a:lnTo>
                  <a:pt x="12" y="168"/>
                </a:lnTo>
                <a:lnTo>
                  <a:pt x="18" y="162"/>
                </a:lnTo>
                <a:lnTo>
                  <a:pt x="24" y="162"/>
                </a:lnTo>
                <a:lnTo>
                  <a:pt x="30" y="156"/>
                </a:lnTo>
                <a:lnTo>
                  <a:pt x="36" y="156"/>
                </a:lnTo>
                <a:lnTo>
                  <a:pt x="36" y="150"/>
                </a:lnTo>
                <a:lnTo>
                  <a:pt x="42" y="144"/>
                </a:lnTo>
                <a:lnTo>
                  <a:pt x="42" y="138"/>
                </a:lnTo>
                <a:lnTo>
                  <a:pt x="48" y="132"/>
                </a:lnTo>
                <a:lnTo>
                  <a:pt x="48" y="126"/>
                </a:lnTo>
                <a:lnTo>
                  <a:pt x="48" y="12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8" name=""/>
          <p:cNvGrpSpPr/>
          <p:nvPr/>
        </p:nvGrpSpPr>
        <p:grpSpPr>
          <a:xfrm>
            <a:off x="6891480" y="3147840"/>
            <a:ext cx="199800" cy="400320"/>
            <a:chOff x="6891480" y="3147840"/>
            <a:chExt cx="199800" cy="400320"/>
          </a:xfrm>
        </p:grpSpPr>
        <p:sp>
          <p:nvSpPr>
            <p:cNvPr id="189" name=""/>
            <p:cNvSpPr/>
            <p:nvPr/>
          </p:nvSpPr>
          <p:spPr>
            <a:xfrm>
              <a:off x="6891480" y="3147840"/>
              <a:ext cx="199800" cy="400320"/>
            </a:xfrm>
            <a:custGeom>
              <a:avLst/>
              <a:gdLst/>
              <a:ahLst/>
              <a:rect l="l" t="t" r="r" b="b"/>
              <a:pathLst>
                <a:path w="126" h="252">
                  <a:moveTo>
                    <a:pt x="48" y="120"/>
                  </a:moveTo>
                  <a:lnTo>
                    <a:pt x="48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30" y="102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84" y="18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14" y="78"/>
                  </a:lnTo>
                  <a:lnTo>
                    <a:pt x="120" y="78"/>
                  </a:lnTo>
                  <a:lnTo>
                    <a:pt x="120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26" y="120"/>
                  </a:lnTo>
                  <a:lnTo>
                    <a:pt x="126" y="126"/>
                  </a:lnTo>
                  <a:lnTo>
                    <a:pt x="126" y="132"/>
                  </a:lnTo>
                  <a:lnTo>
                    <a:pt x="126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14" y="174"/>
                  </a:lnTo>
                  <a:lnTo>
                    <a:pt x="114" y="180"/>
                  </a:lnTo>
                  <a:lnTo>
                    <a:pt x="114" y="186"/>
                  </a:lnTo>
                  <a:lnTo>
                    <a:pt x="114" y="192"/>
                  </a:lnTo>
                  <a:lnTo>
                    <a:pt x="114" y="198"/>
                  </a:lnTo>
                  <a:lnTo>
                    <a:pt x="114" y="204"/>
                  </a:lnTo>
                  <a:lnTo>
                    <a:pt x="108" y="204"/>
                  </a:lnTo>
                  <a:lnTo>
                    <a:pt x="108" y="210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96" y="222"/>
                  </a:lnTo>
                  <a:lnTo>
                    <a:pt x="90" y="222"/>
                  </a:lnTo>
                  <a:lnTo>
                    <a:pt x="90" y="228"/>
                  </a:lnTo>
                  <a:lnTo>
                    <a:pt x="90" y="23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84" y="246"/>
                  </a:lnTo>
                  <a:lnTo>
                    <a:pt x="84" y="252"/>
                  </a:lnTo>
                  <a:lnTo>
                    <a:pt x="78" y="252"/>
                  </a:lnTo>
                  <a:lnTo>
                    <a:pt x="72" y="246"/>
                  </a:lnTo>
                  <a:lnTo>
                    <a:pt x="72" y="240"/>
                  </a:lnTo>
                  <a:lnTo>
                    <a:pt x="66" y="234"/>
                  </a:lnTo>
                  <a:lnTo>
                    <a:pt x="60" y="234"/>
                  </a:lnTo>
                  <a:lnTo>
                    <a:pt x="54" y="234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42" y="222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24" y="222"/>
                  </a:lnTo>
                  <a:lnTo>
                    <a:pt x="18" y="222"/>
                  </a:lnTo>
                  <a:lnTo>
                    <a:pt x="18" y="216"/>
                  </a:lnTo>
                  <a:lnTo>
                    <a:pt x="12" y="216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98"/>
                  </a:lnTo>
                  <a:lnTo>
                    <a:pt x="6" y="192"/>
                  </a:lnTo>
                  <a:lnTo>
                    <a:pt x="6" y="186"/>
                  </a:lnTo>
                  <a:lnTo>
                    <a:pt x="0" y="180"/>
                  </a:lnTo>
                  <a:lnTo>
                    <a:pt x="6" y="174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8" y="120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6891480" y="3147840"/>
              <a:ext cx="199800" cy="400320"/>
            </a:xfrm>
            <a:custGeom>
              <a:avLst/>
              <a:gdLst/>
              <a:ahLst/>
              <a:rect l="l" t="t" r="r" b="b"/>
              <a:pathLst>
                <a:path w="126" h="252">
                  <a:moveTo>
                    <a:pt x="48" y="120"/>
                  </a:moveTo>
                  <a:lnTo>
                    <a:pt x="48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30" y="102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84" y="18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14" y="78"/>
                  </a:lnTo>
                  <a:lnTo>
                    <a:pt x="120" y="78"/>
                  </a:lnTo>
                  <a:lnTo>
                    <a:pt x="120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26" y="120"/>
                  </a:lnTo>
                  <a:lnTo>
                    <a:pt x="126" y="126"/>
                  </a:lnTo>
                  <a:lnTo>
                    <a:pt x="126" y="132"/>
                  </a:lnTo>
                  <a:lnTo>
                    <a:pt x="126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14" y="174"/>
                  </a:lnTo>
                  <a:lnTo>
                    <a:pt x="114" y="180"/>
                  </a:lnTo>
                  <a:lnTo>
                    <a:pt x="114" y="186"/>
                  </a:lnTo>
                  <a:lnTo>
                    <a:pt x="114" y="192"/>
                  </a:lnTo>
                  <a:lnTo>
                    <a:pt x="114" y="198"/>
                  </a:lnTo>
                  <a:lnTo>
                    <a:pt x="114" y="204"/>
                  </a:lnTo>
                  <a:lnTo>
                    <a:pt x="108" y="204"/>
                  </a:lnTo>
                  <a:lnTo>
                    <a:pt x="108" y="210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96" y="222"/>
                  </a:lnTo>
                  <a:lnTo>
                    <a:pt x="90" y="222"/>
                  </a:lnTo>
                  <a:lnTo>
                    <a:pt x="90" y="228"/>
                  </a:lnTo>
                  <a:lnTo>
                    <a:pt x="90" y="23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84" y="246"/>
                  </a:lnTo>
                  <a:lnTo>
                    <a:pt x="84" y="252"/>
                  </a:lnTo>
                  <a:lnTo>
                    <a:pt x="78" y="252"/>
                  </a:lnTo>
                  <a:lnTo>
                    <a:pt x="72" y="246"/>
                  </a:lnTo>
                  <a:lnTo>
                    <a:pt x="72" y="240"/>
                  </a:lnTo>
                  <a:lnTo>
                    <a:pt x="66" y="234"/>
                  </a:lnTo>
                  <a:lnTo>
                    <a:pt x="60" y="234"/>
                  </a:lnTo>
                  <a:lnTo>
                    <a:pt x="54" y="234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42" y="222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24" y="222"/>
                  </a:lnTo>
                  <a:lnTo>
                    <a:pt x="18" y="222"/>
                  </a:lnTo>
                  <a:lnTo>
                    <a:pt x="18" y="216"/>
                  </a:lnTo>
                  <a:lnTo>
                    <a:pt x="12" y="216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98"/>
                  </a:lnTo>
                  <a:lnTo>
                    <a:pt x="6" y="192"/>
                  </a:lnTo>
                  <a:lnTo>
                    <a:pt x="6" y="186"/>
                  </a:lnTo>
                  <a:lnTo>
                    <a:pt x="0" y="180"/>
                  </a:lnTo>
                  <a:lnTo>
                    <a:pt x="6" y="174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8" y="120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1" name=""/>
          <p:cNvSpPr/>
          <p:nvPr/>
        </p:nvSpPr>
        <p:spPr>
          <a:xfrm>
            <a:off x="5662440" y="2928960"/>
            <a:ext cx="562320" cy="676080"/>
          </a:xfrm>
          <a:custGeom>
            <a:avLst/>
            <a:gdLst/>
            <a:ahLst/>
            <a:rect l="l" t="t" r="r" b="b"/>
            <a:pathLst>
              <a:path w="354" h="426">
                <a:moveTo>
                  <a:pt x="102" y="72"/>
                </a:moveTo>
                <a:lnTo>
                  <a:pt x="108" y="72"/>
                </a:lnTo>
                <a:lnTo>
                  <a:pt x="114" y="72"/>
                </a:lnTo>
                <a:lnTo>
                  <a:pt x="120" y="72"/>
                </a:lnTo>
                <a:lnTo>
                  <a:pt x="126" y="72"/>
                </a:lnTo>
                <a:lnTo>
                  <a:pt x="132" y="72"/>
                </a:lnTo>
                <a:lnTo>
                  <a:pt x="138" y="72"/>
                </a:lnTo>
                <a:lnTo>
                  <a:pt x="144" y="72"/>
                </a:lnTo>
                <a:lnTo>
                  <a:pt x="150" y="72"/>
                </a:lnTo>
                <a:lnTo>
                  <a:pt x="150" y="78"/>
                </a:lnTo>
                <a:lnTo>
                  <a:pt x="156" y="78"/>
                </a:lnTo>
                <a:lnTo>
                  <a:pt x="156" y="84"/>
                </a:lnTo>
                <a:lnTo>
                  <a:pt x="162" y="84"/>
                </a:lnTo>
                <a:lnTo>
                  <a:pt x="168" y="84"/>
                </a:lnTo>
                <a:lnTo>
                  <a:pt x="180" y="84"/>
                </a:lnTo>
                <a:lnTo>
                  <a:pt x="186" y="84"/>
                </a:lnTo>
                <a:lnTo>
                  <a:pt x="192" y="84"/>
                </a:lnTo>
                <a:lnTo>
                  <a:pt x="198" y="84"/>
                </a:lnTo>
                <a:lnTo>
                  <a:pt x="204" y="84"/>
                </a:lnTo>
                <a:lnTo>
                  <a:pt x="210" y="78"/>
                </a:lnTo>
                <a:lnTo>
                  <a:pt x="216" y="78"/>
                </a:lnTo>
                <a:lnTo>
                  <a:pt x="222" y="72"/>
                </a:lnTo>
                <a:lnTo>
                  <a:pt x="228" y="72"/>
                </a:lnTo>
                <a:lnTo>
                  <a:pt x="234" y="72"/>
                </a:lnTo>
                <a:lnTo>
                  <a:pt x="240" y="72"/>
                </a:lnTo>
                <a:lnTo>
                  <a:pt x="246" y="72"/>
                </a:lnTo>
                <a:lnTo>
                  <a:pt x="246" y="66"/>
                </a:lnTo>
                <a:lnTo>
                  <a:pt x="252" y="66"/>
                </a:lnTo>
                <a:lnTo>
                  <a:pt x="258" y="60"/>
                </a:lnTo>
                <a:lnTo>
                  <a:pt x="258" y="54"/>
                </a:lnTo>
                <a:lnTo>
                  <a:pt x="264" y="54"/>
                </a:lnTo>
                <a:lnTo>
                  <a:pt x="264" y="48"/>
                </a:lnTo>
                <a:lnTo>
                  <a:pt x="264" y="42"/>
                </a:lnTo>
                <a:lnTo>
                  <a:pt x="270" y="42"/>
                </a:lnTo>
                <a:lnTo>
                  <a:pt x="270" y="36"/>
                </a:lnTo>
                <a:lnTo>
                  <a:pt x="276" y="36"/>
                </a:lnTo>
                <a:lnTo>
                  <a:pt x="276" y="30"/>
                </a:lnTo>
                <a:lnTo>
                  <a:pt x="282" y="30"/>
                </a:lnTo>
                <a:lnTo>
                  <a:pt x="288" y="30"/>
                </a:lnTo>
                <a:lnTo>
                  <a:pt x="288" y="24"/>
                </a:lnTo>
                <a:lnTo>
                  <a:pt x="294" y="24"/>
                </a:lnTo>
                <a:lnTo>
                  <a:pt x="300" y="18"/>
                </a:lnTo>
                <a:lnTo>
                  <a:pt x="306" y="18"/>
                </a:lnTo>
                <a:lnTo>
                  <a:pt x="306" y="12"/>
                </a:lnTo>
                <a:lnTo>
                  <a:pt x="312" y="12"/>
                </a:lnTo>
                <a:lnTo>
                  <a:pt x="318" y="6"/>
                </a:lnTo>
                <a:lnTo>
                  <a:pt x="324" y="6"/>
                </a:lnTo>
                <a:lnTo>
                  <a:pt x="330" y="0"/>
                </a:lnTo>
                <a:lnTo>
                  <a:pt x="354" y="150"/>
                </a:lnTo>
                <a:lnTo>
                  <a:pt x="354" y="156"/>
                </a:lnTo>
                <a:lnTo>
                  <a:pt x="348" y="156"/>
                </a:lnTo>
                <a:lnTo>
                  <a:pt x="348" y="162"/>
                </a:lnTo>
                <a:lnTo>
                  <a:pt x="348" y="168"/>
                </a:lnTo>
                <a:lnTo>
                  <a:pt x="348" y="174"/>
                </a:lnTo>
                <a:lnTo>
                  <a:pt x="354" y="174"/>
                </a:lnTo>
                <a:lnTo>
                  <a:pt x="354" y="180"/>
                </a:lnTo>
                <a:lnTo>
                  <a:pt x="354" y="186"/>
                </a:lnTo>
                <a:lnTo>
                  <a:pt x="354" y="192"/>
                </a:lnTo>
                <a:lnTo>
                  <a:pt x="348" y="198"/>
                </a:lnTo>
                <a:lnTo>
                  <a:pt x="348" y="204"/>
                </a:lnTo>
                <a:lnTo>
                  <a:pt x="348" y="210"/>
                </a:lnTo>
                <a:lnTo>
                  <a:pt x="342" y="252"/>
                </a:lnTo>
                <a:lnTo>
                  <a:pt x="342" y="258"/>
                </a:lnTo>
                <a:lnTo>
                  <a:pt x="342" y="264"/>
                </a:lnTo>
                <a:lnTo>
                  <a:pt x="342" y="270"/>
                </a:lnTo>
                <a:lnTo>
                  <a:pt x="336" y="270"/>
                </a:lnTo>
                <a:lnTo>
                  <a:pt x="330" y="276"/>
                </a:lnTo>
                <a:lnTo>
                  <a:pt x="324" y="276"/>
                </a:lnTo>
                <a:lnTo>
                  <a:pt x="324" y="282"/>
                </a:lnTo>
                <a:lnTo>
                  <a:pt x="324" y="288"/>
                </a:lnTo>
                <a:lnTo>
                  <a:pt x="324" y="294"/>
                </a:lnTo>
                <a:lnTo>
                  <a:pt x="318" y="300"/>
                </a:lnTo>
                <a:lnTo>
                  <a:pt x="318" y="306"/>
                </a:lnTo>
                <a:lnTo>
                  <a:pt x="318" y="312"/>
                </a:lnTo>
                <a:lnTo>
                  <a:pt x="312" y="312"/>
                </a:lnTo>
                <a:lnTo>
                  <a:pt x="306" y="306"/>
                </a:lnTo>
                <a:lnTo>
                  <a:pt x="300" y="306"/>
                </a:lnTo>
                <a:lnTo>
                  <a:pt x="294" y="306"/>
                </a:lnTo>
                <a:lnTo>
                  <a:pt x="294" y="300"/>
                </a:lnTo>
                <a:lnTo>
                  <a:pt x="288" y="300"/>
                </a:lnTo>
                <a:lnTo>
                  <a:pt x="288" y="312"/>
                </a:lnTo>
                <a:lnTo>
                  <a:pt x="282" y="312"/>
                </a:lnTo>
                <a:lnTo>
                  <a:pt x="276" y="312"/>
                </a:lnTo>
                <a:lnTo>
                  <a:pt x="276" y="318"/>
                </a:lnTo>
                <a:lnTo>
                  <a:pt x="288" y="318"/>
                </a:lnTo>
                <a:lnTo>
                  <a:pt x="288" y="324"/>
                </a:lnTo>
                <a:lnTo>
                  <a:pt x="282" y="330"/>
                </a:lnTo>
                <a:lnTo>
                  <a:pt x="282" y="336"/>
                </a:lnTo>
                <a:lnTo>
                  <a:pt x="276" y="336"/>
                </a:lnTo>
                <a:lnTo>
                  <a:pt x="276" y="342"/>
                </a:lnTo>
                <a:lnTo>
                  <a:pt x="282" y="342"/>
                </a:lnTo>
                <a:lnTo>
                  <a:pt x="282" y="348"/>
                </a:lnTo>
                <a:lnTo>
                  <a:pt x="288" y="348"/>
                </a:lnTo>
                <a:lnTo>
                  <a:pt x="288" y="354"/>
                </a:lnTo>
                <a:lnTo>
                  <a:pt x="294" y="354"/>
                </a:lnTo>
                <a:lnTo>
                  <a:pt x="294" y="360"/>
                </a:lnTo>
                <a:lnTo>
                  <a:pt x="294" y="366"/>
                </a:lnTo>
                <a:lnTo>
                  <a:pt x="276" y="354"/>
                </a:lnTo>
                <a:lnTo>
                  <a:pt x="276" y="360"/>
                </a:lnTo>
                <a:lnTo>
                  <a:pt x="270" y="360"/>
                </a:lnTo>
                <a:lnTo>
                  <a:pt x="264" y="360"/>
                </a:lnTo>
                <a:lnTo>
                  <a:pt x="258" y="360"/>
                </a:lnTo>
                <a:lnTo>
                  <a:pt x="258" y="354"/>
                </a:lnTo>
                <a:lnTo>
                  <a:pt x="252" y="360"/>
                </a:lnTo>
                <a:lnTo>
                  <a:pt x="252" y="366"/>
                </a:lnTo>
                <a:lnTo>
                  <a:pt x="252" y="372"/>
                </a:lnTo>
                <a:lnTo>
                  <a:pt x="252" y="378"/>
                </a:lnTo>
                <a:lnTo>
                  <a:pt x="252" y="384"/>
                </a:lnTo>
                <a:lnTo>
                  <a:pt x="252" y="390"/>
                </a:lnTo>
                <a:lnTo>
                  <a:pt x="252" y="396"/>
                </a:lnTo>
                <a:lnTo>
                  <a:pt x="252" y="402"/>
                </a:lnTo>
                <a:lnTo>
                  <a:pt x="246" y="402"/>
                </a:lnTo>
                <a:lnTo>
                  <a:pt x="246" y="408"/>
                </a:lnTo>
                <a:lnTo>
                  <a:pt x="240" y="408"/>
                </a:lnTo>
                <a:lnTo>
                  <a:pt x="240" y="414"/>
                </a:lnTo>
                <a:lnTo>
                  <a:pt x="240" y="420"/>
                </a:lnTo>
                <a:lnTo>
                  <a:pt x="240" y="426"/>
                </a:lnTo>
                <a:lnTo>
                  <a:pt x="234" y="426"/>
                </a:lnTo>
                <a:lnTo>
                  <a:pt x="228" y="426"/>
                </a:lnTo>
                <a:lnTo>
                  <a:pt x="222" y="426"/>
                </a:lnTo>
                <a:lnTo>
                  <a:pt x="222" y="420"/>
                </a:lnTo>
                <a:lnTo>
                  <a:pt x="222" y="414"/>
                </a:lnTo>
                <a:lnTo>
                  <a:pt x="222" y="408"/>
                </a:lnTo>
                <a:lnTo>
                  <a:pt x="216" y="408"/>
                </a:lnTo>
                <a:lnTo>
                  <a:pt x="216" y="402"/>
                </a:lnTo>
                <a:lnTo>
                  <a:pt x="210" y="402"/>
                </a:lnTo>
                <a:lnTo>
                  <a:pt x="204" y="396"/>
                </a:lnTo>
                <a:lnTo>
                  <a:pt x="198" y="390"/>
                </a:lnTo>
                <a:lnTo>
                  <a:pt x="198" y="384"/>
                </a:lnTo>
                <a:lnTo>
                  <a:pt x="198" y="378"/>
                </a:lnTo>
                <a:lnTo>
                  <a:pt x="192" y="378"/>
                </a:lnTo>
                <a:lnTo>
                  <a:pt x="192" y="372"/>
                </a:lnTo>
                <a:lnTo>
                  <a:pt x="186" y="378"/>
                </a:lnTo>
                <a:lnTo>
                  <a:pt x="180" y="378"/>
                </a:lnTo>
                <a:lnTo>
                  <a:pt x="174" y="384"/>
                </a:lnTo>
                <a:lnTo>
                  <a:pt x="174" y="390"/>
                </a:lnTo>
                <a:lnTo>
                  <a:pt x="168" y="390"/>
                </a:lnTo>
                <a:lnTo>
                  <a:pt x="168" y="396"/>
                </a:lnTo>
                <a:lnTo>
                  <a:pt x="168" y="402"/>
                </a:lnTo>
                <a:lnTo>
                  <a:pt x="162" y="402"/>
                </a:lnTo>
                <a:lnTo>
                  <a:pt x="156" y="402"/>
                </a:lnTo>
                <a:lnTo>
                  <a:pt x="150" y="402"/>
                </a:lnTo>
                <a:lnTo>
                  <a:pt x="144" y="408"/>
                </a:lnTo>
                <a:lnTo>
                  <a:pt x="138" y="408"/>
                </a:lnTo>
                <a:lnTo>
                  <a:pt x="132" y="408"/>
                </a:lnTo>
                <a:lnTo>
                  <a:pt x="132" y="402"/>
                </a:lnTo>
                <a:lnTo>
                  <a:pt x="126" y="402"/>
                </a:lnTo>
                <a:lnTo>
                  <a:pt x="120" y="402"/>
                </a:lnTo>
                <a:lnTo>
                  <a:pt x="114" y="402"/>
                </a:lnTo>
                <a:lnTo>
                  <a:pt x="108" y="396"/>
                </a:lnTo>
                <a:lnTo>
                  <a:pt x="102" y="396"/>
                </a:lnTo>
                <a:lnTo>
                  <a:pt x="96" y="396"/>
                </a:lnTo>
                <a:lnTo>
                  <a:pt x="90" y="390"/>
                </a:lnTo>
                <a:lnTo>
                  <a:pt x="84" y="390"/>
                </a:lnTo>
                <a:lnTo>
                  <a:pt x="78" y="390"/>
                </a:lnTo>
                <a:lnTo>
                  <a:pt x="72" y="390"/>
                </a:lnTo>
                <a:lnTo>
                  <a:pt x="66" y="384"/>
                </a:lnTo>
                <a:lnTo>
                  <a:pt x="60" y="384"/>
                </a:lnTo>
                <a:lnTo>
                  <a:pt x="60" y="378"/>
                </a:lnTo>
                <a:lnTo>
                  <a:pt x="60" y="372"/>
                </a:lnTo>
                <a:lnTo>
                  <a:pt x="60" y="366"/>
                </a:lnTo>
                <a:lnTo>
                  <a:pt x="54" y="366"/>
                </a:lnTo>
                <a:lnTo>
                  <a:pt x="48" y="366"/>
                </a:lnTo>
                <a:lnTo>
                  <a:pt x="42" y="366"/>
                </a:lnTo>
                <a:lnTo>
                  <a:pt x="36" y="366"/>
                </a:lnTo>
                <a:lnTo>
                  <a:pt x="0" y="90"/>
                </a:lnTo>
                <a:lnTo>
                  <a:pt x="102" y="72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5662440" y="2928960"/>
            <a:ext cx="562320" cy="676080"/>
          </a:xfrm>
          <a:custGeom>
            <a:avLst/>
            <a:gdLst/>
            <a:ahLst/>
            <a:rect l="l" t="t" r="r" b="b"/>
            <a:pathLst>
              <a:path w="354" h="426">
                <a:moveTo>
                  <a:pt x="102" y="72"/>
                </a:moveTo>
                <a:lnTo>
                  <a:pt x="108" y="72"/>
                </a:lnTo>
                <a:lnTo>
                  <a:pt x="114" y="72"/>
                </a:lnTo>
                <a:lnTo>
                  <a:pt x="120" y="72"/>
                </a:lnTo>
                <a:lnTo>
                  <a:pt x="126" y="72"/>
                </a:lnTo>
                <a:lnTo>
                  <a:pt x="132" y="72"/>
                </a:lnTo>
                <a:lnTo>
                  <a:pt x="138" y="72"/>
                </a:lnTo>
                <a:lnTo>
                  <a:pt x="144" y="72"/>
                </a:lnTo>
                <a:lnTo>
                  <a:pt x="150" y="72"/>
                </a:lnTo>
                <a:lnTo>
                  <a:pt x="150" y="78"/>
                </a:lnTo>
                <a:lnTo>
                  <a:pt x="156" y="78"/>
                </a:lnTo>
                <a:lnTo>
                  <a:pt x="156" y="84"/>
                </a:lnTo>
                <a:lnTo>
                  <a:pt x="162" y="84"/>
                </a:lnTo>
                <a:lnTo>
                  <a:pt x="168" y="84"/>
                </a:lnTo>
                <a:lnTo>
                  <a:pt x="180" y="84"/>
                </a:lnTo>
                <a:lnTo>
                  <a:pt x="186" y="84"/>
                </a:lnTo>
                <a:lnTo>
                  <a:pt x="192" y="84"/>
                </a:lnTo>
                <a:lnTo>
                  <a:pt x="198" y="84"/>
                </a:lnTo>
                <a:lnTo>
                  <a:pt x="204" y="84"/>
                </a:lnTo>
                <a:lnTo>
                  <a:pt x="210" y="78"/>
                </a:lnTo>
                <a:lnTo>
                  <a:pt x="216" y="78"/>
                </a:lnTo>
                <a:lnTo>
                  <a:pt x="222" y="72"/>
                </a:lnTo>
                <a:lnTo>
                  <a:pt x="228" y="72"/>
                </a:lnTo>
                <a:lnTo>
                  <a:pt x="234" y="72"/>
                </a:lnTo>
                <a:lnTo>
                  <a:pt x="240" y="72"/>
                </a:lnTo>
                <a:lnTo>
                  <a:pt x="246" y="72"/>
                </a:lnTo>
                <a:lnTo>
                  <a:pt x="246" y="66"/>
                </a:lnTo>
                <a:lnTo>
                  <a:pt x="252" y="66"/>
                </a:lnTo>
                <a:lnTo>
                  <a:pt x="258" y="60"/>
                </a:lnTo>
                <a:lnTo>
                  <a:pt x="258" y="54"/>
                </a:lnTo>
                <a:lnTo>
                  <a:pt x="264" y="54"/>
                </a:lnTo>
                <a:lnTo>
                  <a:pt x="264" y="48"/>
                </a:lnTo>
                <a:lnTo>
                  <a:pt x="264" y="42"/>
                </a:lnTo>
                <a:lnTo>
                  <a:pt x="270" y="42"/>
                </a:lnTo>
                <a:lnTo>
                  <a:pt x="270" y="36"/>
                </a:lnTo>
                <a:lnTo>
                  <a:pt x="276" y="36"/>
                </a:lnTo>
                <a:lnTo>
                  <a:pt x="276" y="30"/>
                </a:lnTo>
                <a:lnTo>
                  <a:pt x="282" y="30"/>
                </a:lnTo>
                <a:lnTo>
                  <a:pt x="288" y="30"/>
                </a:lnTo>
                <a:lnTo>
                  <a:pt x="288" y="24"/>
                </a:lnTo>
                <a:lnTo>
                  <a:pt x="294" y="24"/>
                </a:lnTo>
                <a:lnTo>
                  <a:pt x="300" y="18"/>
                </a:lnTo>
                <a:lnTo>
                  <a:pt x="306" y="18"/>
                </a:lnTo>
                <a:lnTo>
                  <a:pt x="306" y="12"/>
                </a:lnTo>
                <a:lnTo>
                  <a:pt x="312" y="12"/>
                </a:lnTo>
                <a:lnTo>
                  <a:pt x="318" y="6"/>
                </a:lnTo>
                <a:lnTo>
                  <a:pt x="324" y="6"/>
                </a:lnTo>
                <a:lnTo>
                  <a:pt x="330" y="0"/>
                </a:lnTo>
                <a:lnTo>
                  <a:pt x="354" y="150"/>
                </a:lnTo>
                <a:lnTo>
                  <a:pt x="354" y="156"/>
                </a:lnTo>
                <a:lnTo>
                  <a:pt x="348" y="156"/>
                </a:lnTo>
                <a:lnTo>
                  <a:pt x="348" y="162"/>
                </a:lnTo>
                <a:lnTo>
                  <a:pt x="348" y="168"/>
                </a:lnTo>
                <a:lnTo>
                  <a:pt x="348" y="174"/>
                </a:lnTo>
                <a:lnTo>
                  <a:pt x="354" y="174"/>
                </a:lnTo>
                <a:lnTo>
                  <a:pt x="354" y="180"/>
                </a:lnTo>
                <a:lnTo>
                  <a:pt x="354" y="186"/>
                </a:lnTo>
                <a:lnTo>
                  <a:pt x="354" y="192"/>
                </a:lnTo>
                <a:lnTo>
                  <a:pt x="348" y="198"/>
                </a:lnTo>
                <a:lnTo>
                  <a:pt x="348" y="204"/>
                </a:lnTo>
                <a:lnTo>
                  <a:pt x="348" y="210"/>
                </a:lnTo>
                <a:lnTo>
                  <a:pt x="342" y="252"/>
                </a:lnTo>
                <a:lnTo>
                  <a:pt x="342" y="258"/>
                </a:lnTo>
                <a:lnTo>
                  <a:pt x="342" y="264"/>
                </a:lnTo>
                <a:lnTo>
                  <a:pt x="342" y="270"/>
                </a:lnTo>
                <a:lnTo>
                  <a:pt x="336" y="270"/>
                </a:lnTo>
                <a:lnTo>
                  <a:pt x="330" y="276"/>
                </a:lnTo>
                <a:lnTo>
                  <a:pt x="324" y="276"/>
                </a:lnTo>
                <a:lnTo>
                  <a:pt x="324" y="282"/>
                </a:lnTo>
                <a:lnTo>
                  <a:pt x="324" y="288"/>
                </a:lnTo>
                <a:lnTo>
                  <a:pt x="324" y="294"/>
                </a:lnTo>
                <a:lnTo>
                  <a:pt x="318" y="300"/>
                </a:lnTo>
                <a:lnTo>
                  <a:pt x="318" y="306"/>
                </a:lnTo>
                <a:lnTo>
                  <a:pt x="318" y="312"/>
                </a:lnTo>
                <a:lnTo>
                  <a:pt x="312" y="312"/>
                </a:lnTo>
                <a:lnTo>
                  <a:pt x="306" y="306"/>
                </a:lnTo>
                <a:lnTo>
                  <a:pt x="300" y="306"/>
                </a:lnTo>
                <a:lnTo>
                  <a:pt x="294" y="306"/>
                </a:lnTo>
                <a:lnTo>
                  <a:pt x="294" y="300"/>
                </a:lnTo>
                <a:lnTo>
                  <a:pt x="288" y="300"/>
                </a:lnTo>
                <a:lnTo>
                  <a:pt x="288" y="312"/>
                </a:lnTo>
                <a:lnTo>
                  <a:pt x="282" y="312"/>
                </a:lnTo>
                <a:lnTo>
                  <a:pt x="276" y="312"/>
                </a:lnTo>
                <a:lnTo>
                  <a:pt x="276" y="318"/>
                </a:lnTo>
                <a:lnTo>
                  <a:pt x="288" y="318"/>
                </a:lnTo>
                <a:lnTo>
                  <a:pt x="288" y="324"/>
                </a:lnTo>
                <a:lnTo>
                  <a:pt x="282" y="330"/>
                </a:lnTo>
                <a:lnTo>
                  <a:pt x="282" y="336"/>
                </a:lnTo>
                <a:lnTo>
                  <a:pt x="276" y="336"/>
                </a:lnTo>
                <a:lnTo>
                  <a:pt x="276" y="342"/>
                </a:lnTo>
                <a:lnTo>
                  <a:pt x="282" y="342"/>
                </a:lnTo>
                <a:lnTo>
                  <a:pt x="282" y="348"/>
                </a:lnTo>
                <a:lnTo>
                  <a:pt x="288" y="348"/>
                </a:lnTo>
                <a:lnTo>
                  <a:pt x="288" y="354"/>
                </a:lnTo>
                <a:lnTo>
                  <a:pt x="294" y="354"/>
                </a:lnTo>
                <a:lnTo>
                  <a:pt x="294" y="360"/>
                </a:lnTo>
                <a:lnTo>
                  <a:pt x="294" y="366"/>
                </a:lnTo>
                <a:lnTo>
                  <a:pt x="276" y="354"/>
                </a:lnTo>
                <a:lnTo>
                  <a:pt x="276" y="360"/>
                </a:lnTo>
                <a:lnTo>
                  <a:pt x="270" y="360"/>
                </a:lnTo>
                <a:lnTo>
                  <a:pt x="264" y="360"/>
                </a:lnTo>
                <a:lnTo>
                  <a:pt x="258" y="360"/>
                </a:lnTo>
                <a:lnTo>
                  <a:pt x="258" y="354"/>
                </a:lnTo>
                <a:lnTo>
                  <a:pt x="252" y="360"/>
                </a:lnTo>
                <a:lnTo>
                  <a:pt x="252" y="366"/>
                </a:lnTo>
                <a:lnTo>
                  <a:pt x="252" y="372"/>
                </a:lnTo>
                <a:lnTo>
                  <a:pt x="252" y="378"/>
                </a:lnTo>
                <a:lnTo>
                  <a:pt x="252" y="384"/>
                </a:lnTo>
                <a:lnTo>
                  <a:pt x="252" y="390"/>
                </a:lnTo>
                <a:lnTo>
                  <a:pt x="252" y="396"/>
                </a:lnTo>
                <a:lnTo>
                  <a:pt x="252" y="402"/>
                </a:lnTo>
                <a:lnTo>
                  <a:pt x="246" y="402"/>
                </a:lnTo>
                <a:lnTo>
                  <a:pt x="246" y="408"/>
                </a:lnTo>
                <a:lnTo>
                  <a:pt x="240" y="408"/>
                </a:lnTo>
                <a:lnTo>
                  <a:pt x="240" y="414"/>
                </a:lnTo>
                <a:lnTo>
                  <a:pt x="240" y="420"/>
                </a:lnTo>
                <a:lnTo>
                  <a:pt x="240" y="426"/>
                </a:lnTo>
                <a:lnTo>
                  <a:pt x="234" y="426"/>
                </a:lnTo>
                <a:lnTo>
                  <a:pt x="228" y="426"/>
                </a:lnTo>
                <a:lnTo>
                  <a:pt x="222" y="426"/>
                </a:lnTo>
                <a:lnTo>
                  <a:pt x="222" y="420"/>
                </a:lnTo>
                <a:lnTo>
                  <a:pt x="222" y="414"/>
                </a:lnTo>
                <a:lnTo>
                  <a:pt x="222" y="408"/>
                </a:lnTo>
                <a:lnTo>
                  <a:pt x="216" y="408"/>
                </a:lnTo>
                <a:lnTo>
                  <a:pt x="216" y="402"/>
                </a:lnTo>
                <a:lnTo>
                  <a:pt x="210" y="402"/>
                </a:lnTo>
                <a:lnTo>
                  <a:pt x="204" y="396"/>
                </a:lnTo>
                <a:lnTo>
                  <a:pt x="198" y="390"/>
                </a:lnTo>
                <a:lnTo>
                  <a:pt x="198" y="384"/>
                </a:lnTo>
                <a:lnTo>
                  <a:pt x="198" y="378"/>
                </a:lnTo>
                <a:lnTo>
                  <a:pt x="192" y="378"/>
                </a:lnTo>
                <a:lnTo>
                  <a:pt x="192" y="372"/>
                </a:lnTo>
                <a:lnTo>
                  <a:pt x="186" y="378"/>
                </a:lnTo>
                <a:lnTo>
                  <a:pt x="180" y="378"/>
                </a:lnTo>
                <a:lnTo>
                  <a:pt x="174" y="384"/>
                </a:lnTo>
                <a:lnTo>
                  <a:pt x="174" y="390"/>
                </a:lnTo>
                <a:lnTo>
                  <a:pt x="168" y="390"/>
                </a:lnTo>
                <a:lnTo>
                  <a:pt x="168" y="396"/>
                </a:lnTo>
                <a:lnTo>
                  <a:pt x="168" y="402"/>
                </a:lnTo>
                <a:lnTo>
                  <a:pt x="162" y="402"/>
                </a:lnTo>
                <a:lnTo>
                  <a:pt x="156" y="402"/>
                </a:lnTo>
                <a:lnTo>
                  <a:pt x="150" y="402"/>
                </a:lnTo>
                <a:lnTo>
                  <a:pt x="144" y="408"/>
                </a:lnTo>
                <a:lnTo>
                  <a:pt x="138" y="408"/>
                </a:lnTo>
                <a:lnTo>
                  <a:pt x="132" y="408"/>
                </a:lnTo>
                <a:lnTo>
                  <a:pt x="132" y="402"/>
                </a:lnTo>
                <a:lnTo>
                  <a:pt x="126" y="402"/>
                </a:lnTo>
                <a:lnTo>
                  <a:pt x="120" y="402"/>
                </a:lnTo>
                <a:lnTo>
                  <a:pt x="114" y="402"/>
                </a:lnTo>
                <a:lnTo>
                  <a:pt x="108" y="396"/>
                </a:lnTo>
                <a:lnTo>
                  <a:pt x="102" y="396"/>
                </a:lnTo>
                <a:lnTo>
                  <a:pt x="96" y="396"/>
                </a:lnTo>
                <a:lnTo>
                  <a:pt x="90" y="390"/>
                </a:lnTo>
                <a:lnTo>
                  <a:pt x="84" y="390"/>
                </a:lnTo>
                <a:lnTo>
                  <a:pt x="78" y="390"/>
                </a:lnTo>
                <a:lnTo>
                  <a:pt x="72" y="390"/>
                </a:lnTo>
                <a:lnTo>
                  <a:pt x="66" y="384"/>
                </a:lnTo>
                <a:lnTo>
                  <a:pt x="60" y="384"/>
                </a:lnTo>
                <a:lnTo>
                  <a:pt x="60" y="378"/>
                </a:lnTo>
                <a:lnTo>
                  <a:pt x="60" y="372"/>
                </a:lnTo>
                <a:lnTo>
                  <a:pt x="60" y="366"/>
                </a:lnTo>
                <a:lnTo>
                  <a:pt x="54" y="366"/>
                </a:lnTo>
                <a:lnTo>
                  <a:pt x="48" y="366"/>
                </a:lnTo>
                <a:lnTo>
                  <a:pt x="42" y="366"/>
                </a:lnTo>
                <a:lnTo>
                  <a:pt x="36" y="366"/>
                </a:lnTo>
                <a:lnTo>
                  <a:pt x="0" y="90"/>
                </a:lnTo>
                <a:lnTo>
                  <a:pt x="102" y="72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6186600" y="2805120"/>
            <a:ext cx="780840" cy="514440"/>
          </a:xfrm>
          <a:custGeom>
            <a:avLst/>
            <a:gdLst/>
            <a:ahLst/>
            <a:rect l="l" t="t" r="r" b="b"/>
            <a:pathLst>
              <a:path w="492" h="324">
                <a:moveTo>
                  <a:pt x="0" y="78"/>
                </a:moveTo>
                <a:lnTo>
                  <a:pt x="0" y="78"/>
                </a:lnTo>
                <a:lnTo>
                  <a:pt x="6" y="78"/>
                </a:lnTo>
                <a:lnTo>
                  <a:pt x="12" y="72"/>
                </a:lnTo>
                <a:lnTo>
                  <a:pt x="18" y="72"/>
                </a:lnTo>
                <a:lnTo>
                  <a:pt x="18" y="66"/>
                </a:lnTo>
                <a:lnTo>
                  <a:pt x="24" y="66"/>
                </a:lnTo>
                <a:lnTo>
                  <a:pt x="24" y="60"/>
                </a:lnTo>
                <a:lnTo>
                  <a:pt x="30" y="60"/>
                </a:lnTo>
                <a:lnTo>
                  <a:pt x="30" y="54"/>
                </a:lnTo>
                <a:lnTo>
                  <a:pt x="36" y="54"/>
                </a:lnTo>
                <a:lnTo>
                  <a:pt x="36" y="48"/>
                </a:lnTo>
                <a:lnTo>
                  <a:pt x="42" y="48"/>
                </a:lnTo>
                <a:lnTo>
                  <a:pt x="42" y="42"/>
                </a:lnTo>
                <a:lnTo>
                  <a:pt x="48" y="42"/>
                </a:lnTo>
                <a:lnTo>
                  <a:pt x="54" y="48"/>
                </a:lnTo>
                <a:lnTo>
                  <a:pt x="60" y="54"/>
                </a:lnTo>
                <a:lnTo>
                  <a:pt x="60" y="60"/>
                </a:lnTo>
                <a:lnTo>
                  <a:pt x="60" y="66"/>
                </a:lnTo>
                <a:lnTo>
                  <a:pt x="54" y="72"/>
                </a:lnTo>
                <a:lnTo>
                  <a:pt x="96" y="60"/>
                </a:lnTo>
                <a:lnTo>
                  <a:pt x="138" y="54"/>
                </a:lnTo>
                <a:lnTo>
                  <a:pt x="180" y="42"/>
                </a:lnTo>
                <a:lnTo>
                  <a:pt x="222" y="36"/>
                </a:lnTo>
                <a:lnTo>
                  <a:pt x="264" y="30"/>
                </a:lnTo>
                <a:lnTo>
                  <a:pt x="306" y="18"/>
                </a:lnTo>
                <a:lnTo>
                  <a:pt x="360" y="6"/>
                </a:lnTo>
                <a:lnTo>
                  <a:pt x="414" y="0"/>
                </a:lnTo>
                <a:lnTo>
                  <a:pt x="408" y="0"/>
                </a:lnTo>
                <a:lnTo>
                  <a:pt x="414" y="0"/>
                </a:lnTo>
                <a:lnTo>
                  <a:pt x="414" y="6"/>
                </a:lnTo>
                <a:lnTo>
                  <a:pt x="420" y="6"/>
                </a:lnTo>
                <a:lnTo>
                  <a:pt x="426" y="12"/>
                </a:lnTo>
                <a:lnTo>
                  <a:pt x="432" y="12"/>
                </a:lnTo>
                <a:lnTo>
                  <a:pt x="438" y="18"/>
                </a:lnTo>
                <a:lnTo>
                  <a:pt x="438" y="24"/>
                </a:lnTo>
                <a:lnTo>
                  <a:pt x="438" y="30"/>
                </a:lnTo>
                <a:lnTo>
                  <a:pt x="444" y="30"/>
                </a:lnTo>
                <a:lnTo>
                  <a:pt x="444" y="36"/>
                </a:lnTo>
                <a:lnTo>
                  <a:pt x="444" y="42"/>
                </a:lnTo>
                <a:lnTo>
                  <a:pt x="450" y="42"/>
                </a:lnTo>
                <a:lnTo>
                  <a:pt x="456" y="48"/>
                </a:lnTo>
                <a:lnTo>
                  <a:pt x="462" y="48"/>
                </a:lnTo>
                <a:lnTo>
                  <a:pt x="468" y="54"/>
                </a:lnTo>
                <a:lnTo>
                  <a:pt x="468" y="60"/>
                </a:lnTo>
                <a:lnTo>
                  <a:pt x="468" y="66"/>
                </a:lnTo>
                <a:lnTo>
                  <a:pt x="462" y="66"/>
                </a:lnTo>
                <a:lnTo>
                  <a:pt x="456" y="66"/>
                </a:lnTo>
                <a:lnTo>
                  <a:pt x="456" y="72"/>
                </a:lnTo>
                <a:lnTo>
                  <a:pt x="456" y="78"/>
                </a:lnTo>
                <a:lnTo>
                  <a:pt x="456" y="84"/>
                </a:lnTo>
                <a:lnTo>
                  <a:pt x="456" y="90"/>
                </a:lnTo>
                <a:lnTo>
                  <a:pt x="456" y="96"/>
                </a:lnTo>
                <a:lnTo>
                  <a:pt x="450" y="96"/>
                </a:lnTo>
                <a:lnTo>
                  <a:pt x="450" y="102"/>
                </a:lnTo>
                <a:lnTo>
                  <a:pt x="450" y="108"/>
                </a:lnTo>
                <a:lnTo>
                  <a:pt x="456" y="114"/>
                </a:lnTo>
                <a:lnTo>
                  <a:pt x="456" y="120"/>
                </a:lnTo>
                <a:lnTo>
                  <a:pt x="456" y="126"/>
                </a:lnTo>
                <a:lnTo>
                  <a:pt x="450" y="126"/>
                </a:lnTo>
                <a:lnTo>
                  <a:pt x="450" y="132"/>
                </a:lnTo>
                <a:lnTo>
                  <a:pt x="444" y="132"/>
                </a:lnTo>
                <a:lnTo>
                  <a:pt x="444" y="138"/>
                </a:lnTo>
                <a:lnTo>
                  <a:pt x="450" y="138"/>
                </a:lnTo>
                <a:lnTo>
                  <a:pt x="450" y="144"/>
                </a:lnTo>
                <a:lnTo>
                  <a:pt x="450" y="150"/>
                </a:lnTo>
                <a:lnTo>
                  <a:pt x="456" y="150"/>
                </a:lnTo>
                <a:lnTo>
                  <a:pt x="456" y="156"/>
                </a:lnTo>
                <a:lnTo>
                  <a:pt x="474" y="156"/>
                </a:lnTo>
                <a:lnTo>
                  <a:pt x="474" y="162"/>
                </a:lnTo>
                <a:lnTo>
                  <a:pt x="474" y="168"/>
                </a:lnTo>
                <a:lnTo>
                  <a:pt x="474" y="174"/>
                </a:lnTo>
                <a:lnTo>
                  <a:pt x="480" y="174"/>
                </a:lnTo>
                <a:lnTo>
                  <a:pt x="486" y="174"/>
                </a:lnTo>
                <a:lnTo>
                  <a:pt x="486" y="180"/>
                </a:lnTo>
                <a:lnTo>
                  <a:pt x="486" y="186"/>
                </a:lnTo>
                <a:lnTo>
                  <a:pt x="492" y="186"/>
                </a:lnTo>
                <a:lnTo>
                  <a:pt x="492" y="192"/>
                </a:lnTo>
                <a:lnTo>
                  <a:pt x="486" y="192"/>
                </a:lnTo>
                <a:lnTo>
                  <a:pt x="486" y="198"/>
                </a:lnTo>
                <a:lnTo>
                  <a:pt x="486" y="204"/>
                </a:lnTo>
                <a:lnTo>
                  <a:pt x="486" y="210"/>
                </a:lnTo>
                <a:lnTo>
                  <a:pt x="480" y="210"/>
                </a:lnTo>
                <a:lnTo>
                  <a:pt x="480" y="216"/>
                </a:lnTo>
                <a:lnTo>
                  <a:pt x="480" y="222"/>
                </a:lnTo>
                <a:lnTo>
                  <a:pt x="474" y="222"/>
                </a:lnTo>
                <a:lnTo>
                  <a:pt x="474" y="228"/>
                </a:lnTo>
                <a:lnTo>
                  <a:pt x="468" y="228"/>
                </a:lnTo>
                <a:lnTo>
                  <a:pt x="462" y="228"/>
                </a:lnTo>
                <a:lnTo>
                  <a:pt x="456" y="234"/>
                </a:lnTo>
                <a:lnTo>
                  <a:pt x="450" y="234"/>
                </a:lnTo>
                <a:lnTo>
                  <a:pt x="444" y="240"/>
                </a:lnTo>
                <a:lnTo>
                  <a:pt x="438" y="246"/>
                </a:lnTo>
                <a:lnTo>
                  <a:pt x="438" y="252"/>
                </a:lnTo>
                <a:lnTo>
                  <a:pt x="432" y="252"/>
                </a:lnTo>
                <a:lnTo>
                  <a:pt x="432" y="258"/>
                </a:lnTo>
                <a:lnTo>
                  <a:pt x="426" y="258"/>
                </a:lnTo>
                <a:lnTo>
                  <a:pt x="396" y="264"/>
                </a:lnTo>
                <a:lnTo>
                  <a:pt x="348" y="270"/>
                </a:lnTo>
                <a:lnTo>
                  <a:pt x="300" y="282"/>
                </a:lnTo>
                <a:lnTo>
                  <a:pt x="240" y="288"/>
                </a:lnTo>
                <a:lnTo>
                  <a:pt x="180" y="300"/>
                </a:lnTo>
                <a:lnTo>
                  <a:pt x="126" y="312"/>
                </a:lnTo>
                <a:lnTo>
                  <a:pt x="102" y="312"/>
                </a:lnTo>
                <a:lnTo>
                  <a:pt x="78" y="318"/>
                </a:lnTo>
                <a:lnTo>
                  <a:pt x="60" y="318"/>
                </a:lnTo>
                <a:lnTo>
                  <a:pt x="42" y="324"/>
                </a:lnTo>
                <a:lnTo>
                  <a:pt x="0" y="78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6186600" y="2805120"/>
            <a:ext cx="780840" cy="514440"/>
          </a:xfrm>
          <a:custGeom>
            <a:avLst/>
            <a:gdLst/>
            <a:ahLst/>
            <a:rect l="l" t="t" r="r" b="b"/>
            <a:pathLst>
              <a:path w="492" h="324">
                <a:moveTo>
                  <a:pt x="0" y="78"/>
                </a:moveTo>
                <a:lnTo>
                  <a:pt x="0" y="78"/>
                </a:lnTo>
                <a:lnTo>
                  <a:pt x="6" y="78"/>
                </a:lnTo>
                <a:lnTo>
                  <a:pt x="12" y="72"/>
                </a:lnTo>
                <a:lnTo>
                  <a:pt x="18" y="72"/>
                </a:lnTo>
                <a:lnTo>
                  <a:pt x="18" y="66"/>
                </a:lnTo>
                <a:lnTo>
                  <a:pt x="24" y="66"/>
                </a:lnTo>
                <a:lnTo>
                  <a:pt x="24" y="60"/>
                </a:lnTo>
                <a:lnTo>
                  <a:pt x="30" y="60"/>
                </a:lnTo>
                <a:lnTo>
                  <a:pt x="30" y="54"/>
                </a:lnTo>
                <a:lnTo>
                  <a:pt x="36" y="54"/>
                </a:lnTo>
                <a:lnTo>
                  <a:pt x="36" y="48"/>
                </a:lnTo>
                <a:lnTo>
                  <a:pt x="42" y="48"/>
                </a:lnTo>
                <a:lnTo>
                  <a:pt x="42" y="42"/>
                </a:lnTo>
                <a:lnTo>
                  <a:pt x="48" y="42"/>
                </a:lnTo>
                <a:lnTo>
                  <a:pt x="54" y="48"/>
                </a:lnTo>
                <a:lnTo>
                  <a:pt x="60" y="54"/>
                </a:lnTo>
                <a:lnTo>
                  <a:pt x="60" y="60"/>
                </a:lnTo>
                <a:lnTo>
                  <a:pt x="60" y="66"/>
                </a:lnTo>
                <a:lnTo>
                  <a:pt x="54" y="72"/>
                </a:lnTo>
                <a:lnTo>
                  <a:pt x="96" y="60"/>
                </a:lnTo>
                <a:lnTo>
                  <a:pt x="138" y="54"/>
                </a:lnTo>
                <a:lnTo>
                  <a:pt x="180" y="42"/>
                </a:lnTo>
                <a:lnTo>
                  <a:pt x="222" y="36"/>
                </a:lnTo>
                <a:lnTo>
                  <a:pt x="264" y="30"/>
                </a:lnTo>
                <a:lnTo>
                  <a:pt x="306" y="18"/>
                </a:lnTo>
                <a:lnTo>
                  <a:pt x="360" y="6"/>
                </a:lnTo>
                <a:lnTo>
                  <a:pt x="414" y="0"/>
                </a:lnTo>
                <a:lnTo>
                  <a:pt x="408" y="0"/>
                </a:lnTo>
                <a:lnTo>
                  <a:pt x="414" y="0"/>
                </a:lnTo>
                <a:lnTo>
                  <a:pt x="414" y="6"/>
                </a:lnTo>
                <a:lnTo>
                  <a:pt x="420" y="6"/>
                </a:lnTo>
                <a:lnTo>
                  <a:pt x="426" y="12"/>
                </a:lnTo>
                <a:lnTo>
                  <a:pt x="432" y="12"/>
                </a:lnTo>
                <a:lnTo>
                  <a:pt x="438" y="18"/>
                </a:lnTo>
                <a:lnTo>
                  <a:pt x="438" y="24"/>
                </a:lnTo>
                <a:lnTo>
                  <a:pt x="438" y="30"/>
                </a:lnTo>
                <a:lnTo>
                  <a:pt x="444" y="30"/>
                </a:lnTo>
                <a:lnTo>
                  <a:pt x="444" y="36"/>
                </a:lnTo>
                <a:lnTo>
                  <a:pt x="444" y="42"/>
                </a:lnTo>
                <a:lnTo>
                  <a:pt x="450" y="42"/>
                </a:lnTo>
                <a:lnTo>
                  <a:pt x="456" y="48"/>
                </a:lnTo>
                <a:lnTo>
                  <a:pt x="462" y="48"/>
                </a:lnTo>
                <a:lnTo>
                  <a:pt x="468" y="54"/>
                </a:lnTo>
                <a:lnTo>
                  <a:pt x="468" y="60"/>
                </a:lnTo>
                <a:lnTo>
                  <a:pt x="468" y="66"/>
                </a:lnTo>
                <a:lnTo>
                  <a:pt x="462" y="66"/>
                </a:lnTo>
                <a:lnTo>
                  <a:pt x="456" y="66"/>
                </a:lnTo>
                <a:lnTo>
                  <a:pt x="456" y="72"/>
                </a:lnTo>
                <a:lnTo>
                  <a:pt x="456" y="78"/>
                </a:lnTo>
                <a:lnTo>
                  <a:pt x="456" y="84"/>
                </a:lnTo>
                <a:lnTo>
                  <a:pt x="456" y="90"/>
                </a:lnTo>
                <a:lnTo>
                  <a:pt x="456" y="96"/>
                </a:lnTo>
                <a:lnTo>
                  <a:pt x="450" y="96"/>
                </a:lnTo>
                <a:lnTo>
                  <a:pt x="450" y="102"/>
                </a:lnTo>
                <a:lnTo>
                  <a:pt x="450" y="108"/>
                </a:lnTo>
                <a:lnTo>
                  <a:pt x="456" y="114"/>
                </a:lnTo>
                <a:lnTo>
                  <a:pt x="456" y="120"/>
                </a:lnTo>
                <a:lnTo>
                  <a:pt x="456" y="126"/>
                </a:lnTo>
                <a:lnTo>
                  <a:pt x="450" y="126"/>
                </a:lnTo>
                <a:lnTo>
                  <a:pt x="450" y="132"/>
                </a:lnTo>
                <a:lnTo>
                  <a:pt x="444" y="132"/>
                </a:lnTo>
                <a:lnTo>
                  <a:pt x="444" y="138"/>
                </a:lnTo>
                <a:lnTo>
                  <a:pt x="450" y="138"/>
                </a:lnTo>
                <a:lnTo>
                  <a:pt x="450" y="144"/>
                </a:lnTo>
                <a:lnTo>
                  <a:pt x="450" y="150"/>
                </a:lnTo>
                <a:lnTo>
                  <a:pt x="456" y="150"/>
                </a:lnTo>
                <a:lnTo>
                  <a:pt x="456" y="156"/>
                </a:lnTo>
                <a:lnTo>
                  <a:pt x="474" y="156"/>
                </a:lnTo>
                <a:lnTo>
                  <a:pt x="474" y="162"/>
                </a:lnTo>
                <a:lnTo>
                  <a:pt x="474" y="168"/>
                </a:lnTo>
                <a:lnTo>
                  <a:pt x="474" y="174"/>
                </a:lnTo>
                <a:lnTo>
                  <a:pt x="480" y="174"/>
                </a:lnTo>
                <a:lnTo>
                  <a:pt x="486" y="174"/>
                </a:lnTo>
                <a:lnTo>
                  <a:pt x="486" y="180"/>
                </a:lnTo>
                <a:lnTo>
                  <a:pt x="486" y="186"/>
                </a:lnTo>
                <a:lnTo>
                  <a:pt x="492" y="186"/>
                </a:lnTo>
                <a:lnTo>
                  <a:pt x="492" y="192"/>
                </a:lnTo>
                <a:lnTo>
                  <a:pt x="486" y="192"/>
                </a:lnTo>
                <a:lnTo>
                  <a:pt x="486" y="198"/>
                </a:lnTo>
                <a:lnTo>
                  <a:pt x="486" y="204"/>
                </a:lnTo>
                <a:lnTo>
                  <a:pt x="486" y="210"/>
                </a:lnTo>
                <a:lnTo>
                  <a:pt x="480" y="210"/>
                </a:lnTo>
                <a:lnTo>
                  <a:pt x="480" y="216"/>
                </a:lnTo>
                <a:lnTo>
                  <a:pt x="480" y="222"/>
                </a:lnTo>
                <a:lnTo>
                  <a:pt x="474" y="222"/>
                </a:lnTo>
                <a:lnTo>
                  <a:pt x="474" y="228"/>
                </a:lnTo>
                <a:lnTo>
                  <a:pt x="468" y="228"/>
                </a:lnTo>
                <a:lnTo>
                  <a:pt x="462" y="228"/>
                </a:lnTo>
                <a:lnTo>
                  <a:pt x="456" y="234"/>
                </a:lnTo>
                <a:lnTo>
                  <a:pt x="450" y="234"/>
                </a:lnTo>
                <a:lnTo>
                  <a:pt x="444" y="240"/>
                </a:lnTo>
                <a:lnTo>
                  <a:pt x="438" y="246"/>
                </a:lnTo>
                <a:lnTo>
                  <a:pt x="438" y="252"/>
                </a:lnTo>
                <a:lnTo>
                  <a:pt x="432" y="252"/>
                </a:lnTo>
                <a:lnTo>
                  <a:pt x="432" y="258"/>
                </a:lnTo>
                <a:lnTo>
                  <a:pt x="426" y="258"/>
                </a:lnTo>
                <a:lnTo>
                  <a:pt x="396" y="264"/>
                </a:lnTo>
                <a:lnTo>
                  <a:pt x="348" y="270"/>
                </a:lnTo>
                <a:lnTo>
                  <a:pt x="300" y="282"/>
                </a:lnTo>
                <a:lnTo>
                  <a:pt x="240" y="288"/>
                </a:lnTo>
                <a:lnTo>
                  <a:pt x="180" y="300"/>
                </a:lnTo>
                <a:lnTo>
                  <a:pt x="126" y="312"/>
                </a:lnTo>
                <a:lnTo>
                  <a:pt x="102" y="312"/>
                </a:lnTo>
                <a:lnTo>
                  <a:pt x="78" y="318"/>
                </a:lnTo>
                <a:lnTo>
                  <a:pt x="60" y="318"/>
                </a:lnTo>
                <a:lnTo>
                  <a:pt x="42" y="324"/>
                </a:lnTo>
                <a:lnTo>
                  <a:pt x="0" y="78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6862680" y="3424320"/>
            <a:ext cx="152640" cy="228600"/>
          </a:xfrm>
          <a:custGeom>
            <a:avLst/>
            <a:gdLst/>
            <a:ahLst/>
            <a:rect l="l" t="t" r="r" b="b"/>
            <a:pathLst>
              <a:path w="96" h="144">
                <a:moveTo>
                  <a:pt x="84" y="144"/>
                </a:moveTo>
                <a:lnTo>
                  <a:pt x="90" y="144"/>
                </a:lnTo>
                <a:lnTo>
                  <a:pt x="90" y="138"/>
                </a:lnTo>
                <a:lnTo>
                  <a:pt x="90" y="132"/>
                </a:lnTo>
                <a:lnTo>
                  <a:pt x="96" y="132"/>
                </a:lnTo>
                <a:lnTo>
                  <a:pt x="96" y="126"/>
                </a:lnTo>
                <a:lnTo>
                  <a:pt x="96" y="120"/>
                </a:lnTo>
                <a:lnTo>
                  <a:pt x="96" y="114"/>
                </a:lnTo>
                <a:lnTo>
                  <a:pt x="96" y="108"/>
                </a:lnTo>
                <a:lnTo>
                  <a:pt x="96" y="102"/>
                </a:lnTo>
                <a:lnTo>
                  <a:pt x="90" y="102"/>
                </a:lnTo>
                <a:lnTo>
                  <a:pt x="90" y="96"/>
                </a:lnTo>
                <a:lnTo>
                  <a:pt x="84" y="96"/>
                </a:lnTo>
                <a:lnTo>
                  <a:pt x="78" y="90"/>
                </a:lnTo>
                <a:lnTo>
                  <a:pt x="72" y="90"/>
                </a:lnTo>
                <a:lnTo>
                  <a:pt x="66" y="90"/>
                </a:lnTo>
                <a:lnTo>
                  <a:pt x="60" y="90"/>
                </a:lnTo>
                <a:lnTo>
                  <a:pt x="60" y="84"/>
                </a:lnTo>
                <a:lnTo>
                  <a:pt x="54" y="78"/>
                </a:lnTo>
                <a:lnTo>
                  <a:pt x="54" y="72"/>
                </a:lnTo>
                <a:lnTo>
                  <a:pt x="54" y="66"/>
                </a:lnTo>
                <a:lnTo>
                  <a:pt x="48" y="60"/>
                </a:lnTo>
                <a:lnTo>
                  <a:pt x="48" y="54"/>
                </a:lnTo>
                <a:lnTo>
                  <a:pt x="42" y="54"/>
                </a:lnTo>
                <a:lnTo>
                  <a:pt x="42" y="48"/>
                </a:lnTo>
                <a:lnTo>
                  <a:pt x="36" y="48"/>
                </a:lnTo>
                <a:lnTo>
                  <a:pt x="36" y="42"/>
                </a:lnTo>
                <a:lnTo>
                  <a:pt x="30" y="42"/>
                </a:lnTo>
                <a:lnTo>
                  <a:pt x="30" y="36"/>
                </a:lnTo>
                <a:lnTo>
                  <a:pt x="24" y="30"/>
                </a:lnTo>
                <a:lnTo>
                  <a:pt x="24" y="24"/>
                </a:lnTo>
                <a:lnTo>
                  <a:pt x="24" y="18"/>
                </a:lnTo>
                <a:lnTo>
                  <a:pt x="24" y="12"/>
                </a:lnTo>
                <a:lnTo>
                  <a:pt x="24" y="6"/>
                </a:lnTo>
                <a:lnTo>
                  <a:pt x="18" y="0"/>
                </a:lnTo>
                <a:lnTo>
                  <a:pt x="18" y="6"/>
                </a:lnTo>
                <a:lnTo>
                  <a:pt x="12" y="6"/>
                </a:lnTo>
                <a:lnTo>
                  <a:pt x="12" y="12"/>
                </a:lnTo>
                <a:lnTo>
                  <a:pt x="6" y="12"/>
                </a:lnTo>
                <a:lnTo>
                  <a:pt x="6" y="18"/>
                </a:lnTo>
                <a:lnTo>
                  <a:pt x="0" y="18"/>
                </a:lnTo>
                <a:lnTo>
                  <a:pt x="36" y="144"/>
                </a:lnTo>
                <a:lnTo>
                  <a:pt x="84" y="144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6" name=""/>
          <p:cNvGrpSpPr/>
          <p:nvPr/>
        </p:nvGrpSpPr>
        <p:grpSpPr>
          <a:xfrm>
            <a:off x="6862680" y="3424320"/>
            <a:ext cx="152640" cy="228600"/>
            <a:chOff x="6862680" y="3424320"/>
            <a:chExt cx="152640" cy="228600"/>
          </a:xfrm>
        </p:grpSpPr>
        <p:sp>
          <p:nvSpPr>
            <p:cNvPr id="197" name=""/>
            <p:cNvSpPr/>
            <p:nvPr/>
          </p:nvSpPr>
          <p:spPr>
            <a:xfrm>
              <a:off x="6862680" y="3424320"/>
              <a:ext cx="152640" cy="228600"/>
            </a:xfrm>
            <a:custGeom>
              <a:avLst/>
              <a:gdLst/>
              <a:ahLst/>
              <a:rect l="l" t="t" r="r" b="b"/>
              <a:pathLst>
                <a:path w="96" h="144">
                  <a:moveTo>
                    <a:pt x="84" y="144"/>
                  </a:moveTo>
                  <a:lnTo>
                    <a:pt x="90" y="144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96" y="132"/>
                  </a:lnTo>
                  <a:lnTo>
                    <a:pt x="96" y="126"/>
                  </a:lnTo>
                  <a:lnTo>
                    <a:pt x="96" y="120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0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36" y="144"/>
                  </a:lnTo>
                  <a:lnTo>
                    <a:pt x="84" y="144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6862680" y="3424320"/>
              <a:ext cx="152640" cy="228600"/>
            </a:xfrm>
            <a:custGeom>
              <a:avLst/>
              <a:gdLst/>
              <a:ahLst/>
              <a:rect l="l" t="t" r="r" b="b"/>
              <a:pathLst>
                <a:path w="96" h="144">
                  <a:moveTo>
                    <a:pt x="84" y="144"/>
                  </a:moveTo>
                  <a:lnTo>
                    <a:pt x="90" y="144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96" y="132"/>
                  </a:lnTo>
                  <a:lnTo>
                    <a:pt x="96" y="126"/>
                  </a:lnTo>
                  <a:lnTo>
                    <a:pt x="96" y="120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0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36" y="144"/>
                  </a:lnTo>
                  <a:lnTo>
                    <a:pt x="84" y="144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9" name=""/>
          <p:cNvSpPr/>
          <p:nvPr/>
        </p:nvSpPr>
        <p:spPr>
          <a:xfrm>
            <a:off x="6386400" y="3214800"/>
            <a:ext cx="628920" cy="304560"/>
          </a:xfrm>
          <a:custGeom>
            <a:avLst/>
            <a:gdLst/>
            <a:ahLst/>
            <a:rect l="l" t="t" r="r" b="b"/>
            <a:pathLst>
              <a:path w="396" h="192">
                <a:moveTo>
                  <a:pt x="0" y="48"/>
                </a:moveTo>
                <a:lnTo>
                  <a:pt x="300" y="0"/>
                </a:lnTo>
                <a:lnTo>
                  <a:pt x="336" y="126"/>
                </a:lnTo>
                <a:lnTo>
                  <a:pt x="384" y="126"/>
                </a:lnTo>
                <a:lnTo>
                  <a:pt x="390" y="126"/>
                </a:lnTo>
                <a:lnTo>
                  <a:pt x="396" y="126"/>
                </a:lnTo>
                <a:lnTo>
                  <a:pt x="396" y="132"/>
                </a:lnTo>
                <a:lnTo>
                  <a:pt x="396" y="138"/>
                </a:lnTo>
                <a:lnTo>
                  <a:pt x="396" y="144"/>
                </a:lnTo>
                <a:lnTo>
                  <a:pt x="390" y="144"/>
                </a:lnTo>
                <a:lnTo>
                  <a:pt x="384" y="144"/>
                </a:lnTo>
                <a:lnTo>
                  <a:pt x="384" y="150"/>
                </a:lnTo>
                <a:lnTo>
                  <a:pt x="384" y="156"/>
                </a:lnTo>
                <a:lnTo>
                  <a:pt x="378" y="156"/>
                </a:lnTo>
                <a:lnTo>
                  <a:pt x="378" y="162"/>
                </a:lnTo>
                <a:lnTo>
                  <a:pt x="378" y="168"/>
                </a:lnTo>
                <a:lnTo>
                  <a:pt x="378" y="174"/>
                </a:lnTo>
                <a:lnTo>
                  <a:pt x="336" y="192"/>
                </a:lnTo>
                <a:lnTo>
                  <a:pt x="336" y="186"/>
                </a:lnTo>
                <a:lnTo>
                  <a:pt x="336" y="180"/>
                </a:lnTo>
                <a:lnTo>
                  <a:pt x="336" y="174"/>
                </a:lnTo>
                <a:lnTo>
                  <a:pt x="336" y="168"/>
                </a:lnTo>
                <a:lnTo>
                  <a:pt x="330" y="168"/>
                </a:lnTo>
                <a:lnTo>
                  <a:pt x="330" y="162"/>
                </a:lnTo>
                <a:lnTo>
                  <a:pt x="312" y="162"/>
                </a:lnTo>
                <a:lnTo>
                  <a:pt x="300" y="132"/>
                </a:lnTo>
                <a:lnTo>
                  <a:pt x="300" y="126"/>
                </a:lnTo>
                <a:lnTo>
                  <a:pt x="300" y="120"/>
                </a:lnTo>
                <a:lnTo>
                  <a:pt x="300" y="114"/>
                </a:lnTo>
                <a:lnTo>
                  <a:pt x="306" y="114"/>
                </a:lnTo>
                <a:lnTo>
                  <a:pt x="306" y="108"/>
                </a:lnTo>
                <a:lnTo>
                  <a:pt x="312" y="102"/>
                </a:lnTo>
                <a:lnTo>
                  <a:pt x="306" y="102"/>
                </a:lnTo>
                <a:lnTo>
                  <a:pt x="300" y="102"/>
                </a:lnTo>
                <a:lnTo>
                  <a:pt x="294" y="102"/>
                </a:lnTo>
                <a:lnTo>
                  <a:pt x="294" y="96"/>
                </a:lnTo>
                <a:lnTo>
                  <a:pt x="288" y="96"/>
                </a:lnTo>
                <a:lnTo>
                  <a:pt x="288" y="90"/>
                </a:lnTo>
                <a:lnTo>
                  <a:pt x="282" y="90"/>
                </a:lnTo>
                <a:lnTo>
                  <a:pt x="282" y="84"/>
                </a:lnTo>
                <a:lnTo>
                  <a:pt x="288" y="84"/>
                </a:lnTo>
                <a:lnTo>
                  <a:pt x="288" y="78"/>
                </a:lnTo>
                <a:lnTo>
                  <a:pt x="288" y="72"/>
                </a:lnTo>
                <a:lnTo>
                  <a:pt x="294" y="72"/>
                </a:lnTo>
                <a:lnTo>
                  <a:pt x="294" y="66"/>
                </a:lnTo>
                <a:lnTo>
                  <a:pt x="288" y="66"/>
                </a:lnTo>
                <a:lnTo>
                  <a:pt x="282" y="60"/>
                </a:lnTo>
                <a:lnTo>
                  <a:pt x="282" y="54"/>
                </a:lnTo>
                <a:lnTo>
                  <a:pt x="282" y="48"/>
                </a:lnTo>
                <a:lnTo>
                  <a:pt x="282" y="42"/>
                </a:lnTo>
                <a:lnTo>
                  <a:pt x="282" y="36"/>
                </a:lnTo>
                <a:lnTo>
                  <a:pt x="288" y="36"/>
                </a:lnTo>
                <a:lnTo>
                  <a:pt x="288" y="30"/>
                </a:lnTo>
                <a:lnTo>
                  <a:pt x="294" y="24"/>
                </a:lnTo>
                <a:lnTo>
                  <a:pt x="294" y="18"/>
                </a:lnTo>
                <a:lnTo>
                  <a:pt x="288" y="18"/>
                </a:lnTo>
                <a:lnTo>
                  <a:pt x="288" y="24"/>
                </a:lnTo>
                <a:lnTo>
                  <a:pt x="282" y="24"/>
                </a:lnTo>
                <a:lnTo>
                  <a:pt x="276" y="24"/>
                </a:lnTo>
                <a:lnTo>
                  <a:pt x="276" y="30"/>
                </a:lnTo>
                <a:lnTo>
                  <a:pt x="276" y="36"/>
                </a:lnTo>
                <a:lnTo>
                  <a:pt x="270" y="42"/>
                </a:lnTo>
                <a:lnTo>
                  <a:pt x="264" y="42"/>
                </a:lnTo>
                <a:lnTo>
                  <a:pt x="264" y="48"/>
                </a:lnTo>
                <a:lnTo>
                  <a:pt x="258" y="48"/>
                </a:lnTo>
                <a:lnTo>
                  <a:pt x="258" y="54"/>
                </a:lnTo>
                <a:lnTo>
                  <a:pt x="252" y="54"/>
                </a:lnTo>
                <a:lnTo>
                  <a:pt x="252" y="60"/>
                </a:lnTo>
                <a:lnTo>
                  <a:pt x="258" y="60"/>
                </a:lnTo>
                <a:lnTo>
                  <a:pt x="258" y="66"/>
                </a:lnTo>
                <a:lnTo>
                  <a:pt x="264" y="72"/>
                </a:lnTo>
                <a:lnTo>
                  <a:pt x="264" y="78"/>
                </a:lnTo>
                <a:lnTo>
                  <a:pt x="264" y="84"/>
                </a:lnTo>
                <a:lnTo>
                  <a:pt x="264" y="90"/>
                </a:lnTo>
                <a:lnTo>
                  <a:pt x="270" y="90"/>
                </a:lnTo>
                <a:lnTo>
                  <a:pt x="270" y="96"/>
                </a:lnTo>
                <a:lnTo>
                  <a:pt x="276" y="96"/>
                </a:lnTo>
                <a:lnTo>
                  <a:pt x="270" y="96"/>
                </a:lnTo>
                <a:lnTo>
                  <a:pt x="270" y="102"/>
                </a:lnTo>
                <a:lnTo>
                  <a:pt x="264" y="108"/>
                </a:lnTo>
                <a:lnTo>
                  <a:pt x="264" y="114"/>
                </a:lnTo>
                <a:lnTo>
                  <a:pt x="264" y="120"/>
                </a:lnTo>
                <a:lnTo>
                  <a:pt x="264" y="126"/>
                </a:lnTo>
                <a:lnTo>
                  <a:pt x="270" y="126"/>
                </a:lnTo>
                <a:lnTo>
                  <a:pt x="270" y="132"/>
                </a:lnTo>
                <a:lnTo>
                  <a:pt x="270" y="138"/>
                </a:lnTo>
                <a:lnTo>
                  <a:pt x="270" y="144"/>
                </a:lnTo>
                <a:lnTo>
                  <a:pt x="270" y="150"/>
                </a:lnTo>
                <a:lnTo>
                  <a:pt x="270" y="156"/>
                </a:lnTo>
                <a:lnTo>
                  <a:pt x="276" y="156"/>
                </a:lnTo>
                <a:lnTo>
                  <a:pt x="276" y="162"/>
                </a:lnTo>
                <a:lnTo>
                  <a:pt x="282" y="162"/>
                </a:lnTo>
                <a:lnTo>
                  <a:pt x="282" y="168"/>
                </a:lnTo>
                <a:lnTo>
                  <a:pt x="288" y="168"/>
                </a:lnTo>
                <a:lnTo>
                  <a:pt x="294" y="168"/>
                </a:lnTo>
                <a:lnTo>
                  <a:pt x="288" y="192"/>
                </a:lnTo>
                <a:lnTo>
                  <a:pt x="282" y="192"/>
                </a:lnTo>
                <a:lnTo>
                  <a:pt x="282" y="186"/>
                </a:lnTo>
                <a:lnTo>
                  <a:pt x="276" y="186"/>
                </a:lnTo>
                <a:lnTo>
                  <a:pt x="270" y="180"/>
                </a:lnTo>
                <a:lnTo>
                  <a:pt x="264" y="180"/>
                </a:lnTo>
                <a:lnTo>
                  <a:pt x="258" y="180"/>
                </a:lnTo>
                <a:lnTo>
                  <a:pt x="252" y="180"/>
                </a:lnTo>
                <a:lnTo>
                  <a:pt x="246" y="180"/>
                </a:lnTo>
                <a:lnTo>
                  <a:pt x="246" y="174"/>
                </a:lnTo>
                <a:lnTo>
                  <a:pt x="246" y="168"/>
                </a:lnTo>
                <a:lnTo>
                  <a:pt x="216" y="168"/>
                </a:lnTo>
                <a:lnTo>
                  <a:pt x="210" y="162"/>
                </a:lnTo>
                <a:lnTo>
                  <a:pt x="210" y="156"/>
                </a:lnTo>
                <a:lnTo>
                  <a:pt x="210" y="150"/>
                </a:lnTo>
                <a:lnTo>
                  <a:pt x="210" y="144"/>
                </a:lnTo>
                <a:lnTo>
                  <a:pt x="210" y="138"/>
                </a:lnTo>
                <a:lnTo>
                  <a:pt x="210" y="132"/>
                </a:lnTo>
                <a:lnTo>
                  <a:pt x="216" y="126"/>
                </a:lnTo>
                <a:lnTo>
                  <a:pt x="216" y="120"/>
                </a:lnTo>
                <a:lnTo>
                  <a:pt x="222" y="120"/>
                </a:lnTo>
                <a:lnTo>
                  <a:pt x="222" y="114"/>
                </a:lnTo>
                <a:lnTo>
                  <a:pt x="228" y="114"/>
                </a:lnTo>
                <a:lnTo>
                  <a:pt x="228" y="108"/>
                </a:lnTo>
                <a:lnTo>
                  <a:pt x="228" y="102"/>
                </a:lnTo>
                <a:lnTo>
                  <a:pt x="222" y="102"/>
                </a:lnTo>
                <a:lnTo>
                  <a:pt x="222" y="96"/>
                </a:lnTo>
                <a:lnTo>
                  <a:pt x="216" y="96"/>
                </a:lnTo>
                <a:lnTo>
                  <a:pt x="210" y="96"/>
                </a:lnTo>
                <a:lnTo>
                  <a:pt x="204" y="90"/>
                </a:lnTo>
                <a:lnTo>
                  <a:pt x="192" y="90"/>
                </a:lnTo>
                <a:lnTo>
                  <a:pt x="186" y="90"/>
                </a:lnTo>
                <a:lnTo>
                  <a:pt x="180" y="84"/>
                </a:lnTo>
                <a:lnTo>
                  <a:pt x="168" y="66"/>
                </a:lnTo>
                <a:lnTo>
                  <a:pt x="150" y="78"/>
                </a:lnTo>
                <a:lnTo>
                  <a:pt x="150" y="66"/>
                </a:lnTo>
                <a:lnTo>
                  <a:pt x="150" y="60"/>
                </a:lnTo>
                <a:lnTo>
                  <a:pt x="150" y="54"/>
                </a:lnTo>
                <a:lnTo>
                  <a:pt x="150" y="48"/>
                </a:lnTo>
                <a:lnTo>
                  <a:pt x="114" y="48"/>
                </a:lnTo>
                <a:lnTo>
                  <a:pt x="102" y="66"/>
                </a:lnTo>
                <a:lnTo>
                  <a:pt x="96" y="66"/>
                </a:lnTo>
                <a:lnTo>
                  <a:pt x="90" y="66"/>
                </a:lnTo>
                <a:lnTo>
                  <a:pt x="84" y="66"/>
                </a:lnTo>
                <a:lnTo>
                  <a:pt x="78" y="66"/>
                </a:lnTo>
                <a:lnTo>
                  <a:pt x="72" y="66"/>
                </a:lnTo>
                <a:lnTo>
                  <a:pt x="72" y="72"/>
                </a:lnTo>
                <a:lnTo>
                  <a:pt x="66" y="72"/>
                </a:lnTo>
                <a:lnTo>
                  <a:pt x="60" y="72"/>
                </a:lnTo>
                <a:lnTo>
                  <a:pt x="60" y="66"/>
                </a:lnTo>
                <a:lnTo>
                  <a:pt x="54" y="66"/>
                </a:lnTo>
                <a:lnTo>
                  <a:pt x="48" y="66"/>
                </a:lnTo>
                <a:lnTo>
                  <a:pt x="48" y="84"/>
                </a:lnTo>
                <a:lnTo>
                  <a:pt x="12" y="114"/>
                </a:lnTo>
                <a:lnTo>
                  <a:pt x="0" y="48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0" name=""/>
          <p:cNvGrpSpPr/>
          <p:nvPr/>
        </p:nvGrpSpPr>
        <p:grpSpPr>
          <a:xfrm>
            <a:off x="6386400" y="3214800"/>
            <a:ext cx="628920" cy="304560"/>
            <a:chOff x="6386400" y="3214800"/>
            <a:chExt cx="628920" cy="304560"/>
          </a:xfrm>
        </p:grpSpPr>
        <p:sp>
          <p:nvSpPr>
            <p:cNvPr id="201" name=""/>
            <p:cNvSpPr/>
            <p:nvPr/>
          </p:nvSpPr>
          <p:spPr>
            <a:xfrm>
              <a:off x="6386400" y="3214800"/>
              <a:ext cx="628920" cy="304560"/>
            </a:xfrm>
            <a:custGeom>
              <a:avLst/>
              <a:gdLst/>
              <a:ahLst/>
              <a:rect l="l" t="t" r="r" b="b"/>
              <a:pathLst>
                <a:path w="396" h="192">
                  <a:moveTo>
                    <a:pt x="0" y="48"/>
                  </a:moveTo>
                  <a:lnTo>
                    <a:pt x="300" y="0"/>
                  </a:lnTo>
                  <a:lnTo>
                    <a:pt x="336" y="126"/>
                  </a:lnTo>
                  <a:lnTo>
                    <a:pt x="384" y="126"/>
                  </a:lnTo>
                  <a:lnTo>
                    <a:pt x="390" y="126"/>
                  </a:lnTo>
                  <a:lnTo>
                    <a:pt x="396" y="126"/>
                  </a:lnTo>
                  <a:lnTo>
                    <a:pt x="396" y="132"/>
                  </a:lnTo>
                  <a:lnTo>
                    <a:pt x="396" y="138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44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8" y="174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6" y="180"/>
                  </a:lnTo>
                  <a:lnTo>
                    <a:pt x="336" y="174"/>
                  </a:lnTo>
                  <a:lnTo>
                    <a:pt x="336" y="168"/>
                  </a:lnTo>
                  <a:lnTo>
                    <a:pt x="330" y="168"/>
                  </a:lnTo>
                  <a:lnTo>
                    <a:pt x="330" y="162"/>
                  </a:lnTo>
                  <a:lnTo>
                    <a:pt x="312" y="162"/>
                  </a:lnTo>
                  <a:lnTo>
                    <a:pt x="300" y="132"/>
                  </a:lnTo>
                  <a:lnTo>
                    <a:pt x="300" y="126"/>
                  </a:lnTo>
                  <a:lnTo>
                    <a:pt x="300" y="120"/>
                  </a:lnTo>
                  <a:lnTo>
                    <a:pt x="300" y="114"/>
                  </a:lnTo>
                  <a:lnTo>
                    <a:pt x="306" y="114"/>
                  </a:lnTo>
                  <a:lnTo>
                    <a:pt x="306" y="108"/>
                  </a:lnTo>
                  <a:lnTo>
                    <a:pt x="312" y="102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102"/>
                  </a:lnTo>
                  <a:lnTo>
                    <a:pt x="294" y="96"/>
                  </a:lnTo>
                  <a:lnTo>
                    <a:pt x="288" y="96"/>
                  </a:lnTo>
                  <a:lnTo>
                    <a:pt x="288" y="90"/>
                  </a:lnTo>
                  <a:lnTo>
                    <a:pt x="282" y="90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88" y="72"/>
                  </a:lnTo>
                  <a:lnTo>
                    <a:pt x="294" y="72"/>
                  </a:lnTo>
                  <a:lnTo>
                    <a:pt x="294" y="66"/>
                  </a:lnTo>
                  <a:lnTo>
                    <a:pt x="288" y="66"/>
                  </a:lnTo>
                  <a:lnTo>
                    <a:pt x="282" y="60"/>
                  </a:lnTo>
                  <a:lnTo>
                    <a:pt x="282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94" y="24"/>
                  </a:lnTo>
                  <a:lnTo>
                    <a:pt x="294" y="18"/>
                  </a:lnTo>
                  <a:lnTo>
                    <a:pt x="288" y="18"/>
                  </a:lnTo>
                  <a:lnTo>
                    <a:pt x="288" y="24"/>
                  </a:lnTo>
                  <a:lnTo>
                    <a:pt x="282" y="24"/>
                  </a:lnTo>
                  <a:lnTo>
                    <a:pt x="276" y="24"/>
                  </a:lnTo>
                  <a:lnTo>
                    <a:pt x="276" y="30"/>
                  </a:lnTo>
                  <a:lnTo>
                    <a:pt x="276" y="36"/>
                  </a:lnTo>
                  <a:lnTo>
                    <a:pt x="270" y="42"/>
                  </a:lnTo>
                  <a:lnTo>
                    <a:pt x="264" y="42"/>
                  </a:lnTo>
                  <a:lnTo>
                    <a:pt x="264" y="48"/>
                  </a:lnTo>
                  <a:lnTo>
                    <a:pt x="258" y="48"/>
                  </a:lnTo>
                  <a:lnTo>
                    <a:pt x="258" y="54"/>
                  </a:lnTo>
                  <a:lnTo>
                    <a:pt x="252" y="54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58" y="66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70" y="96"/>
                  </a:lnTo>
                  <a:lnTo>
                    <a:pt x="276" y="96"/>
                  </a:lnTo>
                  <a:lnTo>
                    <a:pt x="270" y="96"/>
                  </a:lnTo>
                  <a:lnTo>
                    <a:pt x="270" y="102"/>
                  </a:lnTo>
                  <a:lnTo>
                    <a:pt x="264" y="108"/>
                  </a:lnTo>
                  <a:lnTo>
                    <a:pt x="264" y="114"/>
                  </a:lnTo>
                  <a:lnTo>
                    <a:pt x="264" y="120"/>
                  </a:lnTo>
                  <a:lnTo>
                    <a:pt x="264" y="126"/>
                  </a:lnTo>
                  <a:lnTo>
                    <a:pt x="270" y="126"/>
                  </a:lnTo>
                  <a:lnTo>
                    <a:pt x="270" y="132"/>
                  </a:lnTo>
                  <a:lnTo>
                    <a:pt x="270" y="138"/>
                  </a:lnTo>
                  <a:lnTo>
                    <a:pt x="270" y="144"/>
                  </a:lnTo>
                  <a:lnTo>
                    <a:pt x="270" y="150"/>
                  </a:lnTo>
                  <a:lnTo>
                    <a:pt x="270" y="156"/>
                  </a:lnTo>
                  <a:lnTo>
                    <a:pt x="276" y="156"/>
                  </a:lnTo>
                  <a:lnTo>
                    <a:pt x="276" y="162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68"/>
                  </a:lnTo>
                  <a:lnTo>
                    <a:pt x="294" y="168"/>
                  </a:lnTo>
                  <a:lnTo>
                    <a:pt x="288" y="192"/>
                  </a:lnTo>
                  <a:lnTo>
                    <a:pt x="282" y="192"/>
                  </a:lnTo>
                  <a:lnTo>
                    <a:pt x="282" y="186"/>
                  </a:lnTo>
                  <a:lnTo>
                    <a:pt x="276" y="186"/>
                  </a:lnTo>
                  <a:lnTo>
                    <a:pt x="270" y="180"/>
                  </a:lnTo>
                  <a:lnTo>
                    <a:pt x="264" y="180"/>
                  </a:lnTo>
                  <a:lnTo>
                    <a:pt x="258" y="180"/>
                  </a:lnTo>
                  <a:lnTo>
                    <a:pt x="252" y="180"/>
                  </a:lnTo>
                  <a:lnTo>
                    <a:pt x="246" y="180"/>
                  </a:lnTo>
                  <a:lnTo>
                    <a:pt x="246" y="174"/>
                  </a:lnTo>
                  <a:lnTo>
                    <a:pt x="246" y="168"/>
                  </a:lnTo>
                  <a:lnTo>
                    <a:pt x="216" y="168"/>
                  </a:lnTo>
                  <a:lnTo>
                    <a:pt x="210" y="162"/>
                  </a:lnTo>
                  <a:lnTo>
                    <a:pt x="210" y="156"/>
                  </a:lnTo>
                  <a:lnTo>
                    <a:pt x="210" y="150"/>
                  </a:lnTo>
                  <a:lnTo>
                    <a:pt x="210" y="144"/>
                  </a:lnTo>
                  <a:lnTo>
                    <a:pt x="210" y="138"/>
                  </a:lnTo>
                  <a:lnTo>
                    <a:pt x="210" y="132"/>
                  </a:lnTo>
                  <a:lnTo>
                    <a:pt x="216" y="126"/>
                  </a:lnTo>
                  <a:lnTo>
                    <a:pt x="216" y="120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02"/>
                  </a:lnTo>
                  <a:lnTo>
                    <a:pt x="222" y="102"/>
                  </a:lnTo>
                  <a:lnTo>
                    <a:pt x="222" y="96"/>
                  </a:lnTo>
                  <a:lnTo>
                    <a:pt x="216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68" y="66"/>
                  </a:lnTo>
                  <a:lnTo>
                    <a:pt x="150" y="78"/>
                  </a:lnTo>
                  <a:lnTo>
                    <a:pt x="150" y="66"/>
                  </a:lnTo>
                  <a:lnTo>
                    <a:pt x="150" y="60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14" y="48"/>
                  </a:lnTo>
                  <a:lnTo>
                    <a:pt x="102" y="66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2" y="72"/>
                  </a:lnTo>
                  <a:lnTo>
                    <a:pt x="66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12" y="11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6386400" y="3214800"/>
              <a:ext cx="628920" cy="304560"/>
            </a:xfrm>
            <a:custGeom>
              <a:avLst/>
              <a:gdLst/>
              <a:ahLst/>
              <a:rect l="l" t="t" r="r" b="b"/>
              <a:pathLst>
                <a:path w="396" h="192">
                  <a:moveTo>
                    <a:pt x="0" y="48"/>
                  </a:moveTo>
                  <a:lnTo>
                    <a:pt x="300" y="0"/>
                  </a:lnTo>
                  <a:lnTo>
                    <a:pt x="336" y="126"/>
                  </a:lnTo>
                  <a:lnTo>
                    <a:pt x="384" y="126"/>
                  </a:lnTo>
                  <a:lnTo>
                    <a:pt x="390" y="126"/>
                  </a:lnTo>
                  <a:lnTo>
                    <a:pt x="396" y="126"/>
                  </a:lnTo>
                  <a:lnTo>
                    <a:pt x="396" y="132"/>
                  </a:lnTo>
                  <a:lnTo>
                    <a:pt x="396" y="138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44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8" y="174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6" y="180"/>
                  </a:lnTo>
                  <a:lnTo>
                    <a:pt x="336" y="174"/>
                  </a:lnTo>
                  <a:lnTo>
                    <a:pt x="336" y="168"/>
                  </a:lnTo>
                  <a:lnTo>
                    <a:pt x="330" y="168"/>
                  </a:lnTo>
                  <a:lnTo>
                    <a:pt x="330" y="162"/>
                  </a:lnTo>
                  <a:lnTo>
                    <a:pt x="312" y="162"/>
                  </a:lnTo>
                  <a:lnTo>
                    <a:pt x="300" y="132"/>
                  </a:lnTo>
                  <a:lnTo>
                    <a:pt x="300" y="126"/>
                  </a:lnTo>
                  <a:lnTo>
                    <a:pt x="300" y="120"/>
                  </a:lnTo>
                  <a:lnTo>
                    <a:pt x="300" y="114"/>
                  </a:lnTo>
                  <a:lnTo>
                    <a:pt x="306" y="114"/>
                  </a:lnTo>
                  <a:lnTo>
                    <a:pt x="306" y="108"/>
                  </a:lnTo>
                  <a:lnTo>
                    <a:pt x="312" y="102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102"/>
                  </a:lnTo>
                  <a:lnTo>
                    <a:pt x="294" y="96"/>
                  </a:lnTo>
                  <a:lnTo>
                    <a:pt x="288" y="96"/>
                  </a:lnTo>
                  <a:lnTo>
                    <a:pt x="288" y="90"/>
                  </a:lnTo>
                  <a:lnTo>
                    <a:pt x="282" y="90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88" y="72"/>
                  </a:lnTo>
                  <a:lnTo>
                    <a:pt x="294" y="72"/>
                  </a:lnTo>
                  <a:lnTo>
                    <a:pt x="294" y="66"/>
                  </a:lnTo>
                  <a:lnTo>
                    <a:pt x="288" y="66"/>
                  </a:lnTo>
                  <a:lnTo>
                    <a:pt x="282" y="60"/>
                  </a:lnTo>
                  <a:lnTo>
                    <a:pt x="282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94" y="24"/>
                  </a:lnTo>
                  <a:lnTo>
                    <a:pt x="294" y="18"/>
                  </a:lnTo>
                  <a:lnTo>
                    <a:pt x="288" y="18"/>
                  </a:lnTo>
                  <a:lnTo>
                    <a:pt x="288" y="24"/>
                  </a:lnTo>
                  <a:lnTo>
                    <a:pt x="282" y="24"/>
                  </a:lnTo>
                  <a:lnTo>
                    <a:pt x="276" y="24"/>
                  </a:lnTo>
                  <a:lnTo>
                    <a:pt x="276" y="30"/>
                  </a:lnTo>
                  <a:lnTo>
                    <a:pt x="276" y="36"/>
                  </a:lnTo>
                  <a:lnTo>
                    <a:pt x="270" y="42"/>
                  </a:lnTo>
                  <a:lnTo>
                    <a:pt x="264" y="42"/>
                  </a:lnTo>
                  <a:lnTo>
                    <a:pt x="264" y="48"/>
                  </a:lnTo>
                  <a:lnTo>
                    <a:pt x="258" y="48"/>
                  </a:lnTo>
                  <a:lnTo>
                    <a:pt x="258" y="54"/>
                  </a:lnTo>
                  <a:lnTo>
                    <a:pt x="252" y="54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58" y="66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70" y="96"/>
                  </a:lnTo>
                  <a:lnTo>
                    <a:pt x="276" y="96"/>
                  </a:lnTo>
                  <a:lnTo>
                    <a:pt x="270" y="96"/>
                  </a:lnTo>
                  <a:lnTo>
                    <a:pt x="270" y="102"/>
                  </a:lnTo>
                  <a:lnTo>
                    <a:pt x="264" y="108"/>
                  </a:lnTo>
                  <a:lnTo>
                    <a:pt x="264" y="114"/>
                  </a:lnTo>
                  <a:lnTo>
                    <a:pt x="264" y="120"/>
                  </a:lnTo>
                  <a:lnTo>
                    <a:pt x="264" y="126"/>
                  </a:lnTo>
                  <a:lnTo>
                    <a:pt x="270" y="126"/>
                  </a:lnTo>
                  <a:lnTo>
                    <a:pt x="270" y="132"/>
                  </a:lnTo>
                  <a:lnTo>
                    <a:pt x="270" y="138"/>
                  </a:lnTo>
                  <a:lnTo>
                    <a:pt x="270" y="144"/>
                  </a:lnTo>
                  <a:lnTo>
                    <a:pt x="270" y="150"/>
                  </a:lnTo>
                  <a:lnTo>
                    <a:pt x="270" y="156"/>
                  </a:lnTo>
                  <a:lnTo>
                    <a:pt x="276" y="156"/>
                  </a:lnTo>
                  <a:lnTo>
                    <a:pt x="276" y="162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68"/>
                  </a:lnTo>
                  <a:lnTo>
                    <a:pt x="294" y="168"/>
                  </a:lnTo>
                  <a:lnTo>
                    <a:pt x="288" y="192"/>
                  </a:lnTo>
                  <a:lnTo>
                    <a:pt x="282" y="192"/>
                  </a:lnTo>
                  <a:lnTo>
                    <a:pt x="282" y="186"/>
                  </a:lnTo>
                  <a:lnTo>
                    <a:pt x="276" y="186"/>
                  </a:lnTo>
                  <a:lnTo>
                    <a:pt x="270" y="180"/>
                  </a:lnTo>
                  <a:lnTo>
                    <a:pt x="264" y="180"/>
                  </a:lnTo>
                  <a:lnTo>
                    <a:pt x="258" y="180"/>
                  </a:lnTo>
                  <a:lnTo>
                    <a:pt x="252" y="180"/>
                  </a:lnTo>
                  <a:lnTo>
                    <a:pt x="246" y="180"/>
                  </a:lnTo>
                  <a:lnTo>
                    <a:pt x="246" y="174"/>
                  </a:lnTo>
                  <a:lnTo>
                    <a:pt x="246" y="168"/>
                  </a:lnTo>
                  <a:lnTo>
                    <a:pt x="216" y="168"/>
                  </a:lnTo>
                  <a:lnTo>
                    <a:pt x="210" y="162"/>
                  </a:lnTo>
                  <a:lnTo>
                    <a:pt x="210" y="156"/>
                  </a:lnTo>
                  <a:lnTo>
                    <a:pt x="210" y="150"/>
                  </a:lnTo>
                  <a:lnTo>
                    <a:pt x="210" y="144"/>
                  </a:lnTo>
                  <a:lnTo>
                    <a:pt x="210" y="138"/>
                  </a:lnTo>
                  <a:lnTo>
                    <a:pt x="210" y="132"/>
                  </a:lnTo>
                  <a:lnTo>
                    <a:pt x="216" y="126"/>
                  </a:lnTo>
                  <a:lnTo>
                    <a:pt x="216" y="120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02"/>
                  </a:lnTo>
                  <a:lnTo>
                    <a:pt x="222" y="102"/>
                  </a:lnTo>
                  <a:lnTo>
                    <a:pt x="222" y="96"/>
                  </a:lnTo>
                  <a:lnTo>
                    <a:pt x="216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68" y="66"/>
                  </a:lnTo>
                  <a:lnTo>
                    <a:pt x="150" y="78"/>
                  </a:lnTo>
                  <a:lnTo>
                    <a:pt x="150" y="66"/>
                  </a:lnTo>
                  <a:lnTo>
                    <a:pt x="150" y="60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14" y="48"/>
                  </a:lnTo>
                  <a:lnTo>
                    <a:pt x="102" y="66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2" y="72"/>
                  </a:lnTo>
                  <a:lnTo>
                    <a:pt x="66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12" y="114"/>
                  </a:lnTo>
                  <a:lnTo>
                    <a:pt x="0" y="48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3" name=""/>
          <p:cNvSpPr/>
          <p:nvPr/>
        </p:nvSpPr>
        <p:spPr>
          <a:xfrm>
            <a:off x="6919920" y="3728880"/>
            <a:ext cx="76320" cy="162000"/>
          </a:xfrm>
          <a:custGeom>
            <a:avLst/>
            <a:gdLst/>
            <a:ahLst/>
            <a:rect l="l" t="t" r="r" b="b"/>
            <a:pathLst>
              <a:path w="48" h="102">
                <a:moveTo>
                  <a:pt x="48" y="0"/>
                </a:moveTo>
                <a:lnTo>
                  <a:pt x="48" y="0"/>
                </a:lnTo>
                <a:lnTo>
                  <a:pt x="48" y="6"/>
                </a:lnTo>
                <a:lnTo>
                  <a:pt x="48" y="12"/>
                </a:lnTo>
                <a:lnTo>
                  <a:pt x="42" y="12"/>
                </a:lnTo>
                <a:lnTo>
                  <a:pt x="42" y="18"/>
                </a:lnTo>
                <a:lnTo>
                  <a:pt x="42" y="24"/>
                </a:lnTo>
                <a:lnTo>
                  <a:pt x="36" y="24"/>
                </a:lnTo>
                <a:lnTo>
                  <a:pt x="36" y="30"/>
                </a:lnTo>
                <a:lnTo>
                  <a:pt x="36" y="36"/>
                </a:lnTo>
                <a:lnTo>
                  <a:pt x="36" y="42"/>
                </a:lnTo>
                <a:lnTo>
                  <a:pt x="30" y="48"/>
                </a:lnTo>
                <a:lnTo>
                  <a:pt x="30" y="60"/>
                </a:lnTo>
                <a:lnTo>
                  <a:pt x="24" y="66"/>
                </a:lnTo>
                <a:lnTo>
                  <a:pt x="24" y="78"/>
                </a:lnTo>
                <a:lnTo>
                  <a:pt x="18" y="84"/>
                </a:lnTo>
                <a:lnTo>
                  <a:pt x="24" y="84"/>
                </a:lnTo>
                <a:lnTo>
                  <a:pt x="24" y="90"/>
                </a:lnTo>
                <a:lnTo>
                  <a:pt x="30" y="96"/>
                </a:lnTo>
                <a:lnTo>
                  <a:pt x="30" y="102"/>
                </a:lnTo>
                <a:lnTo>
                  <a:pt x="24" y="102"/>
                </a:lnTo>
                <a:lnTo>
                  <a:pt x="18" y="102"/>
                </a:lnTo>
                <a:lnTo>
                  <a:pt x="18" y="96"/>
                </a:lnTo>
                <a:lnTo>
                  <a:pt x="12" y="96"/>
                </a:lnTo>
                <a:lnTo>
                  <a:pt x="12" y="90"/>
                </a:lnTo>
                <a:lnTo>
                  <a:pt x="12" y="84"/>
                </a:lnTo>
                <a:lnTo>
                  <a:pt x="12" y="78"/>
                </a:lnTo>
                <a:lnTo>
                  <a:pt x="12" y="72"/>
                </a:lnTo>
                <a:lnTo>
                  <a:pt x="12" y="60"/>
                </a:lnTo>
                <a:lnTo>
                  <a:pt x="12" y="54"/>
                </a:lnTo>
                <a:lnTo>
                  <a:pt x="12" y="48"/>
                </a:lnTo>
                <a:lnTo>
                  <a:pt x="12" y="42"/>
                </a:lnTo>
                <a:lnTo>
                  <a:pt x="6" y="36"/>
                </a:lnTo>
                <a:lnTo>
                  <a:pt x="6" y="30"/>
                </a:lnTo>
                <a:lnTo>
                  <a:pt x="6" y="24"/>
                </a:lnTo>
                <a:lnTo>
                  <a:pt x="6" y="18"/>
                </a:lnTo>
                <a:lnTo>
                  <a:pt x="0" y="18"/>
                </a:lnTo>
                <a:lnTo>
                  <a:pt x="48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4" name=""/>
          <p:cNvGrpSpPr/>
          <p:nvPr/>
        </p:nvGrpSpPr>
        <p:grpSpPr>
          <a:xfrm>
            <a:off x="6919920" y="3728880"/>
            <a:ext cx="76320" cy="162000"/>
            <a:chOff x="6919920" y="3728880"/>
            <a:chExt cx="76320" cy="162000"/>
          </a:xfrm>
        </p:grpSpPr>
        <p:sp>
          <p:nvSpPr>
            <p:cNvPr id="205" name=""/>
            <p:cNvSpPr/>
            <p:nvPr/>
          </p:nvSpPr>
          <p:spPr>
            <a:xfrm>
              <a:off x="6919920" y="3728880"/>
              <a:ext cx="76320" cy="162000"/>
            </a:xfrm>
            <a:custGeom>
              <a:avLst/>
              <a:gdLst/>
              <a:ahLst/>
              <a:rect l="l" t="t" r="r" b="b"/>
              <a:pathLst>
                <a:path w="48" h="102">
                  <a:moveTo>
                    <a:pt x="48" y="0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24" y="66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6919920" y="3728880"/>
              <a:ext cx="76320" cy="162000"/>
            </a:xfrm>
            <a:custGeom>
              <a:avLst/>
              <a:gdLst/>
              <a:ahLst/>
              <a:rect l="l" t="t" r="r" b="b"/>
              <a:pathLst>
                <a:path w="48" h="102">
                  <a:moveTo>
                    <a:pt x="48" y="0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24" y="66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48" y="0"/>
                  </a:lnTo>
                </a:path>
              </a:pathLst>
            </a:custGeom>
            <a:noFill/>
            <a:ln cap="rnd" w="93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7" name=""/>
          <p:cNvSpPr/>
          <p:nvPr/>
        </p:nvSpPr>
        <p:spPr>
          <a:xfrm>
            <a:off x="6014880" y="3166920"/>
            <a:ext cx="619200" cy="619200"/>
          </a:xfrm>
          <a:custGeom>
            <a:avLst/>
            <a:gdLst/>
            <a:ahLst/>
            <a:rect l="l" t="t" r="r" b="b"/>
            <a:pathLst>
              <a:path w="390" h="390">
                <a:moveTo>
                  <a:pt x="0" y="270"/>
                </a:moveTo>
                <a:lnTo>
                  <a:pt x="0" y="276"/>
                </a:lnTo>
                <a:lnTo>
                  <a:pt x="6" y="276"/>
                </a:lnTo>
                <a:lnTo>
                  <a:pt x="12" y="276"/>
                </a:lnTo>
                <a:lnTo>
                  <a:pt x="12" y="270"/>
                </a:lnTo>
                <a:lnTo>
                  <a:pt x="18" y="270"/>
                </a:lnTo>
                <a:lnTo>
                  <a:pt x="18" y="264"/>
                </a:lnTo>
                <a:lnTo>
                  <a:pt x="18" y="258"/>
                </a:lnTo>
                <a:lnTo>
                  <a:pt x="24" y="258"/>
                </a:lnTo>
                <a:lnTo>
                  <a:pt x="24" y="252"/>
                </a:lnTo>
                <a:lnTo>
                  <a:pt x="24" y="246"/>
                </a:lnTo>
                <a:lnTo>
                  <a:pt x="24" y="240"/>
                </a:lnTo>
                <a:lnTo>
                  <a:pt x="24" y="234"/>
                </a:lnTo>
                <a:lnTo>
                  <a:pt x="24" y="228"/>
                </a:lnTo>
                <a:lnTo>
                  <a:pt x="24" y="222"/>
                </a:lnTo>
                <a:lnTo>
                  <a:pt x="24" y="216"/>
                </a:lnTo>
                <a:lnTo>
                  <a:pt x="30" y="216"/>
                </a:lnTo>
                <a:lnTo>
                  <a:pt x="30" y="210"/>
                </a:lnTo>
                <a:lnTo>
                  <a:pt x="36" y="210"/>
                </a:lnTo>
                <a:lnTo>
                  <a:pt x="36" y="204"/>
                </a:lnTo>
                <a:lnTo>
                  <a:pt x="36" y="198"/>
                </a:lnTo>
                <a:lnTo>
                  <a:pt x="42" y="198"/>
                </a:lnTo>
                <a:lnTo>
                  <a:pt x="42" y="204"/>
                </a:lnTo>
                <a:lnTo>
                  <a:pt x="48" y="204"/>
                </a:lnTo>
                <a:lnTo>
                  <a:pt x="48" y="210"/>
                </a:lnTo>
                <a:lnTo>
                  <a:pt x="54" y="210"/>
                </a:lnTo>
                <a:lnTo>
                  <a:pt x="60" y="210"/>
                </a:lnTo>
                <a:lnTo>
                  <a:pt x="60" y="216"/>
                </a:lnTo>
                <a:lnTo>
                  <a:pt x="66" y="216"/>
                </a:lnTo>
                <a:lnTo>
                  <a:pt x="72" y="216"/>
                </a:lnTo>
                <a:lnTo>
                  <a:pt x="72" y="210"/>
                </a:lnTo>
                <a:lnTo>
                  <a:pt x="66" y="210"/>
                </a:lnTo>
                <a:lnTo>
                  <a:pt x="66" y="204"/>
                </a:lnTo>
                <a:lnTo>
                  <a:pt x="60" y="204"/>
                </a:lnTo>
                <a:lnTo>
                  <a:pt x="60" y="198"/>
                </a:lnTo>
                <a:lnTo>
                  <a:pt x="54" y="192"/>
                </a:lnTo>
                <a:lnTo>
                  <a:pt x="54" y="186"/>
                </a:lnTo>
                <a:lnTo>
                  <a:pt x="60" y="186"/>
                </a:lnTo>
                <a:lnTo>
                  <a:pt x="60" y="180"/>
                </a:lnTo>
                <a:lnTo>
                  <a:pt x="66" y="174"/>
                </a:lnTo>
                <a:lnTo>
                  <a:pt x="66" y="168"/>
                </a:lnTo>
                <a:lnTo>
                  <a:pt x="54" y="168"/>
                </a:lnTo>
                <a:lnTo>
                  <a:pt x="54" y="162"/>
                </a:lnTo>
                <a:lnTo>
                  <a:pt x="60" y="162"/>
                </a:lnTo>
                <a:lnTo>
                  <a:pt x="60" y="156"/>
                </a:lnTo>
                <a:lnTo>
                  <a:pt x="66" y="156"/>
                </a:lnTo>
                <a:lnTo>
                  <a:pt x="66" y="150"/>
                </a:lnTo>
                <a:lnTo>
                  <a:pt x="96" y="162"/>
                </a:lnTo>
                <a:lnTo>
                  <a:pt x="96" y="156"/>
                </a:lnTo>
                <a:lnTo>
                  <a:pt x="96" y="150"/>
                </a:lnTo>
                <a:lnTo>
                  <a:pt x="102" y="150"/>
                </a:lnTo>
                <a:lnTo>
                  <a:pt x="102" y="144"/>
                </a:lnTo>
                <a:lnTo>
                  <a:pt x="102" y="138"/>
                </a:lnTo>
                <a:lnTo>
                  <a:pt x="102" y="132"/>
                </a:lnTo>
                <a:lnTo>
                  <a:pt x="108" y="126"/>
                </a:lnTo>
                <a:lnTo>
                  <a:pt x="114" y="126"/>
                </a:lnTo>
                <a:lnTo>
                  <a:pt x="114" y="120"/>
                </a:lnTo>
                <a:lnTo>
                  <a:pt x="120" y="120"/>
                </a:lnTo>
                <a:lnTo>
                  <a:pt x="120" y="114"/>
                </a:lnTo>
                <a:lnTo>
                  <a:pt x="120" y="108"/>
                </a:lnTo>
                <a:lnTo>
                  <a:pt x="120" y="102"/>
                </a:lnTo>
                <a:lnTo>
                  <a:pt x="120" y="60"/>
                </a:lnTo>
                <a:lnTo>
                  <a:pt x="120" y="54"/>
                </a:lnTo>
                <a:lnTo>
                  <a:pt x="126" y="54"/>
                </a:lnTo>
                <a:lnTo>
                  <a:pt x="126" y="48"/>
                </a:lnTo>
                <a:lnTo>
                  <a:pt x="126" y="42"/>
                </a:lnTo>
                <a:lnTo>
                  <a:pt x="132" y="42"/>
                </a:lnTo>
                <a:lnTo>
                  <a:pt x="132" y="36"/>
                </a:lnTo>
                <a:lnTo>
                  <a:pt x="132" y="30"/>
                </a:lnTo>
                <a:lnTo>
                  <a:pt x="126" y="30"/>
                </a:lnTo>
                <a:lnTo>
                  <a:pt x="126" y="24"/>
                </a:lnTo>
                <a:lnTo>
                  <a:pt x="126" y="18"/>
                </a:lnTo>
                <a:lnTo>
                  <a:pt x="126" y="12"/>
                </a:lnTo>
                <a:lnTo>
                  <a:pt x="126" y="6"/>
                </a:lnTo>
                <a:lnTo>
                  <a:pt x="132" y="6"/>
                </a:lnTo>
                <a:lnTo>
                  <a:pt x="132" y="0"/>
                </a:lnTo>
                <a:lnTo>
                  <a:pt x="150" y="96"/>
                </a:lnTo>
                <a:lnTo>
                  <a:pt x="234" y="84"/>
                </a:lnTo>
                <a:lnTo>
                  <a:pt x="246" y="144"/>
                </a:lnTo>
                <a:lnTo>
                  <a:pt x="282" y="114"/>
                </a:lnTo>
                <a:lnTo>
                  <a:pt x="282" y="96"/>
                </a:lnTo>
                <a:lnTo>
                  <a:pt x="288" y="96"/>
                </a:lnTo>
                <a:lnTo>
                  <a:pt x="294" y="102"/>
                </a:lnTo>
                <a:lnTo>
                  <a:pt x="300" y="102"/>
                </a:lnTo>
                <a:lnTo>
                  <a:pt x="306" y="102"/>
                </a:lnTo>
                <a:lnTo>
                  <a:pt x="312" y="102"/>
                </a:lnTo>
                <a:lnTo>
                  <a:pt x="318" y="96"/>
                </a:lnTo>
                <a:lnTo>
                  <a:pt x="336" y="96"/>
                </a:lnTo>
                <a:lnTo>
                  <a:pt x="348" y="78"/>
                </a:lnTo>
                <a:lnTo>
                  <a:pt x="384" y="78"/>
                </a:lnTo>
                <a:lnTo>
                  <a:pt x="384" y="84"/>
                </a:lnTo>
                <a:lnTo>
                  <a:pt x="384" y="90"/>
                </a:lnTo>
                <a:lnTo>
                  <a:pt x="384" y="96"/>
                </a:lnTo>
                <a:lnTo>
                  <a:pt x="384" y="102"/>
                </a:lnTo>
                <a:lnTo>
                  <a:pt x="384" y="108"/>
                </a:lnTo>
                <a:lnTo>
                  <a:pt x="390" y="108"/>
                </a:lnTo>
                <a:lnTo>
                  <a:pt x="390" y="114"/>
                </a:lnTo>
                <a:lnTo>
                  <a:pt x="390" y="120"/>
                </a:lnTo>
                <a:lnTo>
                  <a:pt x="390" y="126"/>
                </a:lnTo>
                <a:lnTo>
                  <a:pt x="384" y="126"/>
                </a:lnTo>
                <a:lnTo>
                  <a:pt x="378" y="126"/>
                </a:lnTo>
                <a:lnTo>
                  <a:pt x="372" y="126"/>
                </a:lnTo>
                <a:lnTo>
                  <a:pt x="366" y="126"/>
                </a:lnTo>
                <a:lnTo>
                  <a:pt x="360" y="126"/>
                </a:lnTo>
                <a:lnTo>
                  <a:pt x="354" y="120"/>
                </a:lnTo>
                <a:lnTo>
                  <a:pt x="348" y="120"/>
                </a:lnTo>
                <a:lnTo>
                  <a:pt x="342" y="114"/>
                </a:lnTo>
                <a:lnTo>
                  <a:pt x="342" y="108"/>
                </a:lnTo>
                <a:lnTo>
                  <a:pt x="336" y="108"/>
                </a:lnTo>
                <a:lnTo>
                  <a:pt x="336" y="114"/>
                </a:lnTo>
                <a:lnTo>
                  <a:pt x="330" y="120"/>
                </a:lnTo>
                <a:lnTo>
                  <a:pt x="330" y="126"/>
                </a:lnTo>
                <a:lnTo>
                  <a:pt x="330" y="132"/>
                </a:lnTo>
                <a:lnTo>
                  <a:pt x="336" y="138"/>
                </a:lnTo>
                <a:lnTo>
                  <a:pt x="336" y="144"/>
                </a:lnTo>
                <a:lnTo>
                  <a:pt x="330" y="150"/>
                </a:lnTo>
                <a:lnTo>
                  <a:pt x="324" y="150"/>
                </a:lnTo>
                <a:lnTo>
                  <a:pt x="318" y="156"/>
                </a:lnTo>
                <a:lnTo>
                  <a:pt x="312" y="156"/>
                </a:lnTo>
                <a:lnTo>
                  <a:pt x="312" y="162"/>
                </a:lnTo>
                <a:lnTo>
                  <a:pt x="312" y="168"/>
                </a:lnTo>
                <a:lnTo>
                  <a:pt x="318" y="168"/>
                </a:lnTo>
                <a:lnTo>
                  <a:pt x="318" y="174"/>
                </a:lnTo>
                <a:lnTo>
                  <a:pt x="318" y="180"/>
                </a:lnTo>
                <a:lnTo>
                  <a:pt x="318" y="186"/>
                </a:lnTo>
                <a:lnTo>
                  <a:pt x="312" y="186"/>
                </a:lnTo>
                <a:lnTo>
                  <a:pt x="312" y="192"/>
                </a:lnTo>
                <a:lnTo>
                  <a:pt x="306" y="192"/>
                </a:lnTo>
                <a:lnTo>
                  <a:pt x="300" y="192"/>
                </a:lnTo>
                <a:lnTo>
                  <a:pt x="294" y="192"/>
                </a:lnTo>
                <a:lnTo>
                  <a:pt x="288" y="192"/>
                </a:lnTo>
                <a:lnTo>
                  <a:pt x="288" y="198"/>
                </a:lnTo>
                <a:lnTo>
                  <a:pt x="282" y="198"/>
                </a:lnTo>
                <a:lnTo>
                  <a:pt x="282" y="204"/>
                </a:lnTo>
                <a:lnTo>
                  <a:pt x="282" y="210"/>
                </a:lnTo>
                <a:lnTo>
                  <a:pt x="282" y="216"/>
                </a:lnTo>
                <a:lnTo>
                  <a:pt x="282" y="222"/>
                </a:lnTo>
                <a:lnTo>
                  <a:pt x="276" y="222"/>
                </a:lnTo>
                <a:lnTo>
                  <a:pt x="276" y="228"/>
                </a:lnTo>
                <a:lnTo>
                  <a:pt x="270" y="228"/>
                </a:lnTo>
                <a:lnTo>
                  <a:pt x="270" y="222"/>
                </a:lnTo>
                <a:lnTo>
                  <a:pt x="264" y="222"/>
                </a:lnTo>
                <a:lnTo>
                  <a:pt x="264" y="216"/>
                </a:lnTo>
                <a:lnTo>
                  <a:pt x="258" y="216"/>
                </a:lnTo>
                <a:lnTo>
                  <a:pt x="252" y="216"/>
                </a:lnTo>
                <a:lnTo>
                  <a:pt x="246" y="216"/>
                </a:lnTo>
                <a:lnTo>
                  <a:pt x="246" y="222"/>
                </a:lnTo>
                <a:lnTo>
                  <a:pt x="240" y="222"/>
                </a:lnTo>
                <a:lnTo>
                  <a:pt x="240" y="228"/>
                </a:lnTo>
                <a:lnTo>
                  <a:pt x="240" y="234"/>
                </a:lnTo>
                <a:lnTo>
                  <a:pt x="234" y="240"/>
                </a:lnTo>
                <a:lnTo>
                  <a:pt x="234" y="246"/>
                </a:lnTo>
                <a:lnTo>
                  <a:pt x="234" y="252"/>
                </a:lnTo>
                <a:lnTo>
                  <a:pt x="228" y="258"/>
                </a:lnTo>
                <a:lnTo>
                  <a:pt x="222" y="264"/>
                </a:lnTo>
                <a:lnTo>
                  <a:pt x="222" y="270"/>
                </a:lnTo>
                <a:lnTo>
                  <a:pt x="228" y="270"/>
                </a:lnTo>
                <a:lnTo>
                  <a:pt x="228" y="276"/>
                </a:lnTo>
                <a:lnTo>
                  <a:pt x="228" y="282"/>
                </a:lnTo>
                <a:lnTo>
                  <a:pt x="222" y="282"/>
                </a:lnTo>
                <a:lnTo>
                  <a:pt x="222" y="288"/>
                </a:lnTo>
                <a:lnTo>
                  <a:pt x="222" y="294"/>
                </a:lnTo>
                <a:lnTo>
                  <a:pt x="216" y="300"/>
                </a:lnTo>
                <a:lnTo>
                  <a:pt x="216" y="306"/>
                </a:lnTo>
                <a:lnTo>
                  <a:pt x="216" y="312"/>
                </a:lnTo>
                <a:lnTo>
                  <a:pt x="216" y="318"/>
                </a:lnTo>
                <a:lnTo>
                  <a:pt x="216" y="324"/>
                </a:lnTo>
                <a:lnTo>
                  <a:pt x="216" y="330"/>
                </a:lnTo>
                <a:lnTo>
                  <a:pt x="210" y="330"/>
                </a:lnTo>
                <a:lnTo>
                  <a:pt x="204" y="330"/>
                </a:lnTo>
                <a:lnTo>
                  <a:pt x="198" y="330"/>
                </a:lnTo>
                <a:lnTo>
                  <a:pt x="198" y="336"/>
                </a:lnTo>
                <a:lnTo>
                  <a:pt x="198" y="342"/>
                </a:lnTo>
                <a:lnTo>
                  <a:pt x="198" y="348"/>
                </a:lnTo>
                <a:lnTo>
                  <a:pt x="192" y="348"/>
                </a:lnTo>
                <a:lnTo>
                  <a:pt x="186" y="348"/>
                </a:lnTo>
                <a:lnTo>
                  <a:pt x="180" y="348"/>
                </a:lnTo>
                <a:lnTo>
                  <a:pt x="174" y="348"/>
                </a:lnTo>
                <a:lnTo>
                  <a:pt x="168" y="348"/>
                </a:lnTo>
                <a:lnTo>
                  <a:pt x="168" y="354"/>
                </a:lnTo>
                <a:lnTo>
                  <a:pt x="168" y="360"/>
                </a:lnTo>
                <a:lnTo>
                  <a:pt x="168" y="366"/>
                </a:lnTo>
                <a:lnTo>
                  <a:pt x="162" y="366"/>
                </a:lnTo>
                <a:lnTo>
                  <a:pt x="156" y="366"/>
                </a:lnTo>
                <a:lnTo>
                  <a:pt x="150" y="366"/>
                </a:lnTo>
                <a:lnTo>
                  <a:pt x="150" y="378"/>
                </a:lnTo>
                <a:lnTo>
                  <a:pt x="144" y="378"/>
                </a:lnTo>
                <a:lnTo>
                  <a:pt x="138" y="378"/>
                </a:lnTo>
                <a:lnTo>
                  <a:pt x="132" y="378"/>
                </a:lnTo>
                <a:lnTo>
                  <a:pt x="126" y="378"/>
                </a:lnTo>
                <a:lnTo>
                  <a:pt x="120" y="378"/>
                </a:lnTo>
                <a:lnTo>
                  <a:pt x="114" y="378"/>
                </a:lnTo>
                <a:lnTo>
                  <a:pt x="108" y="378"/>
                </a:lnTo>
                <a:lnTo>
                  <a:pt x="108" y="384"/>
                </a:lnTo>
                <a:lnTo>
                  <a:pt x="102" y="390"/>
                </a:lnTo>
                <a:lnTo>
                  <a:pt x="96" y="390"/>
                </a:lnTo>
                <a:lnTo>
                  <a:pt x="90" y="390"/>
                </a:lnTo>
                <a:lnTo>
                  <a:pt x="84" y="390"/>
                </a:lnTo>
                <a:lnTo>
                  <a:pt x="84" y="384"/>
                </a:lnTo>
                <a:lnTo>
                  <a:pt x="78" y="384"/>
                </a:lnTo>
                <a:lnTo>
                  <a:pt x="72" y="384"/>
                </a:lnTo>
                <a:lnTo>
                  <a:pt x="66" y="384"/>
                </a:lnTo>
                <a:lnTo>
                  <a:pt x="66" y="378"/>
                </a:lnTo>
                <a:lnTo>
                  <a:pt x="60" y="372"/>
                </a:lnTo>
                <a:lnTo>
                  <a:pt x="54" y="372"/>
                </a:lnTo>
                <a:lnTo>
                  <a:pt x="54" y="366"/>
                </a:lnTo>
                <a:lnTo>
                  <a:pt x="60" y="366"/>
                </a:lnTo>
                <a:lnTo>
                  <a:pt x="66" y="366"/>
                </a:lnTo>
                <a:lnTo>
                  <a:pt x="60" y="366"/>
                </a:lnTo>
                <a:lnTo>
                  <a:pt x="60" y="360"/>
                </a:lnTo>
                <a:lnTo>
                  <a:pt x="54" y="354"/>
                </a:lnTo>
                <a:lnTo>
                  <a:pt x="54" y="348"/>
                </a:lnTo>
                <a:lnTo>
                  <a:pt x="54" y="342"/>
                </a:lnTo>
                <a:lnTo>
                  <a:pt x="54" y="336"/>
                </a:lnTo>
                <a:lnTo>
                  <a:pt x="48" y="336"/>
                </a:lnTo>
                <a:lnTo>
                  <a:pt x="42" y="336"/>
                </a:lnTo>
                <a:lnTo>
                  <a:pt x="36" y="336"/>
                </a:lnTo>
                <a:lnTo>
                  <a:pt x="30" y="336"/>
                </a:lnTo>
                <a:lnTo>
                  <a:pt x="24" y="336"/>
                </a:lnTo>
                <a:lnTo>
                  <a:pt x="24" y="330"/>
                </a:lnTo>
                <a:lnTo>
                  <a:pt x="18" y="330"/>
                </a:lnTo>
                <a:lnTo>
                  <a:pt x="18" y="318"/>
                </a:lnTo>
                <a:lnTo>
                  <a:pt x="12" y="318"/>
                </a:lnTo>
                <a:lnTo>
                  <a:pt x="12" y="312"/>
                </a:lnTo>
                <a:lnTo>
                  <a:pt x="12" y="306"/>
                </a:lnTo>
                <a:lnTo>
                  <a:pt x="6" y="306"/>
                </a:lnTo>
                <a:lnTo>
                  <a:pt x="6" y="300"/>
                </a:lnTo>
                <a:lnTo>
                  <a:pt x="0" y="288"/>
                </a:lnTo>
                <a:lnTo>
                  <a:pt x="0" y="282"/>
                </a:lnTo>
                <a:lnTo>
                  <a:pt x="0" y="276"/>
                </a:lnTo>
                <a:lnTo>
                  <a:pt x="0" y="27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6014880" y="3166920"/>
            <a:ext cx="619200" cy="619200"/>
          </a:xfrm>
          <a:custGeom>
            <a:avLst/>
            <a:gdLst/>
            <a:ahLst/>
            <a:rect l="l" t="t" r="r" b="b"/>
            <a:pathLst>
              <a:path w="390" h="390">
                <a:moveTo>
                  <a:pt x="0" y="270"/>
                </a:moveTo>
                <a:lnTo>
                  <a:pt x="0" y="276"/>
                </a:lnTo>
                <a:lnTo>
                  <a:pt x="6" y="276"/>
                </a:lnTo>
                <a:lnTo>
                  <a:pt x="12" y="276"/>
                </a:lnTo>
                <a:lnTo>
                  <a:pt x="12" y="270"/>
                </a:lnTo>
                <a:lnTo>
                  <a:pt x="18" y="270"/>
                </a:lnTo>
                <a:lnTo>
                  <a:pt x="18" y="264"/>
                </a:lnTo>
                <a:lnTo>
                  <a:pt x="18" y="258"/>
                </a:lnTo>
                <a:lnTo>
                  <a:pt x="24" y="258"/>
                </a:lnTo>
                <a:lnTo>
                  <a:pt x="24" y="252"/>
                </a:lnTo>
                <a:lnTo>
                  <a:pt x="24" y="246"/>
                </a:lnTo>
                <a:lnTo>
                  <a:pt x="24" y="240"/>
                </a:lnTo>
                <a:lnTo>
                  <a:pt x="24" y="234"/>
                </a:lnTo>
                <a:lnTo>
                  <a:pt x="24" y="228"/>
                </a:lnTo>
                <a:lnTo>
                  <a:pt x="24" y="222"/>
                </a:lnTo>
                <a:lnTo>
                  <a:pt x="24" y="216"/>
                </a:lnTo>
                <a:lnTo>
                  <a:pt x="30" y="216"/>
                </a:lnTo>
                <a:lnTo>
                  <a:pt x="30" y="210"/>
                </a:lnTo>
                <a:lnTo>
                  <a:pt x="36" y="210"/>
                </a:lnTo>
                <a:lnTo>
                  <a:pt x="36" y="204"/>
                </a:lnTo>
                <a:lnTo>
                  <a:pt x="36" y="198"/>
                </a:lnTo>
                <a:lnTo>
                  <a:pt x="42" y="198"/>
                </a:lnTo>
                <a:lnTo>
                  <a:pt x="42" y="204"/>
                </a:lnTo>
                <a:lnTo>
                  <a:pt x="48" y="204"/>
                </a:lnTo>
                <a:lnTo>
                  <a:pt x="48" y="210"/>
                </a:lnTo>
                <a:lnTo>
                  <a:pt x="54" y="210"/>
                </a:lnTo>
                <a:lnTo>
                  <a:pt x="60" y="210"/>
                </a:lnTo>
                <a:lnTo>
                  <a:pt x="60" y="216"/>
                </a:lnTo>
                <a:lnTo>
                  <a:pt x="66" y="216"/>
                </a:lnTo>
                <a:lnTo>
                  <a:pt x="72" y="216"/>
                </a:lnTo>
                <a:lnTo>
                  <a:pt x="72" y="210"/>
                </a:lnTo>
                <a:lnTo>
                  <a:pt x="66" y="210"/>
                </a:lnTo>
                <a:lnTo>
                  <a:pt x="66" y="204"/>
                </a:lnTo>
                <a:lnTo>
                  <a:pt x="60" y="204"/>
                </a:lnTo>
                <a:lnTo>
                  <a:pt x="60" y="198"/>
                </a:lnTo>
                <a:lnTo>
                  <a:pt x="54" y="192"/>
                </a:lnTo>
                <a:lnTo>
                  <a:pt x="54" y="186"/>
                </a:lnTo>
                <a:lnTo>
                  <a:pt x="60" y="186"/>
                </a:lnTo>
                <a:lnTo>
                  <a:pt x="60" y="180"/>
                </a:lnTo>
                <a:lnTo>
                  <a:pt x="66" y="174"/>
                </a:lnTo>
                <a:lnTo>
                  <a:pt x="66" y="168"/>
                </a:lnTo>
                <a:lnTo>
                  <a:pt x="54" y="168"/>
                </a:lnTo>
                <a:lnTo>
                  <a:pt x="54" y="162"/>
                </a:lnTo>
                <a:lnTo>
                  <a:pt x="60" y="162"/>
                </a:lnTo>
                <a:lnTo>
                  <a:pt x="60" y="156"/>
                </a:lnTo>
                <a:lnTo>
                  <a:pt x="66" y="156"/>
                </a:lnTo>
                <a:lnTo>
                  <a:pt x="66" y="150"/>
                </a:lnTo>
                <a:lnTo>
                  <a:pt x="96" y="162"/>
                </a:lnTo>
                <a:lnTo>
                  <a:pt x="96" y="156"/>
                </a:lnTo>
                <a:lnTo>
                  <a:pt x="96" y="150"/>
                </a:lnTo>
                <a:lnTo>
                  <a:pt x="102" y="150"/>
                </a:lnTo>
                <a:lnTo>
                  <a:pt x="102" y="144"/>
                </a:lnTo>
                <a:lnTo>
                  <a:pt x="102" y="138"/>
                </a:lnTo>
                <a:lnTo>
                  <a:pt x="102" y="132"/>
                </a:lnTo>
                <a:lnTo>
                  <a:pt x="108" y="126"/>
                </a:lnTo>
                <a:lnTo>
                  <a:pt x="114" y="126"/>
                </a:lnTo>
                <a:lnTo>
                  <a:pt x="114" y="120"/>
                </a:lnTo>
                <a:lnTo>
                  <a:pt x="120" y="120"/>
                </a:lnTo>
                <a:lnTo>
                  <a:pt x="120" y="114"/>
                </a:lnTo>
                <a:lnTo>
                  <a:pt x="120" y="108"/>
                </a:lnTo>
                <a:lnTo>
                  <a:pt x="120" y="102"/>
                </a:lnTo>
                <a:lnTo>
                  <a:pt x="120" y="60"/>
                </a:lnTo>
                <a:lnTo>
                  <a:pt x="120" y="54"/>
                </a:lnTo>
                <a:lnTo>
                  <a:pt x="126" y="54"/>
                </a:lnTo>
                <a:lnTo>
                  <a:pt x="126" y="48"/>
                </a:lnTo>
                <a:lnTo>
                  <a:pt x="126" y="42"/>
                </a:lnTo>
                <a:lnTo>
                  <a:pt x="132" y="42"/>
                </a:lnTo>
                <a:lnTo>
                  <a:pt x="132" y="36"/>
                </a:lnTo>
                <a:lnTo>
                  <a:pt x="132" y="30"/>
                </a:lnTo>
                <a:lnTo>
                  <a:pt x="126" y="30"/>
                </a:lnTo>
                <a:lnTo>
                  <a:pt x="126" y="24"/>
                </a:lnTo>
                <a:lnTo>
                  <a:pt x="126" y="18"/>
                </a:lnTo>
                <a:lnTo>
                  <a:pt x="126" y="12"/>
                </a:lnTo>
                <a:lnTo>
                  <a:pt x="126" y="6"/>
                </a:lnTo>
                <a:lnTo>
                  <a:pt x="132" y="6"/>
                </a:lnTo>
                <a:lnTo>
                  <a:pt x="132" y="0"/>
                </a:lnTo>
                <a:lnTo>
                  <a:pt x="150" y="96"/>
                </a:lnTo>
                <a:lnTo>
                  <a:pt x="234" y="84"/>
                </a:lnTo>
                <a:lnTo>
                  <a:pt x="246" y="144"/>
                </a:lnTo>
                <a:lnTo>
                  <a:pt x="282" y="114"/>
                </a:lnTo>
                <a:lnTo>
                  <a:pt x="282" y="96"/>
                </a:lnTo>
                <a:lnTo>
                  <a:pt x="288" y="96"/>
                </a:lnTo>
                <a:lnTo>
                  <a:pt x="294" y="102"/>
                </a:lnTo>
                <a:lnTo>
                  <a:pt x="300" y="102"/>
                </a:lnTo>
                <a:lnTo>
                  <a:pt x="306" y="102"/>
                </a:lnTo>
                <a:lnTo>
                  <a:pt x="312" y="102"/>
                </a:lnTo>
                <a:lnTo>
                  <a:pt x="318" y="96"/>
                </a:lnTo>
                <a:lnTo>
                  <a:pt x="336" y="96"/>
                </a:lnTo>
                <a:lnTo>
                  <a:pt x="348" y="78"/>
                </a:lnTo>
                <a:lnTo>
                  <a:pt x="384" y="78"/>
                </a:lnTo>
                <a:lnTo>
                  <a:pt x="384" y="84"/>
                </a:lnTo>
                <a:lnTo>
                  <a:pt x="384" y="90"/>
                </a:lnTo>
                <a:lnTo>
                  <a:pt x="384" y="96"/>
                </a:lnTo>
                <a:lnTo>
                  <a:pt x="384" y="102"/>
                </a:lnTo>
                <a:lnTo>
                  <a:pt x="384" y="108"/>
                </a:lnTo>
                <a:lnTo>
                  <a:pt x="390" y="108"/>
                </a:lnTo>
                <a:lnTo>
                  <a:pt x="390" y="114"/>
                </a:lnTo>
                <a:lnTo>
                  <a:pt x="390" y="120"/>
                </a:lnTo>
                <a:lnTo>
                  <a:pt x="390" y="126"/>
                </a:lnTo>
                <a:lnTo>
                  <a:pt x="384" y="126"/>
                </a:lnTo>
                <a:lnTo>
                  <a:pt x="378" y="126"/>
                </a:lnTo>
                <a:lnTo>
                  <a:pt x="372" y="126"/>
                </a:lnTo>
                <a:lnTo>
                  <a:pt x="366" y="126"/>
                </a:lnTo>
                <a:lnTo>
                  <a:pt x="360" y="126"/>
                </a:lnTo>
                <a:lnTo>
                  <a:pt x="354" y="120"/>
                </a:lnTo>
                <a:lnTo>
                  <a:pt x="348" y="120"/>
                </a:lnTo>
                <a:lnTo>
                  <a:pt x="342" y="114"/>
                </a:lnTo>
                <a:lnTo>
                  <a:pt x="342" y="108"/>
                </a:lnTo>
                <a:lnTo>
                  <a:pt x="336" y="108"/>
                </a:lnTo>
                <a:lnTo>
                  <a:pt x="336" y="114"/>
                </a:lnTo>
                <a:lnTo>
                  <a:pt x="330" y="120"/>
                </a:lnTo>
                <a:lnTo>
                  <a:pt x="330" y="126"/>
                </a:lnTo>
                <a:lnTo>
                  <a:pt x="330" y="132"/>
                </a:lnTo>
                <a:lnTo>
                  <a:pt x="336" y="138"/>
                </a:lnTo>
                <a:lnTo>
                  <a:pt x="336" y="144"/>
                </a:lnTo>
                <a:lnTo>
                  <a:pt x="330" y="150"/>
                </a:lnTo>
                <a:lnTo>
                  <a:pt x="324" y="150"/>
                </a:lnTo>
                <a:lnTo>
                  <a:pt x="318" y="156"/>
                </a:lnTo>
                <a:lnTo>
                  <a:pt x="312" y="156"/>
                </a:lnTo>
                <a:lnTo>
                  <a:pt x="312" y="162"/>
                </a:lnTo>
                <a:lnTo>
                  <a:pt x="312" y="168"/>
                </a:lnTo>
                <a:lnTo>
                  <a:pt x="318" y="168"/>
                </a:lnTo>
                <a:lnTo>
                  <a:pt x="318" y="174"/>
                </a:lnTo>
                <a:lnTo>
                  <a:pt x="318" y="180"/>
                </a:lnTo>
                <a:lnTo>
                  <a:pt x="318" y="186"/>
                </a:lnTo>
                <a:lnTo>
                  <a:pt x="312" y="186"/>
                </a:lnTo>
                <a:lnTo>
                  <a:pt x="312" y="192"/>
                </a:lnTo>
                <a:lnTo>
                  <a:pt x="306" y="192"/>
                </a:lnTo>
                <a:lnTo>
                  <a:pt x="300" y="192"/>
                </a:lnTo>
                <a:lnTo>
                  <a:pt x="294" y="192"/>
                </a:lnTo>
                <a:lnTo>
                  <a:pt x="288" y="192"/>
                </a:lnTo>
                <a:lnTo>
                  <a:pt x="288" y="198"/>
                </a:lnTo>
                <a:lnTo>
                  <a:pt x="282" y="198"/>
                </a:lnTo>
                <a:lnTo>
                  <a:pt x="282" y="204"/>
                </a:lnTo>
                <a:lnTo>
                  <a:pt x="282" y="210"/>
                </a:lnTo>
                <a:lnTo>
                  <a:pt x="282" y="216"/>
                </a:lnTo>
                <a:lnTo>
                  <a:pt x="282" y="222"/>
                </a:lnTo>
                <a:lnTo>
                  <a:pt x="276" y="222"/>
                </a:lnTo>
                <a:lnTo>
                  <a:pt x="276" y="228"/>
                </a:lnTo>
                <a:lnTo>
                  <a:pt x="270" y="228"/>
                </a:lnTo>
                <a:lnTo>
                  <a:pt x="270" y="222"/>
                </a:lnTo>
                <a:lnTo>
                  <a:pt x="264" y="222"/>
                </a:lnTo>
                <a:lnTo>
                  <a:pt x="264" y="216"/>
                </a:lnTo>
                <a:lnTo>
                  <a:pt x="258" y="216"/>
                </a:lnTo>
                <a:lnTo>
                  <a:pt x="252" y="216"/>
                </a:lnTo>
                <a:lnTo>
                  <a:pt x="246" y="216"/>
                </a:lnTo>
                <a:lnTo>
                  <a:pt x="246" y="222"/>
                </a:lnTo>
                <a:lnTo>
                  <a:pt x="240" y="222"/>
                </a:lnTo>
                <a:lnTo>
                  <a:pt x="240" y="228"/>
                </a:lnTo>
                <a:lnTo>
                  <a:pt x="240" y="234"/>
                </a:lnTo>
                <a:lnTo>
                  <a:pt x="234" y="240"/>
                </a:lnTo>
                <a:lnTo>
                  <a:pt x="234" y="246"/>
                </a:lnTo>
                <a:lnTo>
                  <a:pt x="234" y="252"/>
                </a:lnTo>
                <a:lnTo>
                  <a:pt x="228" y="258"/>
                </a:lnTo>
                <a:lnTo>
                  <a:pt x="222" y="264"/>
                </a:lnTo>
                <a:lnTo>
                  <a:pt x="222" y="270"/>
                </a:lnTo>
                <a:lnTo>
                  <a:pt x="228" y="270"/>
                </a:lnTo>
                <a:lnTo>
                  <a:pt x="228" y="276"/>
                </a:lnTo>
                <a:lnTo>
                  <a:pt x="228" y="282"/>
                </a:lnTo>
                <a:lnTo>
                  <a:pt x="222" y="282"/>
                </a:lnTo>
                <a:lnTo>
                  <a:pt x="222" y="288"/>
                </a:lnTo>
                <a:lnTo>
                  <a:pt x="222" y="294"/>
                </a:lnTo>
                <a:lnTo>
                  <a:pt x="216" y="300"/>
                </a:lnTo>
                <a:lnTo>
                  <a:pt x="216" y="306"/>
                </a:lnTo>
                <a:lnTo>
                  <a:pt x="216" y="312"/>
                </a:lnTo>
                <a:lnTo>
                  <a:pt x="216" y="318"/>
                </a:lnTo>
                <a:lnTo>
                  <a:pt x="216" y="324"/>
                </a:lnTo>
                <a:lnTo>
                  <a:pt x="216" y="330"/>
                </a:lnTo>
                <a:lnTo>
                  <a:pt x="210" y="330"/>
                </a:lnTo>
                <a:lnTo>
                  <a:pt x="204" y="330"/>
                </a:lnTo>
                <a:lnTo>
                  <a:pt x="198" y="330"/>
                </a:lnTo>
                <a:lnTo>
                  <a:pt x="198" y="336"/>
                </a:lnTo>
                <a:lnTo>
                  <a:pt x="198" y="342"/>
                </a:lnTo>
                <a:lnTo>
                  <a:pt x="198" y="348"/>
                </a:lnTo>
                <a:lnTo>
                  <a:pt x="192" y="348"/>
                </a:lnTo>
                <a:lnTo>
                  <a:pt x="186" y="348"/>
                </a:lnTo>
                <a:lnTo>
                  <a:pt x="180" y="348"/>
                </a:lnTo>
                <a:lnTo>
                  <a:pt x="174" y="348"/>
                </a:lnTo>
                <a:lnTo>
                  <a:pt x="168" y="348"/>
                </a:lnTo>
                <a:lnTo>
                  <a:pt x="168" y="354"/>
                </a:lnTo>
                <a:lnTo>
                  <a:pt x="168" y="360"/>
                </a:lnTo>
                <a:lnTo>
                  <a:pt x="168" y="366"/>
                </a:lnTo>
                <a:lnTo>
                  <a:pt x="162" y="366"/>
                </a:lnTo>
                <a:lnTo>
                  <a:pt x="156" y="366"/>
                </a:lnTo>
                <a:lnTo>
                  <a:pt x="150" y="366"/>
                </a:lnTo>
                <a:lnTo>
                  <a:pt x="150" y="378"/>
                </a:lnTo>
                <a:lnTo>
                  <a:pt x="144" y="378"/>
                </a:lnTo>
                <a:lnTo>
                  <a:pt x="138" y="378"/>
                </a:lnTo>
                <a:lnTo>
                  <a:pt x="132" y="378"/>
                </a:lnTo>
                <a:lnTo>
                  <a:pt x="126" y="378"/>
                </a:lnTo>
                <a:lnTo>
                  <a:pt x="120" y="378"/>
                </a:lnTo>
                <a:lnTo>
                  <a:pt x="114" y="378"/>
                </a:lnTo>
                <a:lnTo>
                  <a:pt x="108" y="378"/>
                </a:lnTo>
                <a:lnTo>
                  <a:pt x="108" y="384"/>
                </a:lnTo>
                <a:lnTo>
                  <a:pt x="102" y="390"/>
                </a:lnTo>
                <a:lnTo>
                  <a:pt x="96" y="390"/>
                </a:lnTo>
                <a:lnTo>
                  <a:pt x="90" y="390"/>
                </a:lnTo>
                <a:lnTo>
                  <a:pt x="84" y="390"/>
                </a:lnTo>
                <a:lnTo>
                  <a:pt x="84" y="384"/>
                </a:lnTo>
                <a:lnTo>
                  <a:pt x="78" y="384"/>
                </a:lnTo>
                <a:lnTo>
                  <a:pt x="72" y="384"/>
                </a:lnTo>
                <a:lnTo>
                  <a:pt x="66" y="384"/>
                </a:lnTo>
                <a:lnTo>
                  <a:pt x="66" y="378"/>
                </a:lnTo>
                <a:lnTo>
                  <a:pt x="60" y="372"/>
                </a:lnTo>
                <a:lnTo>
                  <a:pt x="54" y="372"/>
                </a:lnTo>
                <a:lnTo>
                  <a:pt x="54" y="366"/>
                </a:lnTo>
                <a:lnTo>
                  <a:pt x="60" y="366"/>
                </a:lnTo>
                <a:lnTo>
                  <a:pt x="66" y="366"/>
                </a:lnTo>
                <a:lnTo>
                  <a:pt x="60" y="366"/>
                </a:lnTo>
                <a:lnTo>
                  <a:pt x="60" y="360"/>
                </a:lnTo>
                <a:lnTo>
                  <a:pt x="54" y="354"/>
                </a:lnTo>
                <a:lnTo>
                  <a:pt x="54" y="348"/>
                </a:lnTo>
                <a:lnTo>
                  <a:pt x="54" y="342"/>
                </a:lnTo>
                <a:lnTo>
                  <a:pt x="54" y="336"/>
                </a:lnTo>
                <a:lnTo>
                  <a:pt x="48" y="336"/>
                </a:lnTo>
                <a:lnTo>
                  <a:pt x="42" y="336"/>
                </a:lnTo>
                <a:lnTo>
                  <a:pt x="36" y="336"/>
                </a:lnTo>
                <a:lnTo>
                  <a:pt x="30" y="336"/>
                </a:lnTo>
                <a:lnTo>
                  <a:pt x="24" y="336"/>
                </a:lnTo>
                <a:lnTo>
                  <a:pt x="24" y="330"/>
                </a:lnTo>
                <a:lnTo>
                  <a:pt x="18" y="330"/>
                </a:lnTo>
                <a:lnTo>
                  <a:pt x="18" y="318"/>
                </a:lnTo>
                <a:lnTo>
                  <a:pt x="12" y="318"/>
                </a:lnTo>
                <a:lnTo>
                  <a:pt x="12" y="312"/>
                </a:lnTo>
                <a:lnTo>
                  <a:pt x="12" y="306"/>
                </a:lnTo>
                <a:lnTo>
                  <a:pt x="6" y="306"/>
                </a:lnTo>
                <a:lnTo>
                  <a:pt x="6" y="300"/>
                </a:lnTo>
                <a:lnTo>
                  <a:pt x="0" y="288"/>
                </a:lnTo>
                <a:lnTo>
                  <a:pt x="0" y="282"/>
                </a:lnTo>
                <a:lnTo>
                  <a:pt x="0" y="276"/>
                </a:lnTo>
                <a:lnTo>
                  <a:pt x="0" y="27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5110200" y="3500280"/>
            <a:ext cx="1009440" cy="533520"/>
          </a:xfrm>
          <a:custGeom>
            <a:avLst/>
            <a:gdLst/>
            <a:ahLst/>
            <a:rect l="l" t="t" r="r" b="b"/>
            <a:pathLst>
              <a:path w="636" h="336">
                <a:moveTo>
                  <a:pt x="0" y="336"/>
                </a:moveTo>
                <a:lnTo>
                  <a:pt x="6" y="336"/>
                </a:lnTo>
                <a:lnTo>
                  <a:pt x="12" y="330"/>
                </a:lnTo>
                <a:lnTo>
                  <a:pt x="18" y="330"/>
                </a:lnTo>
                <a:lnTo>
                  <a:pt x="24" y="324"/>
                </a:lnTo>
                <a:lnTo>
                  <a:pt x="30" y="324"/>
                </a:lnTo>
                <a:lnTo>
                  <a:pt x="30" y="318"/>
                </a:lnTo>
                <a:lnTo>
                  <a:pt x="36" y="312"/>
                </a:lnTo>
                <a:lnTo>
                  <a:pt x="36" y="306"/>
                </a:lnTo>
                <a:lnTo>
                  <a:pt x="36" y="300"/>
                </a:lnTo>
                <a:lnTo>
                  <a:pt x="36" y="294"/>
                </a:lnTo>
                <a:lnTo>
                  <a:pt x="36" y="288"/>
                </a:lnTo>
                <a:lnTo>
                  <a:pt x="36" y="282"/>
                </a:lnTo>
                <a:lnTo>
                  <a:pt x="30" y="270"/>
                </a:lnTo>
                <a:lnTo>
                  <a:pt x="36" y="270"/>
                </a:lnTo>
                <a:lnTo>
                  <a:pt x="36" y="264"/>
                </a:lnTo>
                <a:lnTo>
                  <a:pt x="36" y="258"/>
                </a:lnTo>
                <a:lnTo>
                  <a:pt x="42" y="258"/>
                </a:lnTo>
                <a:lnTo>
                  <a:pt x="42" y="252"/>
                </a:lnTo>
                <a:lnTo>
                  <a:pt x="48" y="252"/>
                </a:lnTo>
                <a:lnTo>
                  <a:pt x="54" y="258"/>
                </a:lnTo>
                <a:lnTo>
                  <a:pt x="60" y="258"/>
                </a:lnTo>
                <a:lnTo>
                  <a:pt x="66" y="258"/>
                </a:lnTo>
                <a:lnTo>
                  <a:pt x="78" y="258"/>
                </a:lnTo>
                <a:lnTo>
                  <a:pt x="84" y="264"/>
                </a:lnTo>
                <a:lnTo>
                  <a:pt x="90" y="264"/>
                </a:lnTo>
                <a:lnTo>
                  <a:pt x="96" y="264"/>
                </a:lnTo>
                <a:lnTo>
                  <a:pt x="96" y="258"/>
                </a:lnTo>
                <a:lnTo>
                  <a:pt x="96" y="252"/>
                </a:lnTo>
                <a:lnTo>
                  <a:pt x="90" y="246"/>
                </a:lnTo>
                <a:lnTo>
                  <a:pt x="84" y="246"/>
                </a:lnTo>
                <a:lnTo>
                  <a:pt x="78" y="246"/>
                </a:lnTo>
                <a:lnTo>
                  <a:pt x="78" y="240"/>
                </a:lnTo>
                <a:lnTo>
                  <a:pt x="78" y="234"/>
                </a:lnTo>
                <a:lnTo>
                  <a:pt x="84" y="234"/>
                </a:lnTo>
                <a:lnTo>
                  <a:pt x="84" y="228"/>
                </a:lnTo>
                <a:lnTo>
                  <a:pt x="90" y="222"/>
                </a:lnTo>
                <a:lnTo>
                  <a:pt x="96" y="222"/>
                </a:lnTo>
                <a:lnTo>
                  <a:pt x="102" y="222"/>
                </a:lnTo>
                <a:lnTo>
                  <a:pt x="108" y="216"/>
                </a:lnTo>
                <a:lnTo>
                  <a:pt x="114" y="216"/>
                </a:lnTo>
                <a:lnTo>
                  <a:pt x="114" y="210"/>
                </a:lnTo>
                <a:lnTo>
                  <a:pt x="114" y="204"/>
                </a:lnTo>
                <a:lnTo>
                  <a:pt x="114" y="198"/>
                </a:lnTo>
                <a:lnTo>
                  <a:pt x="114" y="192"/>
                </a:lnTo>
                <a:lnTo>
                  <a:pt x="120" y="192"/>
                </a:lnTo>
                <a:lnTo>
                  <a:pt x="120" y="186"/>
                </a:lnTo>
                <a:lnTo>
                  <a:pt x="120" y="180"/>
                </a:lnTo>
                <a:lnTo>
                  <a:pt x="126" y="180"/>
                </a:lnTo>
                <a:lnTo>
                  <a:pt x="132" y="180"/>
                </a:lnTo>
                <a:lnTo>
                  <a:pt x="138" y="180"/>
                </a:lnTo>
                <a:lnTo>
                  <a:pt x="144" y="180"/>
                </a:lnTo>
                <a:lnTo>
                  <a:pt x="150" y="180"/>
                </a:lnTo>
                <a:lnTo>
                  <a:pt x="156" y="180"/>
                </a:lnTo>
                <a:lnTo>
                  <a:pt x="156" y="174"/>
                </a:lnTo>
                <a:lnTo>
                  <a:pt x="162" y="168"/>
                </a:lnTo>
                <a:lnTo>
                  <a:pt x="162" y="162"/>
                </a:lnTo>
                <a:lnTo>
                  <a:pt x="162" y="156"/>
                </a:lnTo>
                <a:lnTo>
                  <a:pt x="168" y="156"/>
                </a:lnTo>
                <a:lnTo>
                  <a:pt x="168" y="150"/>
                </a:lnTo>
                <a:lnTo>
                  <a:pt x="174" y="150"/>
                </a:lnTo>
                <a:lnTo>
                  <a:pt x="180" y="150"/>
                </a:lnTo>
                <a:lnTo>
                  <a:pt x="180" y="156"/>
                </a:lnTo>
                <a:lnTo>
                  <a:pt x="186" y="156"/>
                </a:lnTo>
                <a:lnTo>
                  <a:pt x="186" y="162"/>
                </a:lnTo>
                <a:lnTo>
                  <a:pt x="192" y="168"/>
                </a:lnTo>
                <a:lnTo>
                  <a:pt x="198" y="168"/>
                </a:lnTo>
                <a:lnTo>
                  <a:pt x="204" y="168"/>
                </a:lnTo>
                <a:lnTo>
                  <a:pt x="210" y="168"/>
                </a:lnTo>
                <a:lnTo>
                  <a:pt x="210" y="162"/>
                </a:lnTo>
                <a:lnTo>
                  <a:pt x="216" y="162"/>
                </a:lnTo>
                <a:lnTo>
                  <a:pt x="222" y="162"/>
                </a:lnTo>
                <a:lnTo>
                  <a:pt x="228" y="162"/>
                </a:lnTo>
                <a:lnTo>
                  <a:pt x="234" y="162"/>
                </a:lnTo>
                <a:lnTo>
                  <a:pt x="240" y="162"/>
                </a:lnTo>
                <a:lnTo>
                  <a:pt x="240" y="156"/>
                </a:lnTo>
                <a:lnTo>
                  <a:pt x="246" y="150"/>
                </a:lnTo>
                <a:lnTo>
                  <a:pt x="246" y="144"/>
                </a:lnTo>
                <a:lnTo>
                  <a:pt x="246" y="138"/>
                </a:lnTo>
                <a:lnTo>
                  <a:pt x="246" y="132"/>
                </a:lnTo>
                <a:lnTo>
                  <a:pt x="252" y="132"/>
                </a:lnTo>
                <a:lnTo>
                  <a:pt x="258" y="132"/>
                </a:lnTo>
                <a:lnTo>
                  <a:pt x="264" y="132"/>
                </a:lnTo>
                <a:lnTo>
                  <a:pt x="270" y="132"/>
                </a:lnTo>
                <a:lnTo>
                  <a:pt x="270" y="144"/>
                </a:lnTo>
                <a:lnTo>
                  <a:pt x="276" y="144"/>
                </a:lnTo>
                <a:lnTo>
                  <a:pt x="276" y="150"/>
                </a:lnTo>
                <a:lnTo>
                  <a:pt x="282" y="144"/>
                </a:lnTo>
                <a:lnTo>
                  <a:pt x="288" y="144"/>
                </a:lnTo>
                <a:lnTo>
                  <a:pt x="294" y="144"/>
                </a:lnTo>
                <a:lnTo>
                  <a:pt x="294" y="138"/>
                </a:lnTo>
                <a:lnTo>
                  <a:pt x="294" y="132"/>
                </a:lnTo>
                <a:lnTo>
                  <a:pt x="294" y="126"/>
                </a:lnTo>
                <a:lnTo>
                  <a:pt x="294" y="120"/>
                </a:lnTo>
                <a:lnTo>
                  <a:pt x="294" y="114"/>
                </a:lnTo>
                <a:lnTo>
                  <a:pt x="300" y="114"/>
                </a:lnTo>
                <a:lnTo>
                  <a:pt x="306" y="114"/>
                </a:lnTo>
                <a:lnTo>
                  <a:pt x="312" y="114"/>
                </a:lnTo>
                <a:lnTo>
                  <a:pt x="312" y="108"/>
                </a:lnTo>
                <a:lnTo>
                  <a:pt x="312" y="102"/>
                </a:lnTo>
                <a:lnTo>
                  <a:pt x="318" y="102"/>
                </a:lnTo>
                <a:lnTo>
                  <a:pt x="318" y="96"/>
                </a:lnTo>
                <a:lnTo>
                  <a:pt x="318" y="90"/>
                </a:lnTo>
                <a:lnTo>
                  <a:pt x="318" y="84"/>
                </a:lnTo>
                <a:lnTo>
                  <a:pt x="324" y="84"/>
                </a:lnTo>
                <a:lnTo>
                  <a:pt x="330" y="84"/>
                </a:lnTo>
                <a:lnTo>
                  <a:pt x="330" y="78"/>
                </a:lnTo>
                <a:lnTo>
                  <a:pt x="336" y="78"/>
                </a:lnTo>
                <a:lnTo>
                  <a:pt x="336" y="60"/>
                </a:lnTo>
                <a:lnTo>
                  <a:pt x="342" y="60"/>
                </a:lnTo>
                <a:lnTo>
                  <a:pt x="348" y="60"/>
                </a:lnTo>
                <a:lnTo>
                  <a:pt x="354" y="60"/>
                </a:lnTo>
                <a:lnTo>
                  <a:pt x="360" y="60"/>
                </a:lnTo>
                <a:lnTo>
                  <a:pt x="360" y="54"/>
                </a:lnTo>
                <a:lnTo>
                  <a:pt x="366" y="54"/>
                </a:lnTo>
                <a:lnTo>
                  <a:pt x="372" y="54"/>
                </a:lnTo>
                <a:lnTo>
                  <a:pt x="372" y="48"/>
                </a:lnTo>
                <a:lnTo>
                  <a:pt x="378" y="42"/>
                </a:lnTo>
                <a:lnTo>
                  <a:pt x="378" y="36"/>
                </a:lnTo>
                <a:lnTo>
                  <a:pt x="384" y="30"/>
                </a:lnTo>
                <a:lnTo>
                  <a:pt x="384" y="24"/>
                </a:lnTo>
                <a:lnTo>
                  <a:pt x="384" y="18"/>
                </a:lnTo>
                <a:lnTo>
                  <a:pt x="384" y="12"/>
                </a:lnTo>
                <a:lnTo>
                  <a:pt x="384" y="6"/>
                </a:lnTo>
                <a:lnTo>
                  <a:pt x="384" y="0"/>
                </a:lnTo>
                <a:lnTo>
                  <a:pt x="408" y="6"/>
                </a:lnTo>
                <a:lnTo>
                  <a:pt x="408" y="12"/>
                </a:lnTo>
                <a:lnTo>
                  <a:pt x="408" y="18"/>
                </a:lnTo>
                <a:lnTo>
                  <a:pt x="408" y="24"/>
                </a:lnTo>
                <a:lnTo>
                  <a:pt x="420" y="24"/>
                </a:lnTo>
                <a:lnTo>
                  <a:pt x="426" y="30"/>
                </a:lnTo>
                <a:lnTo>
                  <a:pt x="438" y="30"/>
                </a:lnTo>
                <a:lnTo>
                  <a:pt x="450" y="36"/>
                </a:lnTo>
                <a:lnTo>
                  <a:pt x="456" y="42"/>
                </a:lnTo>
                <a:lnTo>
                  <a:pt x="468" y="42"/>
                </a:lnTo>
                <a:lnTo>
                  <a:pt x="480" y="48"/>
                </a:lnTo>
                <a:lnTo>
                  <a:pt x="486" y="48"/>
                </a:lnTo>
                <a:lnTo>
                  <a:pt x="492" y="48"/>
                </a:lnTo>
                <a:lnTo>
                  <a:pt x="498" y="42"/>
                </a:lnTo>
                <a:lnTo>
                  <a:pt x="504" y="42"/>
                </a:lnTo>
                <a:lnTo>
                  <a:pt x="510" y="42"/>
                </a:lnTo>
                <a:lnTo>
                  <a:pt x="516" y="42"/>
                </a:lnTo>
                <a:lnTo>
                  <a:pt x="516" y="36"/>
                </a:lnTo>
                <a:lnTo>
                  <a:pt x="516" y="30"/>
                </a:lnTo>
                <a:lnTo>
                  <a:pt x="522" y="24"/>
                </a:lnTo>
                <a:lnTo>
                  <a:pt x="522" y="18"/>
                </a:lnTo>
                <a:lnTo>
                  <a:pt x="528" y="18"/>
                </a:lnTo>
                <a:lnTo>
                  <a:pt x="528" y="12"/>
                </a:lnTo>
                <a:lnTo>
                  <a:pt x="534" y="12"/>
                </a:lnTo>
                <a:lnTo>
                  <a:pt x="540" y="12"/>
                </a:lnTo>
                <a:lnTo>
                  <a:pt x="540" y="18"/>
                </a:lnTo>
                <a:lnTo>
                  <a:pt x="546" y="18"/>
                </a:lnTo>
                <a:lnTo>
                  <a:pt x="546" y="24"/>
                </a:lnTo>
                <a:lnTo>
                  <a:pt x="552" y="24"/>
                </a:lnTo>
                <a:lnTo>
                  <a:pt x="552" y="30"/>
                </a:lnTo>
                <a:lnTo>
                  <a:pt x="552" y="36"/>
                </a:lnTo>
                <a:lnTo>
                  <a:pt x="552" y="42"/>
                </a:lnTo>
                <a:lnTo>
                  <a:pt x="558" y="42"/>
                </a:lnTo>
                <a:lnTo>
                  <a:pt x="564" y="42"/>
                </a:lnTo>
                <a:lnTo>
                  <a:pt x="564" y="48"/>
                </a:lnTo>
                <a:lnTo>
                  <a:pt x="570" y="48"/>
                </a:lnTo>
                <a:lnTo>
                  <a:pt x="570" y="54"/>
                </a:lnTo>
                <a:lnTo>
                  <a:pt x="570" y="60"/>
                </a:lnTo>
                <a:lnTo>
                  <a:pt x="570" y="66"/>
                </a:lnTo>
                <a:lnTo>
                  <a:pt x="570" y="72"/>
                </a:lnTo>
                <a:lnTo>
                  <a:pt x="570" y="78"/>
                </a:lnTo>
                <a:lnTo>
                  <a:pt x="576" y="78"/>
                </a:lnTo>
                <a:lnTo>
                  <a:pt x="576" y="84"/>
                </a:lnTo>
                <a:lnTo>
                  <a:pt x="576" y="90"/>
                </a:lnTo>
                <a:lnTo>
                  <a:pt x="576" y="96"/>
                </a:lnTo>
                <a:lnTo>
                  <a:pt x="582" y="102"/>
                </a:lnTo>
                <a:lnTo>
                  <a:pt x="582" y="108"/>
                </a:lnTo>
                <a:lnTo>
                  <a:pt x="588" y="108"/>
                </a:lnTo>
                <a:lnTo>
                  <a:pt x="588" y="114"/>
                </a:lnTo>
                <a:lnTo>
                  <a:pt x="588" y="120"/>
                </a:lnTo>
                <a:lnTo>
                  <a:pt x="594" y="120"/>
                </a:lnTo>
                <a:lnTo>
                  <a:pt x="600" y="126"/>
                </a:lnTo>
                <a:lnTo>
                  <a:pt x="606" y="126"/>
                </a:lnTo>
                <a:lnTo>
                  <a:pt x="612" y="126"/>
                </a:lnTo>
                <a:lnTo>
                  <a:pt x="618" y="126"/>
                </a:lnTo>
                <a:lnTo>
                  <a:pt x="624" y="126"/>
                </a:lnTo>
                <a:lnTo>
                  <a:pt x="624" y="132"/>
                </a:lnTo>
                <a:lnTo>
                  <a:pt x="624" y="138"/>
                </a:lnTo>
                <a:lnTo>
                  <a:pt x="630" y="144"/>
                </a:lnTo>
                <a:lnTo>
                  <a:pt x="630" y="150"/>
                </a:lnTo>
                <a:lnTo>
                  <a:pt x="636" y="156"/>
                </a:lnTo>
                <a:lnTo>
                  <a:pt x="624" y="156"/>
                </a:lnTo>
                <a:lnTo>
                  <a:pt x="624" y="162"/>
                </a:lnTo>
                <a:lnTo>
                  <a:pt x="624" y="168"/>
                </a:lnTo>
                <a:lnTo>
                  <a:pt x="624" y="174"/>
                </a:lnTo>
                <a:lnTo>
                  <a:pt x="618" y="174"/>
                </a:lnTo>
                <a:lnTo>
                  <a:pt x="612" y="174"/>
                </a:lnTo>
                <a:lnTo>
                  <a:pt x="606" y="180"/>
                </a:lnTo>
                <a:lnTo>
                  <a:pt x="606" y="186"/>
                </a:lnTo>
                <a:lnTo>
                  <a:pt x="594" y="186"/>
                </a:lnTo>
                <a:lnTo>
                  <a:pt x="594" y="192"/>
                </a:lnTo>
                <a:lnTo>
                  <a:pt x="588" y="192"/>
                </a:lnTo>
                <a:lnTo>
                  <a:pt x="582" y="192"/>
                </a:lnTo>
                <a:lnTo>
                  <a:pt x="576" y="192"/>
                </a:lnTo>
                <a:lnTo>
                  <a:pt x="576" y="198"/>
                </a:lnTo>
                <a:lnTo>
                  <a:pt x="576" y="204"/>
                </a:lnTo>
                <a:lnTo>
                  <a:pt x="576" y="210"/>
                </a:lnTo>
                <a:lnTo>
                  <a:pt x="576" y="216"/>
                </a:lnTo>
                <a:lnTo>
                  <a:pt x="570" y="216"/>
                </a:lnTo>
                <a:lnTo>
                  <a:pt x="570" y="222"/>
                </a:lnTo>
                <a:lnTo>
                  <a:pt x="570" y="228"/>
                </a:lnTo>
                <a:lnTo>
                  <a:pt x="564" y="228"/>
                </a:lnTo>
                <a:lnTo>
                  <a:pt x="564" y="234"/>
                </a:lnTo>
                <a:lnTo>
                  <a:pt x="558" y="234"/>
                </a:lnTo>
                <a:lnTo>
                  <a:pt x="558" y="240"/>
                </a:lnTo>
                <a:lnTo>
                  <a:pt x="552" y="240"/>
                </a:lnTo>
                <a:lnTo>
                  <a:pt x="546" y="240"/>
                </a:lnTo>
                <a:lnTo>
                  <a:pt x="540" y="240"/>
                </a:lnTo>
                <a:lnTo>
                  <a:pt x="540" y="246"/>
                </a:lnTo>
                <a:lnTo>
                  <a:pt x="540" y="252"/>
                </a:lnTo>
                <a:lnTo>
                  <a:pt x="534" y="252"/>
                </a:lnTo>
                <a:lnTo>
                  <a:pt x="528" y="258"/>
                </a:lnTo>
                <a:lnTo>
                  <a:pt x="522" y="258"/>
                </a:lnTo>
                <a:lnTo>
                  <a:pt x="522" y="270"/>
                </a:lnTo>
                <a:lnTo>
                  <a:pt x="498" y="270"/>
                </a:lnTo>
                <a:lnTo>
                  <a:pt x="480" y="276"/>
                </a:lnTo>
                <a:lnTo>
                  <a:pt x="456" y="276"/>
                </a:lnTo>
                <a:lnTo>
                  <a:pt x="432" y="276"/>
                </a:lnTo>
                <a:lnTo>
                  <a:pt x="414" y="282"/>
                </a:lnTo>
                <a:lnTo>
                  <a:pt x="390" y="282"/>
                </a:lnTo>
                <a:lnTo>
                  <a:pt x="372" y="288"/>
                </a:lnTo>
                <a:lnTo>
                  <a:pt x="348" y="288"/>
                </a:lnTo>
                <a:lnTo>
                  <a:pt x="324" y="288"/>
                </a:lnTo>
                <a:lnTo>
                  <a:pt x="306" y="288"/>
                </a:lnTo>
                <a:lnTo>
                  <a:pt x="282" y="288"/>
                </a:lnTo>
                <a:lnTo>
                  <a:pt x="264" y="294"/>
                </a:lnTo>
                <a:lnTo>
                  <a:pt x="240" y="294"/>
                </a:lnTo>
                <a:lnTo>
                  <a:pt x="222" y="294"/>
                </a:lnTo>
                <a:lnTo>
                  <a:pt x="204" y="294"/>
                </a:lnTo>
                <a:lnTo>
                  <a:pt x="180" y="294"/>
                </a:lnTo>
                <a:lnTo>
                  <a:pt x="180" y="300"/>
                </a:lnTo>
                <a:lnTo>
                  <a:pt x="180" y="306"/>
                </a:lnTo>
                <a:lnTo>
                  <a:pt x="174" y="306"/>
                </a:lnTo>
                <a:lnTo>
                  <a:pt x="174" y="312"/>
                </a:lnTo>
                <a:lnTo>
                  <a:pt x="168" y="312"/>
                </a:lnTo>
                <a:lnTo>
                  <a:pt x="162" y="312"/>
                </a:lnTo>
                <a:lnTo>
                  <a:pt x="156" y="312"/>
                </a:lnTo>
                <a:lnTo>
                  <a:pt x="156" y="306"/>
                </a:lnTo>
                <a:lnTo>
                  <a:pt x="156" y="300"/>
                </a:lnTo>
                <a:lnTo>
                  <a:pt x="150" y="300"/>
                </a:lnTo>
                <a:lnTo>
                  <a:pt x="150" y="294"/>
                </a:lnTo>
                <a:lnTo>
                  <a:pt x="144" y="294"/>
                </a:lnTo>
                <a:lnTo>
                  <a:pt x="138" y="294"/>
                </a:lnTo>
                <a:lnTo>
                  <a:pt x="138" y="300"/>
                </a:lnTo>
                <a:lnTo>
                  <a:pt x="132" y="300"/>
                </a:lnTo>
                <a:lnTo>
                  <a:pt x="132" y="306"/>
                </a:lnTo>
                <a:lnTo>
                  <a:pt x="126" y="312"/>
                </a:lnTo>
                <a:lnTo>
                  <a:pt x="120" y="312"/>
                </a:lnTo>
                <a:lnTo>
                  <a:pt x="120" y="318"/>
                </a:lnTo>
                <a:lnTo>
                  <a:pt x="114" y="318"/>
                </a:lnTo>
                <a:lnTo>
                  <a:pt x="108" y="324"/>
                </a:lnTo>
                <a:lnTo>
                  <a:pt x="102" y="324"/>
                </a:lnTo>
                <a:lnTo>
                  <a:pt x="96" y="324"/>
                </a:lnTo>
                <a:lnTo>
                  <a:pt x="90" y="324"/>
                </a:lnTo>
                <a:lnTo>
                  <a:pt x="78" y="330"/>
                </a:lnTo>
                <a:lnTo>
                  <a:pt x="60" y="330"/>
                </a:lnTo>
                <a:lnTo>
                  <a:pt x="48" y="330"/>
                </a:lnTo>
                <a:lnTo>
                  <a:pt x="30" y="330"/>
                </a:lnTo>
                <a:lnTo>
                  <a:pt x="24" y="336"/>
                </a:lnTo>
                <a:lnTo>
                  <a:pt x="18" y="336"/>
                </a:lnTo>
                <a:lnTo>
                  <a:pt x="12" y="336"/>
                </a:lnTo>
                <a:lnTo>
                  <a:pt x="0" y="336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5110200" y="3500280"/>
            <a:ext cx="1009440" cy="533520"/>
          </a:xfrm>
          <a:custGeom>
            <a:avLst/>
            <a:gdLst/>
            <a:ahLst/>
            <a:rect l="l" t="t" r="r" b="b"/>
            <a:pathLst>
              <a:path w="636" h="336">
                <a:moveTo>
                  <a:pt x="0" y="336"/>
                </a:moveTo>
                <a:lnTo>
                  <a:pt x="6" y="336"/>
                </a:lnTo>
                <a:lnTo>
                  <a:pt x="12" y="330"/>
                </a:lnTo>
                <a:lnTo>
                  <a:pt x="18" y="330"/>
                </a:lnTo>
                <a:lnTo>
                  <a:pt x="24" y="324"/>
                </a:lnTo>
                <a:lnTo>
                  <a:pt x="30" y="324"/>
                </a:lnTo>
                <a:lnTo>
                  <a:pt x="30" y="318"/>
                </a:lnTo>
                <a:lnTo>
                  <a:pt x="36" y="312"/>
                </a:lnTo>
                <a:lnTo>
                  <a:pt x="36" y="306"/>
                </a:lnTo>
                <a:lnTo>
                  <a:pt x="36" y="300"/>
                </a:lnTo>
                <a:lnTo>
                  <a:pt x="36" y="294"/>
                </a:lnTo>
                <a:lnTo>
                  <a:pt x="36" y="288"/>
                </a:lnTo>
                <a:lnTo>
                  <a:pt x="36" y="282"/>
                </a:lnTo>
                <a:lnTo>
                  <a:pt x="30" y="270"/>
                </a:lnTo>
                <a:lnTo>
                  <a:pt x="36" y="270"/>
                </a:lnTo>
                <a:lnTo>
                  <a:pt x="36" y="264"/>
                </a:lnTo>
                <a:lnTo>
                  <a:pt x="36" y="258"/>
                </a:lnTo>
                <a:lnTo>
                  <a:pt x="42" y="258"/>
                </a:lnTo>
                <a:lnTo>
                  <a:pt x="42" y="252"/>
                </a:lnTo>
                <a:lnTo>
                  <a:pt x="48" y="252"/>
                </a:lnTo>
                <a:lnTo>
                  <a:pt x="54" y="258"/>
                </a:lnTo>
                <a:lnTo>
                  <a:pt x="60" y="258"/>
                </a:lnTo>
                <a:lnTo>
                  <a:pt x="66" y="258"/>
                </a:lnTo>
                <a:lnTo>
                  <a:pt x="78" y="258"/>
                </a:lnTo>
                <a:lnTo>
                  <a:pt x="84" y="264"/>
                </a:lnTo>
                <a:lnTo>
                  <a:pt x="90" y="264"/>
                </a:lnTo>
                <a:lnTo>
                  <a:pt x="96" y="264"/>
                </a:lnTo>
                <a:lnTo>
                  <a:pt x="96" y="258"/>
                </a:lnTo>
                <a:lnTo>
                  <a:pt x="96" y="252"/>
                </a:lnTo>
                <a:lnTo>
                  <a:pt x="90" y="246"/>
                </a:lnTo>
                <a:lnTo>
                  <a:pt x="84" y="246"/>
                </a:lnTo>
                <a:lnTo>
                  <a:pt x="78" y="246"/>
                </a:lnTo>
                <a:lnTo>
                  <a:pt x="78" y="240"/>
                </a:lnTo>
                <a:lnTo>
                  <a:pt x="78" y="234"/>
                </a:lnTo>
                <a:lnTo>
                  <a:pt x="84" y="234"/>
                </a:lnTo>
                <a:lnTo>
                  <a:pt x="84" y="228"/>
                </a:lnTo>
                <a:lnTo>
                  <a:pt x="90" y="222"/>
                </a:lnTo>
                <a:lnTo>
                  <a:pt x="96" y="222"/>
                </a:lnTo>
                <a:lnTo>
                  <a:pt x="102" y="222"/>
                </a:lnTo>
                <a:lnTo>
                  <a:pt x="108" y="216"/>
                </a:lnTo>
                <a:lnTo>
                  <a:pt x="114" y="216"/>
                </a:lnTo>
                <a:lnTo>
                  <a:pt x="114" y="210"/>
                </a:lnTo>
                <a:lnTo>
                  <a:pt x="114" y="204"/>
                </a:lnTo>
                <a:lnTo>
                  <a:pt x="114" y="198"/>
                </a:lnTo>
                <a:lnTo>
                  <a:pt x="114" y="192"/>
                </a:lnTo>
                <a:lnTo>
                  <a:pt x="120" y="192"/>
                </a:lnTo>
                <a:lnTo>
                  <a:pt x="120" y="186"/>
                </a:lnTo>
                <a:lnTo>
                  <a:pt x="120" y="180"/>
                </a:lnTo>
                <a:lnTo>
                  <a:pt x="126" y="180"/>
                </a:lnTo>
                <a:lnTo>
                  <a:pt x="132" y="180"/>
                </a:lnTo>
                <a:lnTo>
                  <a:pt x="138" y="180"/>
                </a:lnTo>
                <a:lnTo>
                  <a:pt x="144" y="180"/>
                </a:lnTo>
                <a:lnTo>
                  <a:pt x="150" y="180"/>
                </a:lnTo>
                <a:lnTo>
                  <a:pt x="156" y="180"/>
                </a:lnTo>
                <a:lnTo>
                  <a:pt x="156" y="174"/>
                </a:lnTo>
                <a:lnTo>
                  <a:pt x="162" y="168"/>
                </a:lnTo>
                <a:lnTo>
                  <a:pt x="162" y="162"/>
                </a:lnTo>
                <a:lnTo>
                  <a:pt x="162" y="156"/>
                </a:lnTo>
                <a:lnTo>
                  <a:pt x="168" y="156"/>
                </a:lnTo>
                <a:lnTo>
                  <a:pt x="168" y="150"/>
                </a:lnTo>
                <a:lnTo>
                  <a:pt x="174" y="150"/>
                </a:lnTo>
                <a:lnTo>
                  <a:pt x="180" y="150"/>
                </a:lnTo>
                <a:lnTo>
                  <a:pt x="180" y="156"/>
                </a:lnTo>
                <a:lnTo>
                  <a:pt x="186" y="156"/>
                </a:lnTo>
                <a:lnTo>
                  <a:pt x="186" y="162"/>
                </a:lnTo>
                <a:lnTo>
                  <a:pt x="192" y="168"/>
                </a:lnTo>
                <a:lnTo>
                  <a:pt x="198" y="168"/>
                </a:lnTo>
                <a:lnTo>
                  <a:pt x="204" y="168"/>
                </a:lnTo>
                <a:lnTo>
                  <a:pt x="210" y="168"/>
                </a:lnTo>
                <a:lnTo>
                  <a:pt x="210" y="162"/>
                </a:lnTo>
                <a:lnTo>
                  <a:pt x="216" y="162"/>
                </a:lnTo>
                <a:lnTo>
                  <a:pt x="222" y="162"/>
                </a:lnTo>
                <a:lnTo>
                  <a:pt x="228" y="162"/>
                </a:lnTo>
                <a:lnTo>
                  <a:pt x="234" y="162"/>
                </a:lnTo>
                <a:lnTo>
                  <a:pt x="240" y="162"/>
                </a:lnTo>
                <a:lnTo>
                  <a:pt x="240" y="156"/>
                </a:lnTo>
                <a:lnTo>
                  <a:pt x="246" y="150"/>
                </a:lnTo>
                <a:lnTo>
                  <a:pt x="246" y="144"/>
                </a:lnTo>
                <a:lnTo>
                  <a:pt x="246" y="138"/>
                </a:lnTo>
                <a:lnTo>
                  <a:pt x="246" y="132"/>
                </a:lnTo>
                <a:lnTo>
                  <a:pt x="252" y="132"/>
                </a:lnTo>
                <a:lnTo>
                  <a:pt x="258" y="132"/>
                </a:lnTo>
                <a:lnTo>
                  <a:pt x="264" y="132"/>
                </a:lnTo>
                <a:lnTo>
                  <a:pt x="270" y="132"/>
                </a:lnTo>
                <a:lnTo>
                  <a:pt x="270" y="144"/>
                </a:lnTo>
                <a:lnTo>
                  <a:pt x="276" y="144"/>
                </a:lnTo>
                <a:lnTo>
                  <a:pt x="276" y="150"/>
                </a:lnTo>
                <a:lnTo>
                  <a:pt x="282" y="144"/>
                </a:lnTo>
                <a:lnTo>
                  <a:pt x="288" y="144"/>
                </a:lnTo>
                <a:lnTo>
                  <a:pt x="294" y="144"/>
                </a:lnTo>
                <a:lnTo>
                  <a:pt x="294" y="138"/>
                </a:lnTo>
                <a:lnTo>
                  <a:pt x="294" y="132"/>
                </a:lnTo>
                <a:lnTo>
                  <a:pt x="294" y="126"/>
                </a:lnTo>
                <a:lnTo>
                  <a:pt x="294" y="120"/>
                </a:lnTo>
                <a:lnTo>
                  <a:pt x="294" y="114"/>
                </a:lnTo>
                <a:lnTo>
                  <a:pt x="300" y="114"/>
                </a:lnTo>
                <a:lnTo>
                  <a:pt x="306" y="114"/>
                </a:lnTo>
                <a:lnTo>
                  <a:pt x="312" y="114"/>
                </a:lnTo>
                <a:lnTo>
                  <a:pt x="312" y="108"/>
                </a:lnTo>
                <a:lnTo>
                  <a:pt x="312" y="102"/>
                </a:lnTo>
                <a:lnTo>
                  <a:pt x="318" y="102"/>
                </a:lnTo>
                <a:lnTo>
                  <a:pt x="318" y="96"/>
                </a:lnTo>
                <a:lnTo>
                  <a:pt x="318" y="90"/>
                </a:lnTo>
                <a:lnTo>
                  <a:pt x="318" y="84"/>
                </a:lnTo>
                <a:lnTo>
                  <a:pt x="324" y="84"/>
                </a:lnTo>
                <a:lnTo>
                  <a:pt x="330" y="84"/>
                </a:lnTo>
                <a:lnTo>
                  <a:pt x="330" y="78"/>
                </a:lnTo>
                <a:lnTo>
                  <a:pt x="336" y="78"/>
                </a:lnTo>
                <a:lnTo>
                  <a:pt x="336" y="60"/>
                </a:lnTo>
                <a:lnTo>
                  <a:pt x="342" y="60"/>
                </a:lnTo>
                <a:lnTo>
                  <a:pt x="348" y="60"/>
                </a:lnTo>
                <a:lnTo>
                  <a:pt x="354" y="60"/>
                </a:lnTo>
                <a:lnTo>
                  <a:pt x="360" y="60"/>
                </a:lnTo>
                <a:lnTo>
                  <a:pt x="360" y="54"/>
                </a:lnTo>
                <a:lnTo>
                  <a:pt x="366" y="54"/>
                </a:lnTo>
                <a:lnTo>
                  <a:pt x="372" y="54"/>
                </a:lnTo>
                <a:lnTo>
                  <a:pt x="372" y="48"/>
                </a:lnTo>
                <a:lnTo>
                  <a:pt x="378" y="42"/>
                </a:lnTo>
                <a:lnTo>
                  <a:pt x="378" y="36"/>
                </a:lnTo>
                <a:lnTo>
                  <a:pt x="384" y="30"/>
                </a:lnTo>
                <a:lnTo>
                  <a:pt x="384" y="24"/>
                </a:lnTo>
                <a:lnTo>
                  <a:pt x="384" y="18"/>
                </a:lnTo>
                <a:lnTo>
                  <a:pt x="384" y="12"/>
                </a:lnTo>
                <a:lnTo>
                  <a:pt x="384" y="6"/>
                </a:lnTo>
                <a:lnTo>
                  <a:pt x="384" y="0"/>
                </a:lnTo>
                <a:lnTo>
                  <a:pt x="408" y="6"/>
                </a:lnTo>
                <a:lnTo>
                  <a:pt x="408" y="12"/>
                </a:lnTo>
                <a:lnTo>
                  <a:pt x="408" y="18"/>
                </a:lnTo>
                <a:lnTo>
                  <a:pt x="408" y="24"/>
                </a:lnTo>
                <a:lnTo>
                  <a:pt x="420" y="24"/>
                </a:lnTo>
                <a:lnTo>
                  <a:pt x="426" y="30"/>
                </a:lnTo>
                <a:lnTo>
                  <a:pt x="438" y="30"/>
                </a:lnTo>
                <a:lnTo>
                  <a:pt x="450" y="36"/>
                </a:lnTo>
                <a:lnTo>
                  <a:pt x="456" y="42"/>
                </a:lnTo>
                <a:lnTo>
                  <a:pt x="468" y="42"/>
                </a:lnTo>
                <a:lnTo>
                  <a:pt x="480" y="48"/>
                </a:lnTo>
                <a:lnTo>
                  <a:pt x="486" y="48"/>
                </a:lnTo>
                <a:lnTo>
                  <a:pt x="492" y="48"/>
                </a:lnTo>
                <a:lnTo>
                  <a:pt x="498" y="42"/>
                </a:lnTo>
                <a:lnTo>
                  <a:pt x="504" y="42"/>
                </a:lnTo>
                <a:lnTo>
                  <a:pt x="510" y="42"/>
                </a:lnTo>
                <a:lnTo>
                  <a:pt x="516" y="42"/>
                </a:lnTo>
                <a:lnTo>
                  <a:pt x="516" y="36"/>
                </a:lnTo>
                <a:lnTo>
                  <a:pt x="516" y="30"/>
                </a:lnTo>
                <a:lnTo>
                  <a:pt x="522" y="24"/>
                </a:lnTo>
                <a:lnTo>
                  <a:pt x="522" y="18"/>
                </a:lnTo>
                <a:lnTo>
                  <a:pt x="528" y="18"/>
                </a:lnTo>
                <a:lnTo>
                  <a:pt x="528" y="12"/>
                </a:lnTo>
                <a:lnTo>
                  <a:pt x="534" y="12"/>
                </a:lnTo>
                <a:lnTo>
                  <a:pt x="540" y="12"/>
                </a:lnTo>
                <a:lnTo>
                  <a:pt x="540" y="18"/>
                </a:lnTo>
                <a:lnTo>
                  <a:pt x="546" y="18"/>
                </a:lnTo>
                <a:lnTo>
                  <a:pt x="546" y="24"/>
                </a:lnTo>
                <a:lnTo>
                  <a:pt x="552" y="24"/>
                </a:lnTo>
                <a:lnTo>
                  <a:pt x="552" y="30"/>
                </a:lnTo>
                <a:lnTo>
                  <a:pt x="552" y="36"/>
                </a:lnTo>
                <a:lnTo>
                  <a:pt x="552" y="42"/>
                </a:lnTo>
                <a:lnTo>
                  <a:pt x="558" y="42"/>
                </a:lnTo>
                <a:lnTo>
                  <a:pt x="564" y="42"/>
                </a:lnTo>
                <a:lnTo>
                  <a:pt x="564" y="48"/>
                </a:lnTo>
                <a:lnTo>
                  <a:pt x="570" y="48"/>
                </a:lnTo>
                <a:lnTo>
                  <a:pt x="570" y="54"/>
                </a:lnTo>
                <a:lnTo>
                  <a:pt x="570" y="60"/>
                </a:lnTo>
                <a:lnTo>
                  <a:pt x="570" y="66"/>
                </a:lnTo>
                <a:lnTo>
                  <a:pt x="570" y="72"/>
                </a:lnTo>
                <a:lnTo>
                  <a:pt x="570" y="78"/>
                </a:lnTo>
                <a:lnTo>
                  <a:pt x="576" y="78"/>
                </a:lnTo>
                <a:lnTo>
                  <a:pt x="576" y="84"/>
                </a:lnTo>
                <a:lnTo>
                  <a:pt x="576" y="90"/>
                </a:lnTo>
                <a:lnTo>
                  <a:pt x="576" y="96"/>
                </a:lnTo>
                <a:lnTo>
                  <a:pt x="582" y="102"/>
                </a:lnTo>
                <a:lnTo>
                  <a:pt x="582" y="108"/>
                </a:lnTo>
                <a:lnTo>
                  <a:pt x="588" y="108"/>
                </a:lnTo>
                <a:lnTo>
                  <a:pt x="588" y="114"/>
                </a:lnTo>
                <a:lnTo>
                  <a:pt x="588" y="120"/>
                </a:lnTo>
                <a:lnTo>
                  <a:pt x="594" y="120"/>
                </a:lnTo>
                <a:lnTo>
                  <a:pt x="600" y="126"/>
                </a:lnTo>
                <a:lnTo>
                  <a:pt x="606" y="126"/>
                </a:lnTo>
                <a:lnTo>
                  <a:pt x="612" y="126"/>
                </a:lnTo>
                <a:lnTo>
                  <a:pt x="618" y="126"/>
                </a:lnTo>
                <a:lnTo>
                  <a:pt x="624" y="126"/>
                </a:lnTo>
                <a:lnTo>
                  <a:pt x="624" y="132"/>
                </a:lnTo>
                <a:lnTo>
                  <a:pt x="624" y="138"/>
                </a:lnTo>
                <a:lnTo>
                  <a:pt x="630" y="144"/>
                </a:lnTo>
                <a:lnTo>
                  <a:pt x="630" y="150"/>
                </a:lnTo>
                <a:lnTo>
                  <a:pt x="636" y="156"/>
                </a:lnTo>
                <a:lnTo>
                  <a:pt x="624" y="156"/>
                </a:lnTo>
                <a:lnTo>
                  <a:pt x="624" y="162"/>
                </a:lnTo>
                <a:lnTo>
                  <a:pt x="624" y="168"/>
                </a:lnTo>
                <a:lnTo>
                  <a:pt x="624" y="174"/>
                </a:lnTo>
                <a:lnTo>
                  <a:pt x="618" y="174"/>
                </a:lnTo>
                <a:lnTo>
                  <a:pt x="612" y="174"/>
                </a:lnTo>
                <a:lnTo>
                  <a:pt x="606" y="180"/>
                </a:lnTo>
                <a:lnTo>
                  <a:pt x="606" y="186"/>
                </a:lnTo>
                <a:lnTo>
                  <a:pt x="594" y="186"/>
                </a:lnTo>
                <a:lnTo>
                  <a:pt x="594" y="192"/>
                </a:lnTo>
                <a:lnTo>
                  <a:pt x="588" y="192"/>
                </a:lnTo>
                <a:lnTo>
                  <a:pt x="582" y="192"/>
                </a:lnTo>
                <a:lnTo>
                  <a:pt x="576" y="192"/>
                </a:lnTo>
                <a:lnTo>
                  <a:pt x="576" y="198"/>
                </a:lnTo>
                <a:lnTo>
                  <a:pt x="576" y="204"/>
                </a:lnTo>
                <a:lnTo>
                  <a:pt x="576" y="210"/>
                </a:lnTo>
                <a:lnTo>
                  <a:pt x="576" y="216"/>
                </a:lnTo>
                <a:lnTo>
                  <a:pt x="570" y="216"/>
                </a:lnTo>
                <a:lnTo>
                  <a:pt x="570" y="222"/>
                </a:lnTo>
                <a:lnTo>
                  <a:pt x="570" y="228"/>
                </a:lnTo>
                <a:lnTo>
                  <a:pt x="564" y="228"/>
                </a:lnTo>
                <a:lnTo>
                  <a:pt x="564" y="234"/>
                </a:lnTo>
                <a:lnTo>
                  <a:pt x="558" y="234"/>
                </a:lnTo>
                <a:lnTo>
                  <a:pt x="558" y="240"/>
                </a:lnTo>
                <a:lnTo>
                  <a:pt x="552" y="240"/>
                </a:lnTo>
                <a:lnTo>
                  <a:pt x="546" y="240"/>
                </a:lnTo>
                <a:lnTo>
                  <a:pt x="540" y="240"/>
                </a:lnTo>
                <a:lnTo>
                  <a:pt x="540" y="246"/>
                </a:lnTo>
                <a:lnTo>
                  <a:pt x="540" y="252"/>
                </a:lnTo>
                <a:lnTo>
                  <a:pt x="534" y="252"/>
                </a:lnTo>
                <a:lnTo>
                  <a:pt x="528" y="258"/>
                </a:lnTo>
                <a:lnTo>
                  <a:pt x="522" y="258"/>
                </a:lnTo>
                <a:lnTo>
                  <a:pt x="522" y="270"/>
                </a:lnTo>
                <a:lnTo>
                  <a:pt x="498" y="270"/>
                </a:lnTo>
                <a:lnTo>
                  <a:pt x="480" y="276"/>
                </a:lnTo>
                <a:lnTo>
                  <a:pt x="456" y="276"/>
                </a:lnTo>
                <a:lnTo>
                  <a:pt x="432" y="276"/>
                </a:lnTo>
                <a:lnTo>
                  <a:pt x="414" y="282"/>
                </a:lnTo>
                <a:lnTo>
                  <a:pt x="390" y="282"/>
                </a:lnTo>
                <a:lnTo>
                  <a:pt x="372" y="288"/>
                </a:lnTo>
                <a:lnTo>
                  <a:pt x="348" y="288"/>
                </a:lnTo>
                <a:lnTo>
                  <a:pt x="324" y="288"/>
                </a:lnTo>
                <a:lnTo>
                  <a:pt x="306" y="288"/>
                </a:lnTo>
                <a:lnTo>
                  <a:pt x="282" y="288"/>
                </a:lnTo>
                <a:lnTo>
                  <a:pt x="264" y="294"/>
                </a:lnTo>
                <a:lnTo>
                  <a:pt x="240" y="294"/>
                </a:lnTo>
                <a:lnTo>
                  <a:pt x="222" y="294"/>
                </a:lnTo>
                <a:lnTo>
                  <a:pt x="204" y="294"/>
                </a:lnTo>
                <a:lnTo>
                  <a:pt x="180" y="294"/>
                </a:lnTo>
                <a:lnTo>
                  <a:pt x="180" y="300"/>
                </a:lnTo>
                <a:lnTo>
                  <a:pt x="180" y="306"/>
                </a:lnTo>
                <a:lnTo>
                  <a:pt x="174" y="306"/>
                </a:lnTo>
                <a:lnTo>
                  <a:pt x="174" y="312"/>
                </a:lnTo>
                <a:lnTo>
                  <a:pt x="168" y="312"/>
                </a:lnTo>
                <a:lnTo>
                  <a:pt x="162" y="312"/>
                </a:lnTo>
                <a:lnTo>
                  <a:pt x="156" y="312"/>
                </a:lnTo>
                <a:lnTo>
                  <a:pt x="156" y="306"/>
                </a:lnTo>
                <a:lnTo>
                  <a:pt x="156" y="300"/>
                </a:lnTo>
                <a:lnTo>
                  <a:pt x="150" y="300"/>
                </a:lnTo>
                <a:lnTo>
                  <a:pt x="150" y="294"/>
                </a:lnTo>
                <a:lnTo>
                  <a:pt x="144" y="294"/>
                </a:lnTo>
                <a:lnTo>
                  <a:pt x="138" y="294"/>
                </a:lnTo>
                <a:lnTo>
                  <a:pt x="138" y="300"/>
                </a:lnTo>
                <a:lnTo>
                  <a:pt x="132" y="300"/>
                </a:lnTo>
                <a:lnTo>
                  <a:pt x="132" y="306"/>
                </a:lnTo>
                <a:lnTo>
                  <a:pt x="126" y="312"/>
                </a:lnTo>
                <a:lnTo>
                  <a:pt x="120" y="312"/>
                </a:lnTo>
                <a:lnTo>
                  <a:pt x="120" y="318"/>
                </a:lnTo>
                <a:lnTo>
                  <a:pt x="114" y="318"/>
                </a:lnTo>
                <a:lnTo>
                  <a:pt x="108" y="324"/>
                </a:lnTo>
                <a:lnTo>
                  <a:pt x="102" y="324"/>
                </a:lnTo>
                <a:lnTo>
                  <a:pt x="96" y="324"/>
                </a:lnTo>
                <a:lnTo>
                  <a:pt x="90" y="324"/>
                </a:lnTo>
                <a:lnTo>
                  <a:pt x="78" y="330"/>
                </a:lnTo>
                <a:lnTo>
                  <a:pt x="60" y="330"/>
                </a:lnTo>
                <a:lnTo>
                  <a:pt x="48" y="330"/>
                </a:lnTo>
                <a:lnTo>
                  <a:pt x="30" y="330"/>
                </a:lnTo>
                <a:lnTo>
                  <a:pt x="24" y="336"/>
                </a:lnTo>
                <a:lnTo>
                  <a:pt x="18" y="336"/>
                </a:lnTo>
                <a:lnTo>
                  <a:pt x="12" y="336"/>
                </a:lnTo>
                <a:lnTo>
                  <a:pt x="0" y="336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5938920" y="3319560"/>
            <a:ext cx="1038240" cy="600120"/>
          </a:xfrm>
          <a:custGeom>
            <a:avLst/>
            <a:gdLst/>
            <a:ahLst/>
            <a:rect l="l" t="t" r="r" b="b"/>
            <a:pathLst>
              <a:path w="654" h="378">
                <a:moveTo>
                  <a:pt x="0" y="378"/>
                </a:moveTo>
                <a:lnTo>
                  <a:pt x="0" y="372"/>
                </a:lnTo>
                <a:lnTo>
                  <a:pt x="6" y="372"/>
                </a:lnTo>
                <a:lnTo>
                  <a:pt x="12" y="372"/>
                </a:lnTo>
                <a:lnTo>
                  <a:pt x="12" y="366"/>
                </a:lnTo>
                <a:lnTo>
                  <a:pt x="18" y="366"/>
                </a:lnTo>
                <a:lnTo>
                  <a:pt x="18" y="360"/>
                </a:lnTo>
                <a:lnTo>
                  <a:pt x="18" y="354"/>
                </a:lnTo>
                <a:lnTo>
                  <a:pt x="24" y="354"/>
                </a:lnTo>
                <a:lnTo>
                  <a:pt x="30" y="354"/>
                </a:lnTo>
                <a:lnTo>
                  <a:pt x="36" y="354"/>
                </a:lnTo>
                <a:lnTo>
                  <a:pt x="36" y="348"/>
                </a:lnTo>
                <a:lnTo>
                  <a:pt x="36" y="342"/>
                </a:lnTo>
                <a:lnTo>
                  <a:pt x="42" y="342"/>
                </a:lnTo>
                <a:lnTo>
                  <a:pt x="48" y="342"/>
                </a:lnTo>
                <a:lnTo>
                  <a:pt x="48" y="336"/>
                </a:lnTo>
                <a:lnTo>
                  <a:pt x="48" y="330"/>
                </a:lnTo>
                <a:lnTo>
                  <a:pt x="54" y="330"/>
                </a:lnTo>
                <a:lnTo>
                  <a:pt x="54" y="324"/>
                </a:lnTo>
                <a:lnTo>
                  <a:pt x="54" y="318"/>
                </a:lnTo>
                <a:lnTo>
                  <a:pt x="54" y="312"/>
                </a:lnTo>
                <a:lnTo>
                  <a:pt x="54" y="306"/>
                </a:lnTo>
                <a:lnTo>
                  <a:pt x="66" y="306"/>
                </a:lnTo>
                <a:lnTo>
                  <a:pt x="66" y="300"/>
                </a:lnTo>
                <a:lnTo>
                  <a:pt x="72" y="300"/>
                </a:lnTo>
                <a:lnTo>
                  <a:pt x="84" y="300"/>
                </a:lnTo>
                <a:lnTo>
                  <a:pt x="84" y="294"/>
                </a:lnTo>
                <a:lnTo>
                  <a:pt x="84" y="288"/>
                </a:lnTo>
                <a:lnTo>
                  <a:pt x="90" y="288"/>
                </a:lnTo>
                <a:lnTo>
                  <a:pt x="96" y="288"/>
                </a:lnTo>
                <a:lnTo>
                  <a:pt x="102" y="288"/>
                </a:lnTo>
                <a:lnTo>
                  <a:pt x="102" y="282"/>
                </a:lnTo>
                <a:lnTo>
                  <a:pt x="102" y="276"/>
                </a:lnTo>
                <a:lnTo>
                  <a:pt x="102" y="270"/>
                </a:lnTo>
                <a:lnTo>
                  <a:pt x="108" y="270"/>
                </a:lnTo>
                <a:lnTo>
                  <a:pt x="114" y="270"/>
                </a:lnTo>
                <a:lnTo>
                  <a:pt x="114" y="276"/>
                </a:lnTo>
                <a:lnTo>
                  <a:pt x="120" y="276"/>
                </a:lnTo>
                <a:lnTo>
                  <a:pt x="120" y="282"/>
                </a:lnTo>
                <a:lnTo>
                  <a:pt x="126" y="282"/>
                </a:lnTo>
                <a:lnTo>
                  <a:pt x="126" y="288"/>
                </a:lnTo>
                <a:lnTo>
                  <a:pt x="132" y="288"/>
                </a:lnTo>
                <a:lnTo>
                  <a:pt x="132" y="294"/>
                </a:lnTo>
                <a:lnTo>
                  <a:pt x="138" y="294"/>
                </a:lnTo>
                <a:lnTo>
                  <a:pt x="138" y="288"/>
                </a:lnTo>
                <a:lnTo>
                  <a:pt x="144" y="288"/>
                </a:lnTo>
                <a:lnTo>
                  <a:pt x="150" y="288"/>
                </a:lnTo>
                <a:lnTo>
                  <a:pt x="156" y="288"/>
                </a:lnTo>
                <a:lnTo>
                  <a:pt x="162" y="282"/>
                </a:lnTo>
                <a:lnTo>
                  <a:pt x="168" y="282"/>
                </a:lnTo>
                <a:lnTo>
                  <a:pt x="198" y="282"/>
                </a:lnTo>
                <a:lnTo>
                  <a:pt x="198" y="276"/>
                </a:lnTo>
                <a:lnTo>
                  <a:pt x="198" y="270"/>
                </a:lnTo>
                <a:lnTo>
                  <a:pt x="204" y="270"/>
                </a:lnTo>
                <a:lnTo>
                  <a:pt x="216" y="270"/>
                </a:lnTo>
                <a:lnTo>
                  <a:pt x="216" y="264"/>
                </a:lnTo>
                <a:lnTo>
                  <a:pt x="216" y="258"/>
                </a:lnTo>
                <a:lnTo>
                  <a:pt x="216" y="252"/>
                </a:lnTo>
                <a:lnTo>
                  <a:pt x="222" y="252"/>
                </a:lnTo>
                <a:lnTo>
                  <a:pt x="228" y="252"/>
                </a:lnTo>
                <a:lnTo>
                  <a:pt x="234" y="252"/>
                </a:lnTo>
                <a:lnTo>
                  <a:pt x="240" y="252"/>
                </a:lnTo>
                <a:lnTo>
                  <a:pt x="240" y="246"/>
                </a:lnTo>
                <a:lnTo>
                  <a:pt x="246" y="246"/>
                </a:lnTo>
                <a:lnTo>
                  <a:pt x="246" y="240"/>
                </a:lnTo>
                <a:lnTo>
                  <a:pt x="246" y="234"/>
                </a:lnTo>
                <a:lnTo>
                  <a:pt x="252" y="234"/>
                </a:lnTo>
                <a:lnTo>
                  <a:pt x="252" y="228"/>
                </a:lnTo>
                <a:lnTo>
                  <a:pt x="258" y="228"/>
                </a:lnTo>
                <a:lnTo>
                  <a:pt x="264" y="222"/>
                </a:lnTo>
                <a:lnTo>
                  <a:pt x="264" y="204"/>
                </a:lnTo>
                <a:lnTo>
                  <a:pt x="270" y="198"/>
                </a:lnTo>
                <a:lnTo>
                  <a:pt x="270" y="192"/>
                </a:lnTo>
                <a:lnTo>
                  <a:pt x="270" y="186"/>
                </a:lnTo>
                <a:lnTo>
                  <a:pt x="270" y="180"/>
                </a:lnTo>
                <a:lnTo>
                  <a:pt x="270" y="174"/>
                </a:lnTo>
                <a:lnTo>
                  <a:pt x="270" y="168"/>
                </a:lnTo>
                <a:lnTo>
                  <a:pt x="270" y="162"/>
                </a:lnTo>
                <a:lnTo>
                  <a:pt x="276" y="162"/>
                </a:lnTo>
                <a:lnTo>
                  <a:pt x="276" y="156"/>
                </a:lnTo>
                <a:lnTo>
                  <a:pt x="282" y="156"/>
                </a:lnTo>
                <a:lnTo>
                  <a:pt x="282" y="150"/>
                </a:lnTo>
                <a:lnTo>
                  <a:pt x="282" y="144"/>
                </a:lnTo>
                <a:lnTo>
                  <a:pt x="288" y="138"/>
                </a:lnTo>
                <a:lnTo>
                  <a:pt x="288" y="132"/>
                </a:lnTo>
                <a:lnTo>
                  <a:pt x="288" y="126"/>
                </a:lnTo>
                <a:lnTo>
                  <a:pt x="294" y="120"/>
                </a:lnTo>
                <a:lnTo>
                  <a:pt x="300" y="120"/>
                </a:lnTo>
                <a:lnTo>
                  <a:pt x="306" y="120"/>
                </a:lnTo>
                <a:lnTo>
                  <a:pt x="312" y="120"/>
                </a:lnTo>
                <a:lnTo>
                  <a:pt x="318" y="126"/>
                </a:lnTo>
                <a:lnTo>
                  <a:pt x="318" y="132"/>
                </a:lnTo>
                <a:lnTo>
                  <a:pt x="324" y="126"/>
                </a:lnTo>
                <a:lnTo>
                  <a:pt x="324" y="120"/>
                </a:lnTo>
                <a:lnTo>
                  <a:pt x="330" y="114"/>
                </a:lnTo>
                <a:lnTo>
                  <a:pt x="330" y="108"/>
                </a:lnTo>
                <a:lnTo>
                  <a:pt x="330" y="102"/>
                </a:lnTo>
                <a:lnTo>
                  <a:pt x="336" y="102"/>
                </a:lnTo>
                <a:lnTo>
                  <a:pt x="336" y="96"/>
                </a:lnTo>
                <a:lnTo>
                  <a:pt x="342" y="90"/>
                </a:lnTo>
                <a:lnTo>
                  <a:pt x="348" y="90"/>
                </a:lnTo>
                <a:lnTo>
                  <a:pt x="354" y="90"/>
                </a:lnTo>
                <a:lnTo>
                  <a:pt x="360" y="90"/>
                </a:lnTo>
                <a:lnTo>
                  <a:pt x="366" y="90"/>
                </a:lnTo>
                <a:lnTo>
                  <a:pt x="366" y="84"/>
                </a:lnTo>
                <a:lnTo>
                  <a:pt x="366" y="78"/>
                </a:lnTo>
                <a:lnTo>
                  <a:pt x="366" y="72"/>
                </a:lnTo>
                <a:lnTo>
                  <a:pt x="360" y="72"/>
                </a:lnTo>
                <a:lnTo>
                  <a:pt x="360" y="66"/>
                </a:lnTo>
                <a:lnTo>
                  <a:pt x="354" y="66"/>
                </a:lnTo>
                <a:lnTo>
                  <a:pt x="360" y="66"/>
                </a:lnTo>
                <a:lnTo>
                  <a:pt x="360" y="60"/>
                </a:lnTo>
                <a:lnTo>
                  <a:pt x="366" y="60"/>
                </a:lnTo>
                <a:lnTo>
                  <a:pt x="366" y="54"/>
                </a:lnTo>
                <a:lnTo>
                  <a:pt x="372" y="54"/>
                </a:lnTo>
                <a:lnTo>
                  <a:pt x="378" y="54"/>
                </a:lnTo>
                <a:lnTo>
                  <a:pt x="384" y="48"/>
                </a:lnTo>
                <a:lnTo>
                  <a:pt x="384" y="42"/>
                </a:lnTo>
                <a:lnTo>
                  <a:pt x="378" y="36"/>
                </a:lnTo>
                <a:lnTo>
                  <a:pt x="378" y="30"/>
                </a:lnTo>
                <a:lnTo>
                  <a:pt x="378" y="24"/>
                </a:lnTo>
                <a:lnTo>
                  <a:pt x="378" y="18"/>
                </a:lnTo>
                <a:lnTo>
                  <a:pt x="384" y="18"/>
                </a:lnTo>
                <a:lnTo>
                  <a:pt x="384" y="12"/>
                </a:lnTo>
                <a:lnTo>
                  <a:pt x="390" y="12"/>
                </a:lnTo>
                <a:lnTo>
                  <a:pt x="390" y="18"/>
                </a:lnTo>
                <a:lnTo>
                  <a:pt x="396" y="18"/>
                </a:lnTo>
                <a:lnTo>
                  <a:pt x="396" y="24"/>
                </a:lnTo>
                <a:lnTo>
                  <a:pt x="402" y="24"/>
                </a:lnTo>
                <a:lnTo>
                  <a:pt x="402" y="30"/>
                </a:lnTo>
                <a:lnTo>
                  <a:pt x="408" y="30"/>
                </a:lnTo>
                <a:lnTo>
                  <a:pt x="414" y="30"/>
                </a:lnTo>
                <a:lnTo>
                  <a:pt x="420" y="30"/>
                </a:lnTo>
                <a:lnTo>
                  <a:pt x="426" y="30"/>
                </a:lnTo>
                <a:lnTo>
                  <a:pt x="432" y="30"/>
                </a:lnTo>
                <a:lnTo>
                  <a:pt x="438" y="24"/>
                </a:lnTo>
                <a:lnTo>
                  <a:pt x="438" y="18"/>
                </a:lnTo>
                <a:lnTo>
                  <a:pt x="444" y="18"/>
                </a:lnTo>
                <a:lnTo>
                  <a:pt x="444" y="12"/>
                </a:lnTo>
                <a:lnTo>
                  <a:pt x="438" y="12"/>
                </a:lnTo>
                <a:lnTo>
                  <a:pt x="432" y="12"/>
                </a:lnTo>
                <a:lnTo>
                  <a:pt x="450" y="0"/>
                </a:lnTo>
                <a:lnTo>
                  <a:pt x="450" y="6"/>
                </a:lnTo>
                <a:lnTo>
                  <a:pt x="456" y="12"/>
                </a:lnTo>
                <a:lnTo>
                  <a:pt x="456" y="18"/>
                </a:lnTo>
                <a:lnTo>
                  <a:pt x="462" y="18"/>
                </a:lnTo>
                <a:lnTo>
                  <a:pt x="462" y="24"/>
                </a:lnTo>
                <a:lnTo>
                  <a:pt x="468" y="24"/>
                </a:lnTo>
                <a:lnTo>
                  <a:pt x="474" y="24"/>
                </a:lnTo>
                <a:lnTo>
                  <a:pt x="480" y="30"/>
                </a:lnTo>
                <a:lnTo>
                  <a:pt x="486" y="30"/>
                </a:lnTo>
                <a:lnTo>
                  <a:pt x="498" y="30"/>
                </a:lnTo>
                <a:lnTo>
                  <a:pt x="504" y="36"/>
                </a:lnTo>
                <a:lnTo>
                  <a:pt x="510" y="36"/>
                </a:lnTo>
                <a:lnTo>
                  <a:pt x="510" y="42"/>
                </a:lnTo>
                <a:lnTo>
                  <a:pt x="504" y="48"/>
                </a:lnTo>
                <a:lnTo>
                  <a:pt x="504" y="54"/>
                </a:lnTo>
                <a:lnTo>
                  <a:pt x="498" y="60"/>
                </a:lnTo>
                <a:lnTo>
                  <a:pt x="498" y="66"/>
                </a:lnTo>
                <a:lnTo>
                  <a:pt x="492" y="72"/>
                </a:lnTo>
                <a:lnTo>
                  <a:pt x="492" y="78"/>
                </a:lnTo>
                <a:lnTo>
                  <a:pt x="492" y="84"/>
                </a:lnTo>
                <a:lnTo>
                  <a:pt x="492" y="90"/>
                </a:lnTo>
                <a:lnTo>
                  <a:pt x="492" y="96"/>
                </a:lnTo>
                <a:lnTo>
                  <a:pt x="498" y="102"/>
                </a:lnTo>
                <a:lnTo>
                  <a:pt x="528" y="102"/>
                </a:lnTo>
                <a:lnTo>
                  <a:pt x="534" y="102"/>
                </a:lnTo>
                <a:lnTo>
                  <a:pt x="534" y="108"/>
                </a:lnTo>
                <a:lnTo>
                  <a:pt x="534" y="114"/>
                </a:lnTo>
                <a:lnTo>
                  <a:pt x="534" y="120"/>
                </a:lnTo>
                <a:lnTo>
                  <a:pt x="534" y="126"/>
                </a:lnTo>
                <a:lnTo>
                  <a:pt x="534" y="120"/>
                </a:lnTo>
                <a:lnTo>
                  <a:pt x="540" y="120"/>
                </a:lnTo>
                <a:lnTo>
                  <a:pt x="546" y="120"/>
                </a:lnTo>
                <a:lnTo>
                  <a:pt x="546" y="126"/>
                </a:lnTo>
                <a:lnTo>
                  <a:pt x="552" y="126"/>
                </a:lnTo>
                <a:lnTo>
                  <a:pt x="558" y="126"/>
                </a:lnTo>
                <a:lnTo>
                  <a:pt x="558" y="132"/>
                </a:lnTo>
                <a:lnTo>
                  <a:pt x="564" y="132"/>
                </a:lnTo>
                <a:lnTo>
                  <a:pt x="570" y="132"/>
                </a:lnTo>
                <a:lnTo>
                  <a:pt x="576" y="132"/>
                </a:lnTo>
                <a:lnTo>
                  <a:pt x="582" y="132"/>
                </a:lnTo>
                <a:lnTo>
                  <a:pt x="582" y="126"/>
                </a:lnTo>
                <a:lnTo>
                  <a:pt x="582" y="132"/>
                </a:lnTo>
                <a:lnTo>
                  <a:pt x="588" y="132"/>
                </a:lnTo>
                <a:lnTo>
                  <a:pt x="594" y="132"/>
                </a:lnTo>
                <a:lnTo>
                  <a:pt x="594" y="138"/>
                </a:lnTo>
                <a:lnTo>
                  <a:pt x="594" y="144"/>
                </a:lnTo>
                <a:lnTo>
                  <a:pt x="588" y="144"/>
                </a:lnTo>
                <a:lnTo>
                  <a:pt x="588" y="150"/>
                </a:lnTo>
                <a:lnTo>
                  <a:pt x="582" y="156"/>
                </a:lnTo>
                <a:lnTo>
                  <a:pt x="582" y="162"/>
                </a:lnTo>
                <a:lnTo>
                  <a:pt x="582" y="168"/>
                </a:lnTo>
                <a:lnTo>
                  <a:pt x="588" y="174"/>
                </a:lnTo>
                <a:lnTo>
                  <a:pt x="588" y="180"/>
                </a:lnTo>
                <a:lnTo>
                  <a:pt x="588" y="186"/>
                </a:lnTo>
                <a:lnTo>
                  <a:pt x="588" y="192"/>
                </a:lnTo>
                <a:lnTo>
                  <a:pt x="582" y="198"/>
                </a:lnTo>
                <a:lnTo>
                  <a:pt x="582" y="204"/>
                </a:lnTo>
                <a:lnTo>
                  <a:pt x="588" y="204"/>
                </a:lnTo>
                <a:lnTo>
                  <a:pt x="588" y="210"/>
                </a:lnTo>
                <a:lnTo>
                  <a:pt x="588" y="216"/>
                </a:lnTo>
                <a:lnTo>
                  <a:pt x="594" y="216"/>
                </a:lnTo>
                <a:lnTo>
                  <a:pt x="594" y="222"/>
                </a:lnTo>
                <a:lnTo>
                  <a:pt x="594" y="228"/>
                </a:lnTo>
                <a:lnTo>
                  <a:pt x="588" y="228"/>
                </a:lnTo>
                <a:lnTo>
                  <a:pt x="588" y="234"/>
                </a:lnTo>
                <a:lnTo>
                  <a:pt x="594" y="234"/>
                </a:lnTo>
                <a:lnTo>
                  <a:pt x="600" y="234"/>
                </a:lnTo>
                <a:lnTo>
                  <a:pt x="606" y="234"/>
                </a:lnTo>
                <a:lnTo>
                  <a:pt x="612" y="234"/>
                </a:lnTo>
                <a:lnTo>
                  <a:pt x="618" y="234"/>
                </a:lnTo>
                <a:lnTo>
                  <a:pt x="624" y="234"/>
                </a:lnTo>
                <a:lnTo>
                  <a:pt x="630" y="234"/>
                </a:lnTo>
                <a:lnTo>
                  <a:pt x="630" y="240"/>
                </a:lnTo>
                <a:lnTo>
                  <a:pt x="636" y="246"/>
                </a:lnTo>
                <a:lnTo>
                  <a:pt x="636" y="252"/>
                </a:lnTo>
                <a:lnTo>
                  <a:pt x="642" y="258"/>
                </a:lnTo>
                <a:lnTo>
                  <a:pt x="648" y="258"/>
                </a:lnTo>
                <a:lnTo>
                  <a:pt x="648" y="264"/>
                </a:lnTo>
                <a:lnTo>
                  <a:pt x="654" y="270"/>
                </a:lnTo>
                <a:lnTo>
                  <a:pt x="654" y="276"/>
                </a:lnTo>
                <a:lnTo>
                  <a:pt x="636" y="276"/>
                </a:lnTo>
                <a:lnTo>
                  <a:pt x="618" y="282"/>
                </a:lnTo>
                <a:lnTo>
                  <a:pt x="594" y="288"/>
                </a:lnTo>
                <a:lnTo>
                  <a:pt x="576" y="294"/>
                </a:lnTo>
                <a:lnTo>
                  <a:pt x="552" y="294"/>
                </a:lnTo>
                <a:lnTo>
                  <a:pt x="534" y="300"/>
                </a:lnTo>
                <a:lnTo>
                  <a:pt x="510" y="306"/>
                </a:lnTo>
                <a:lnTo>
                  <a:pt x="492" y="306"/>
                </a:lnTo>
                <a:lnTo>
                  <a:pt x="450" y="318"/>
                </a:lnTo>
                <a:lnTo>
                  <a:pt x="408" y="324"/>
                </a:lnTo>
                <a:lnTo>
                  <a:pt x="366" y="330"/>
                </a:lnTo>
                <a:lnTo>
                  <a:pt x="324" y="336"/>
                </a:lnTo>
                <a:lnTo>
                  <a:pt x="246" y="348"/>
                </a:lnTo>
                <a:lnTo>
                  <a:pt x="162" y="354"/>
                </a:lnTo>
                <a:lnTo>
                  <a:pt x="120" y="360"/>
                </a:lnTo>
                <a:lnTo>
                  <a:pt x="78" y="366"/>
                </a:lnTo>
                <a:lnTo>
                  <a:pt x="36" y="372"/>
                </a:lnTo>
                <a:lnTo>
                  <a:pt x="0" y="378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5938920" y="3319560"/>
            <a:ext cx="1038240" cy="600120"/>
          </a:xfrm>
          <a:custGeom>
            <a:avLst/>
            <a:gdLst/>
            <a:ahLst/>
            <a:rect l="l" t="t" r="r" b="b"/>
            <a:pathLst>
              <a:path w="654" h="378">
                <a:moveTo>
                  <a:pt x="0" y="378"/>
                </a:moveTo>
                <a:lnTo>
                  <a:pt x="0" y="372"/>
                </a:lnTo>
                <a:lnTo>
                  <a:pt x="6" y="372"/>
                </a:lnTo>
                <a:lnTo>
                  <a:pt x="12" y="372"/>
                </a:lnTo>
                <a:lnTo>
                  <a:pt x="12" y="366"/>
                </a:lnTo>
                <a:lnTo>
                  <a:pt x="18" y="366"/>
                </a:lnTo>
                <a:lnTo>
                  <a:pt x="18" y="360"/>
                </a:lnTo>
                <a:lnTo>
                  <a:pt x="18" y="354"/>
                </a:lnTo>
                <a:lnTo>
                  <a:pt x="24" y="354"/>
                </a:lnTo>
                <a:lnTo>
                  <a:pt x="30" y="354"/>
                </a:lnTo>
                <a:lnTo>
                  <a:pt x="36" y="354"/>
                </a:lnTo>
                <a:lnTo>
                  <a:pt x="36" y="348"/>
                </a:lnTo>
                <a:lnTo>
                  <a:pt x="36" y="342"/>
                </a:lnTo>
                <a:lnTo>
                  <a:pt x="42" y="342"/>
                </a:lnTo>
                <a:lnTo>
                  <a:pt x="48" y="342"/>
                </a:lnTo>
                <a:lnTo>
                  <a:pt x="48" y="336"/>
                </a:lnTo>
                <a:lnTo>
                  <a:pt x="48" y="330"/>
                </a:lnTo>
                <a:lnTo>
                  <a:pt x="54" y="330"/>
                </a:lnTo>
                <a:lnTo>
                  <a:pt x="54" y="324"/>
                </a:lnTo>
                <a:lnTo>
                  <a:pt x="54" y="318"/>
                </a:lnTo>
                <a:lnTo>
                  <a:pt x="54" y="312"/>
                </a:lnTo>
                <a:lnTo>
                  <a:pt x="54" y="306"/>
                </a:lnTo>
                <a:lnTo>
                  <a:pt x="66" y="306"/>
                </a:lnTo>
                <a:lnTo>
                  <a:pt x="66" y="300"/>
                </a:lnTo>
                <a:lnTo>
                  <a:pt x="72" y="300"/>
                </a:lnTo>
                <a:lnTo>
                  <a:pt x="84" y="300"/>
                </a:lnTo>
                <a:lnTo>
                  <a:pt x="84" y="294"/>
                </a:lnTo>
                <a:lnTo>
                  <a:pt x="84" y="288"/>
                </a:lnTo>
                <a:lnTo>
                  <a:pt x="90" y="288"/>
                </a:lnTo>
                <a:lnTo>
                  <a:pt x="96" y="288"/>
                </a:lnTo>
                <a:lnTo>
                  <a:pt x="102" y="288"/>
                </a:lnTo>
                <a:lnTo>
                  <a:pt x="102" y="282"/>
                </a:lnTo>
                <a:lnTo>
                  <a:pt x="102" y="276"/>
                </a:lnTo>
                <a:lnTo>
                  <a:pt x="102" y="270"/>
                </a:lnTo>
                <a:lnTo>
                  <a:pt x="108" y="270"/>
                </a:lnTo>
                <a:lnTo>
                  <a:pt x="114" y="270"/>
                </a:lnTo>
                <a:lnTo>
                  <a:pt x="114" y="276"/>
                </a:lnTo>
                <a:lnTo>
                  <a:pt x="120" y="276"/>
                </a:lnTo>
                <a:lnTo>
                  <a:pt x="120" y="282"/>
                </a:lnTo>
                <a:lnTo>
                  <a:pt x="126" y="282"/>
                </a:lnTo>
                <a:lnTo>
                  <a:pt x="126" y="288"/>
                </a:lnTo>
                <a:lnTo>
                  <a:pt x="132" y="288"/>
                </a:lnTo>
                <a:lnTo>
                  <a:pt x="132" y="294"/>
                </a:lnTo>
                <a:lnTo>
                  <a:pt x="138" y="294"/>
                </a:lnTo>
                <a:lnTo>
                  <a:pt x="138" y="288"/>
                </a:lnTo>
                <a:lnTo>
                  <a:pt x="144" y="288"/>
                </a:lnTo>
                <a:lnTo>
                  <a:pt x="150" y="288"/>
                </a:lnTo>
                <a:lnTo>
                  <a:pt x="156" y="288"/>
                </a:lnTo>
                <a:lnTo>
                  <a:pt x="162" y="282"/>
                </a:lnTo>
                <a:lnTo>
                  <a:pt x="168" y="282"/>
                </a:lnTo>
                <a:lnTo>
                  <a:pt x="198" y="282"/>
                </a:lnTo>
                <a:lnTo>
                  <a:pt x="198" y="276"/>
                </a:lnTo>
                <a:lnTo>
                  <a:pt x="198" y="270"/>
                </a:lnTo>
                <a:lnTo>
                  <a:pt x="204" y="270"/>
                </a:lnTo>
                <a:lnTo>
                  <a:pt x="216" y="270"/>
                </a:lnTo>
                <a:lnTo>
                  <a:pt x="216" y="264"/>
                </a:lnTo>
                <a:lnTo>
                  <a:pt x="216" y="258"/>
                </a:lnTo>
                <a:lnTo>
                  <a:pt x="216" y="252"/>
                </a:lnTo>
                <a:lnTo>
                  <a:pt x="222" y="252"/>
                </a:lnTo>
                <a:lnTo>
                  <a:pt x="228" y="252"/>
                </a:lnTo>
                <a:lnTo>
                  <a:pt x="234" y="252"/>
                </a:lnTo>
                <a:lnTo>
                  <a:pt x="240" y="252"/>
                </a:lnTo>
                <a:lnTo>
                  <a:pt x="240" y="246"/>
                </a:lnTo>
                <a:lnTo>
                  <a:pt x="246" y="246"/>
                </a:lnTo>
                <a:lnTo>
                  <a:pt x="246" y="240"/>
                </a:lnTo>
                <a:lnTo>
                  <a:pt x="246" y="234"/>
                </a:lnTo>
                <a:lnTo>
                  <a:pt x="252" y="234"/>
                </a:lnTo>
                <a:lnTo>
                  <a:pt x="252" y="228"/>
                </a:lnTo>
                <a:lnTo>
                  <a:pt x="258" y="228"/>
                </a:lnTo>
                <a:lnTo>
                  <a:pt x="264" y="222"/>
                </a:lnTo>
                <a:lnTo>
                  <a:pt x="264" y="204"/>
                </a:lnTo>
                <a:lnTo>
                  <a:pt x="270" y="198"/>
                </a:lnTo>
                <a:lnTo>
                  <a:pt x="270" y="192"/>
                </a:lnTo>
                <a:lnTo>
                  <a:pt x="270" y="186"/>
                </a:lnTo>
                <a:lnTo>
                  <a:pt x="270" y="180"/>
                </a:lnTo>
                <a:lnTo>
                  <a:pt x="270" y="174"/>
                </a:lnTo>
                <a:lnTo>
                  <a:pt x="270" y="168"/>
                </a:lnTo>
                <a:lnTo>
                  <a:pt x="270" y="162"/>
                </a:lnTo>
                <a:lnTo>
                  <a:pt x="276" y="162"/>
                </a:lnTo>
                <a:lnTo>
                  <a:pt x="276" y="156"/>
                </a:lnTo>
                <a:lnTo>
                  <a:pt x="282" y="156"/>
                </a:lnTo>
                <a:lnTo>
                  <a:pt x="282" y="150"/>
                </a:lnTo>
                <a:lnTo>
                  <a:pt x="282" y="144"/>
                </a:lnTo>
                <a:lnTo>
                  <a:pt x="288" y="138"/>
                </a:lnTo>
                <a:lnTo>
                  <a:pt x="288" y="132"/>
                </a:lnTo>
                <a:lnTo>
                  <a:pt x="288" y="126"/>
                </a:lnTo>
                <a:lnTo>
                  <a:pt x="294" y="120"/>
                </a:lnTo>
                <a:lnTo>
                  <a:pt x="300" y="120"/>
                </a:lnTo>
                <a:lnTo>
                  <a:pt x="306" y="120"/>
                </a:lnTo>
                <a:lnTo>
                  <a:pt x="312" y="120"/>
                </a:lnTo>
                <a:lnTo>
                  <a:pt x="318" y="126"/>
                </a:lnTo>
                <a:lnTo>
                  <a:pt x="318" y="132"/>
                </a:lnTo>
                <a:lnTo>
                  <a:pt x="324" y="126"/>
                </a:lnTo>
                <a:lnTo>
                  <a:pt x="324" y="120"/>
                </a:lnTo>
                <a:lnTo>
                  <a:pt x="330" y="114"/>
                </a:lnTo>
                <a:lnTo>
                  <a:pt x="330" y="108"/>
                </a:lnTo>
                <a:lnTo>
                  <a:pt x="330" y="102"/>
                </a:lnTo>
                <a:lnTo>
                  <a:pt x="336" y="102"/>
                </a:lnTo>
                <a:lnTo>
                  <a:pt x="336" y="96"/>
                </a:lnTo>
                <a:lnTo>
                  <a:pt x="342" y="90"/>
                </a:lnTo>
                <a:lnTo>
                  <a:pt x="348" y="90"/>
                </a:lnTo>
                <a:lnTo>
                  <a:pt x="354" y="90"/>
                </a:lnTo>
                <a:lnTo>
                  <a:pt x="360" y="90"/>
                </a:lnTo>
                <a:lnTo>
                  <a:pt x="366" y="90"/>
                </a:lnTo>
                <a:lnTo>
                  <a:pt x="366" y="84"/>
                </a:lnTo>
                <a:lnTo>
                  <a:pt x="366" y="78"/>
                </a:lnTo>
                <a:lnTo>
                  <a:pt x="366" y="72"/>
                </a:lnTo>
                <a:lnTo>
                  <a:pt x="360" y="72"/>
                </a:lnTo>
                <a:lnTo>
                  <a:pt x="360" y="66"/>
                </a:lnTo>
                <a:lnTo>
                  <a:pt x="354" y="66"/>
                </a:lnTo>
                <a:lnTo>
                  <a:pt x="360" y="66"/>
                </a:lnTo>
                <a:lnTo>
                  <a:pt x="360" y="60"/>
                </a:lnTo>
                <a:lnTo>
                  <a:pt x="366" y="60"/>
                </a:lnTo>
                <a:lnTo>
                  <a:pt x="366" y="54"/>
                </a:lnTo>
                <a:lnTo>
                  <a:pt x="372" y="54"/>
                </a:lnTo>
                <a:lnTo>
                  <a:pt x="378" y="54"/>
                </a:lnTo>
                <a:lnTo>
                  <a:pt x="384" y="48"/>
                </a:lnTo>
                <a:lnTo>
                  <a:pt x="384" y="42"/>
                </a:lnTo>
                <a:lnTo>
                  <a:pt x="378" y="36"/>
                </a:lnTo>
                <a:lnTo>
                  <a:pt x="378" y="30"/>
                </a:lnTo>
                <a:lnTo>
                  <a:pt x="378" y="24"/>
                </a:lnTo>
                <a:lnTo>
                  <a:pt x="378" y="18"/>
                </a:lnTo>
                <a:lnTo>
                  <a:pt x="384" y="18"/>
                </a:lnTo>
                <a:lnTo>
                  <a:pt x="384" y="12"/>
                </a:lnTo>
                <a:lnTo>
                  <a:pt x="390" y="12"/>
                </a:lnTo>
                <a:lnTo>
                  <a:pt x="390" y="18"/>
                </a:lnTo>
                <a:lnTo>
                  <a:pt x="396" y="18"/>
                </a:lnTo>
                <a:lnTo>
                  <a:pt x="396" y="24"/>
                </a:lnTo>
                <a:lnTo>
                  <a:pt x="402" y="24"/>
                </a:lnTo>
                <a:lnTo>
                  <a:pt x="402" y="30"/>
                </a:lnTo>
                <a:lnTo>
                  <a:pt x="408" y="30"/>
                </a:lnTo>
                <a:lnTo>
                  <a:pt x="414" y="30"/>
                </a:lnTo>
                <a:lnTo>
                  <a:pt x="420" y="30"/>
                </a:lnTo>
                <a:lnTo>
                  <a:pt x="426" y="30"/>
                </a:lnTo>
                <a:lnTo>
                  <a:pt x="432" y="30"/>
                </a:lnTo>
                <a:lnTo>
                  <a:pt x="438" y="24"/>
                </a:lnTo>
                <a:lnTo>
                  <a:pt x="438" y="18"/>
                </a:lnTo>
                <a:lnTo>
                  <a:pt x="444" y="18"/>
                </a:lnTo>
                <a:lnTo>
                  <a:pt x="444" y="12"/>
                </a:lnTo>
                <a:lnTo>
                  <a:pt x="438" y="12"/>
                </a:lnTo>
                <a:lnTo>
                  <a:pt x="432" y="12"/>
                </a:lnTo>
                <a:lnTo>
                  <a:pt x="450" y="0"/>
                </a:lnTo>
                <a:lnTo>
                  <a:pt x="450" y="6"/>
                </a:lnTo>
                <a:lnTo>
                  <a:pt x="456" y="12"/>
                </a:lnTo>
                <a:lnTo>
                  <a:pt x="456" y="18"/>
                </a:lnTo>
                <a:lnTo>
                  <a:pt x="462" y="18"/>
                </a:lnTo>
                <a:lnTo>
                  <a:pt x="462" y="24"/>
                </a:lnTo>
                <a:lnTo>
                  <a:pt x="468" y="24"/>
                </a:lnTo>
                <a:lnTo>
                  <a:pt x="474" y="24"/>
                </a:lnTo>
                <a:lnTo>
                  <a:pt x="480" y="30"/>
                </a:lnTo>
                <a:lnTo>
                  <a:pt x="486" y="30"/>
                </a:lnTo>
                <a:lnTo>
                  <a:pt x="498" y="30"/>
                </a:lnTo>
                <a:lnTo>
                  <a:pt x="504" y="36"/>
                </a:lnTo>
                <a:lnTo>
                  <a:pt x="510" y="36"/>
                </a:lnTo>
                <a:lnTo>
                  <a:pt x="510" y="42"/>
                </a:lnTo>
                <a:lnTo>
                  <a:pt x="504" y="48"/>
                </a:lnTo>
                <a:lnTo>
                  <a:pt x="504" y="54"/>
                </a:lnTo>
                <a:lnTo>
                  <a:pt x="498" y="60"/>
                </a:lnTo>
                <a:lnTo>
                  <a:pt x="498" y="66"/>
                </a:lnTo>
                <a:lnTo>
                  <a:pt x="492" y="72"/>
                </a:lnTo>
                <a:lnTo>
                  <a:pt x="492" y="78"/>
                </a:lnTo>
                <a:lnTo>
                  <a:pt x="492" y="84"/>
                </a:lnTo>
                <a:lnTo>
                  <a:pt x="492" y="90"/>
                </a:lnTo>
                <a:lnTo>
                  <a:pt x="492" y="96"/>
                </a:lnTo>
                <a:lnTo>
                  <a:pt x="498" y="102"/>
                </a:lnTo>
                <a:lnTo>
                  <a:pt x="528" y="102"/>
                </a:lnTo>
                <a:lnTo>
                  <a:pt x="534" y="102"/>
                </a:lnTo>
                <a:lnTo>
                  <a:pt x="534" y="108"/>
                </a:lnTo>
                <a:lnTo>
                  <a:pt x="534" y="114"/>
                </a:lnTo>
                <a:lnTo>
                  <a:pt x="534" y="120"/>
                </a:lnTo>
                <a:lnTo>
                  <a:pt x="534" y="126"/>
                </a:lnTo>
                <a:lnTo>
                  <a:pt x="534" y="120"/>
                </a:lnTo>
                <a:lnTo>
                  <a:pt x="540" y="120"/>
                </a:lnTo>
                <a:lnTo>
                  <a:pt x="546" y="120"/>
                </a:lnTo>
                <a:lnTo>
                  <a:pt x="546" y="126"/>
                </a:lnTo>
                <a:lnTo>
                  <a:pt x="552" y="126"/>
                </a:lnTo>
                <a:lnTo>
                  <a:pt x="558" y="126"/>
                </a:lnTo>
                <a:lnTo>
                  <a:pt x="558" y="132"/>
                </a:lnTo>
                <a:lnTo>
                  <a:pt x="564" y="132"/>
                </a:lnTo>
                <a:lnTo>
                  <a:pt x="570" y="132"/>
                </a:lnTo>
                <a:lnTo>
                  <a:pt x="576" y="132"/>
                </a:lnTo>
                <a:lnTo>
                  <a:pt x="582" y="132"/>
                </a:lnTo>
                <a:lnTo>
                  <a:pt x="582" y="126"/>
                </a:lnTo>
                <a:lnTo>
                  <a:pt x="582" y="132"/>
                </a:lnTo>
                <a:lnTo>
                  <a:pt x="588" y="132"/>
                </a:lnTo>
                <a:lnTo>
                  <a:pt x="594" y="132"/>
                </a:lnTo>
                <a:lnTo>
                  <a:pt x="594" y="138"/>
                </a:lnTo>
                <a:lnTo>
                  <a:pt x="594" y="144"/>
                </a:lnTo>
                <a:lnTo>
                  <a:pt x="588" y="144"/>
                </a:lnTo>
                <a:lnTo>
                  <a:pt x="588" y="150"/>
                </a:lnTo>
                <a:lnTo>
                  <a:pt x="582" y="156"/>
                </a:lnTo>
                <a:lnTo>
                  <a:pt x="582" y="162"/>
                </a:lnTo>
                <a:lnTo>
                  <a:pt x="582" y="168"/>
                </a:lnTo>
                <a:lnTo>
                  <a:pt x="588" y="174"/>
                </a:lnTo>
                <a:lnTo>
                  <a:pt x="588" y="180"/>
                </a:lnTo>
                <a:lnTo>
                  <a:pt x="588" y="186"/>
                </a:lnTo>
                <a:lnTo>
                  <a:pt x="588" y="192"/>
                </a:lnTo>
                <a:lnTo>
                  <a:pt x="582" y="198"/>
                </a:lnTo>
                <a:lnTo>
                  <a:pt x="582" y="204"/>
                </a:lnTo>
                <a:lnTo>
                  <a:pt x="588" y="204"/>
                </a:lnTo>
                <a:lnTo>
                  <a:pt x="588" y="210"/>
                </a:lnTo>
                <a:lnTo>
                  <a:pt x="588" y="216"/>
                </a:lnTo>
                <a:lnTo>
                  <a:pt x="594" y="216"/>
                </a:lnTo>
                <a:lnTo>
                  <a:pt x="594" y="222"/>
                </a:lnTo>
                <a:lnTo>
                  <a:pt x="594" y="228"/>
                </a:lnTo>
                <a:lnTo>
                  <a:pt x="588" y="228"/>
                </a:lnTo>
                <a:lnTo>
                  <a:pt x="588" y="234"/>
                </a:lnTo>
                <a:lnTo>
                  <a:pt x="594" y="234"/>
                </a:lnTo>
                <a:lnTo>
                  <a:pt x="600" y="234"/>
                </a:lnTo>
                <a:lnTo>
                  <a:pt x="606" y="234"/>
                </a:lnTo>
                <a:lnTo>
                  <a:pt x="612" y="234"/>
                </a:lnTo>
                <a:lnTo>
                  <a:pt x="618" y="234"/>
                </a:lnTo>
                <a:lnTo>
                  <a:pt x="624" y="234"/>
                </a:lnTo>
                <a:lnTo>
                  <a:pt x="630" y="234"/>
                </a:lnTo>
                <a:lnTo>
                  <a:pt x="630" y="240"/>
                </a:lnTo>
                <a:lnTo>
                  <a:pt x="636" y="246"/>
                </a:lnTo>
                <a:lnTo>
                  <a:pt x="636" y="252"/>
                </a:lnTo>
                <a:lnTo>
                  <a:pt x="642" y="258"/>
                </a:lnTo>
                <a:lnTo>
                  <a:pt x="648" y="258"/>
                </a:lnTo>
                <a:lnTo>
                  <a:pt x="648" y="264"/>
                </a:lnTo>
                <a:lnTo>
                  <a:pt x="654" y="270"/>
                </a:lnTo>
                <a:lnTo>
                  <a:pt x="654" y="276"/>
                </a:lnTo>
                <a:lnTo>
                  <a:pt x="636" y="276"/>
                </a:lnTo>
                <a:lnTo>
                  <a:pt x="618" y="282"/>
                </a:lnTo>
                <a:lnTo>
                  <a:pt x="594" y="288"/>
                </a:lnTo>
                <a:lnTo>
                  <a:pt x="576" y="294"/>
                </a:lnTo>
                <a:lnTo>
                  <a:pt x="552" y="294"/>
                </a:lnTo>
                <a:lnTo>
                  <a:pt x="534" y="300"/>
                </a:lnTo>
                <a:lnTo>
                  <a:pt x="510" y="306"/>
                </a:lnTo>
                <a:lnTo>
                  <a:pt x="492" y="306"/>
                </a:lnTo>
                <a:lnTo>
                  <a:pt x="450" y="318"/>
                </a:lnTo>
                <a:lnTo>
                  <a:pt x="408" y="324"/>
                </a:lnTo>
                <a:lnTo>
                  <a:pt x="366" y="330"/>
                </a:lnTo>
                <a:lnTo>
                  <a:pt x="324" y="336"/>
                </a:lnTo>
                <a:lnTo>
                  <a:pt x="246" y="348"/>
                </a:lnTo>
                <a:lnTo>
                  <a:pt x="162" y="354"/>
                </a:lnTo>
                <a:lnTo>
                  <a:pt x="120" y="360"/>
                </a:lnTo>
                <a:lnTo>
                  <a:pt x="78" y="366"/>
                </a:lnTo>
                <a:lnTo>
                  <a:pt x="36" y="372"/>
                </a:lnTo>
                <a:lnTo>
                  <a:pt x="0" y="378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5862600" y="3757680"/>
            <a:ext cx="1190520" cy="514440"/>
          </a:xfrm>
          <a:custGeom>
            <a:avLst/>
            <a:gdLst/>
            <a:ahLst/>
            <a:rect l="l" t="t" r="r" b="b"/>
            <a:pathLst>
              <a:path w="750" h="324">
                <a:moveTo>
                  <a:pt x="204" y="78"/>
                </a:moveTo>
                <a:lnTo>
                  <a:pt x="294" y="66"/>
                </a:lnTo>
                <a:lnTo>
                  <a:pt x="366" y="60"/>
                </a:lnTo>
                <a:lnTo>
                  <a:pt x="432" y="48"/>
                </a:lnTo>
                <a:lnTo>
                  <a:pt x="486" y="42"/>
                </a:lnTo>
                <a:lnTo>
                  <a:pt x="510" y="36"/>
                </a:lnTo>
                <a:lnTo>
                  <a:pt x="534" y="36"/>
                </a:lnTo>
                <a:lnTo>
                  <a:pt x="558" y="30"/>
                </a:lnTo>
                <a:lnTo>
                  <a:pt x="582" y="24"/>
                </a:lnTo>
                <a:lnTo>
                  <a:pt x="612" y="18"/>
                </a:lnTo>
                <a:lnTo>
                  <a:pt x="642" y="12"/>
                </a:lnTo>
                <a:lnTo>
                  <a:pt x="672" y="6"/>
                </a:lnTo>
                <a:lnTo>
                  <a:pt x="702" y="0"/>
                </a:lnTo>
                <a:lnTo>
                  <a:pt x="708" y="6"/>
                </a:lnTo>
                <a:lnTo>
                  <a:pt x="708" y="12"/>
                </a:lnTo>
                <a:lnTo>
                  <a:pt x="714" y="18"/>
                </a:lnTo>
                <a:lnTo>
                  <a:pt x="720" y="24"/>
                </a:lnTo>
                <a:lnTo>
                  <a:pt x="726" y="30"/>
                </a:lnTo>
                <a:lnTo>
                  <a:pt x="726" y="36"/>
                </a:lnTo>
                <a:lnTo>
                  <a:pt x="732" y="42"/>
                </a:lnTo>
                <a:lnTo>
                  <a:pt x="738" y="42"/>
                </a:lnTo>
                <a:lnTo>
                  <a:pt x="738" y="48"/>
                </a:lnTo>
                <a:lnTo>
                  <a:pt x="744" y="48"/>
                </a:lnTo>
                <a:lnTo>
                  <a:pt x="744" y="54"/>
                </a:lnTo>
                <a:lnTo>
                  <a:pt x="750" y="54"/>
                </a:lnTo>
                <a:lnTo>
                  <a:pt x="744" y="48"/>
                </a:lnTo>
                <a:lnTo>
                  <a:pt x="738" y="42"/>
                </a:lnTo>
                <a:lnTo>
                  <a:pt x="732" y="42"/>
                </a:lnTo>
                <a:lnTo>
                  <a:pt x="732" y="36"/>
                </a:lnTo>
                <a:lnTo>
                  <a:pt x="726" y="36"/>
                </a:lnTo>
                <a:lnTo>
                  <a:pt x="720" y="36"/>
                </a:lnTo>
                <a:lnTo>
                  <a:pt x="714" y="42"/>
                </a:lnTo>
                <a:lnTo>
                  <a:pt x="708" y="42"/>
                </a:lnTo>
                <a:lnTo>
                  <a:pt x="708" y="36"/>
                </a:lnTo>
                <a:lnTo>
                  <a:pt x="702" y="36"/>
                </a:lnTo>
                <a:lnTo>
                  <a:pt x="696" y="36"/>
                </a:lnTo>
                <a:lnTo>
                  <a:pt x="690" y="36"/>
                </a:lnTo>
                <a:lnTo>
                  <a:pt x="684" y="36"/>
                </a:lnTo>
                <a:lnTo>
                  <a:pt x="678" y="36"/>
                </a:lnTo>
                <a:lnTo>
                  <a:pt x="672" y="36"/>
                </a:lnTo>
                <a:lnTo>
                  <a:pt x="672" y="42"/>
                </a:lnTo>
                <a:lnTo>
                  <a:pt x="666" y="42"/>
                </a:lnTo>
                <a:lnTo>
                  <a:pt x="660" y="48"/>
                </a:lnTo>
                <a:lnTo>
                  <a:pt x="654" y="54"/>
                </a:lnTo>
                <a:lnTo>
                  <a:pt x="654" y="60"/>
                </a:lnTo>
                <a:lnTo>
                  <a:pt x="648" y="60"/>
                </a:lnTo>
                <a:lnTo>
                  <a:pt x="648" y="66"/>
                </a:lnTo>
                <a:lnTo>
                  <a:pt x="654" y="66"/>
                </a:lnTo>
                <a:lnTo>
                  <a:pt x="660" y="66"/>
                </a:lnTo>
                <a:lnTo>
                  <a:pt x="666" y="66"/>
                </a:lnTo>
                <a:lnTo>
                  <a:pt x="672" y="66"/>
                </a:lnTo>
                <a:lnTo>
                  <a:pt x="678" y="66"/>
                </a:lnTo>
                <a:lnTo>
                  <a:pt x="690" y="66"/>
                </a:lnTo>
                <a:lnTo>
                  <a:pt x="696" y="66"/>
                </a:lnTo>
                <a:lnTo>
                  <a:pt x="702" y="60"/>
                </a:lnTo>
                <a:lnTo>
                  <a:pt x="708" y="60"/>
                </a:lnTo>
                <a:lnTo>
                  <a:pt x="714" y="60"/>
                </a:lnTo>
                <a:lnTo>
                  <a:pt x="720" y="60"/>
                </a:lnTo>
                <a:lnTo>
                  <a:pt x="726" y="54"/>
                </a:lnTo>
                <a:lnTo>
                  <a:pt x="732" y="54"/>
                </a:lnTo>
                <a:lnTo>
                  <a:pt x="732" y="60"/>
                </a:lnTo>
                <a:lnTo>
                  <a:pt x="732" y="66"/>
                </a:lnTo>
                <a:lnTo>
                  <a:pt x="732" y="72"/>
                </a:lnTo>
                <a:lnTo>
                  <a:pt x="732" y="78"/>
                </a:lnTo>
                <a:lnTo>
                  <a:pt x="732" y="84"/>
                </a:lnTo>
                <a:lnTo>
                  <a:pt x="732" y="90"/>
                </a:lnTo>
                <a:lnTo>
                  <a:pt x="726" y="96"/>
                </a:lnTo>
                <a:lnTo>
                  <a:pt x="726" y="102"/>
                </a:lnTo>
                <a:lnTo>
                  <a:pt x="720" y="108"/>
                </a:lnTo>
                <a:lnTo>
                  <a:pt x="720" y="114"/>
                </a:lnTo>
                <a:lnTo>
                  <a:pt x="714" y="114"/>
                </a:lnTo>
                <a:lnTo>
                  <a:pt x="714" y="120"/>
                </a:lnTo>
                <a:lnTo>
                  <a:pt x="702" y="120"/>
                </a:lnTo>
                <a:lnTo>
                  <a:pt x="696" y="120"/>
                </a:lnTo>
                <a:lnTo>
                  <a:pt x="690" y="126"/>
                </a:lnTo>
                <a:lnTo>
                  <a:pt x="684" y="126"/>
                </a:lnTo>
                <a:lnTo>
                  <a:pt x="678" y="126"/>
                </a:lnTo>
                <a:lnTo>
                  <a:pt x="672" y="126"/>
                </a:lnTo>
                <a:lnTo>
                  <a:pt x="666" y="126"/>
                </a:lnTo>
                <a:lnTo>
                  <a:pt x="666" y="132"/>
                </a:lnTo>
                <a:lnTo>
                  <a:pt x="666" y="138"/>
                </a:lnTo>
                <a:lnTo>
                  <a:pt x="672" y="138"/>
                </a:lnTo>
                <a:lnTo>
                  <a:pt x="672" y="144"/>
                </a:lnTo>
                <a:lnTo>
                  <a:pt x="672" y="150"/>
                </a:lnTo>
                <a:lnTo>
                  <a:pt x="672" y="156"/>
                </a:lnTo>
                <a:lnTo>
                  <a:pt x="672" y="162"/>
                </a:lnTo>
                <a:lnTo>
                  <a:pt x="666" y="168"/>
                </a:lnTo>
                <a:lnTo>
                  <a:pt x="672" y="168"/>
                </a:lnTo>
                <a:lnTo>
                  <a:pt x="678" y="168"/>
                </a:lnTo>
                <a:lnTo>
                  <a:pt x="684" y="168"/>
                </a:lnTo>
                <a:lnTo>
                  <a:pt x="690" y="168"/>
                </a:lnTo>
                <a:lnTo>
                  <a:pt x="696" y="168"/>
                </a:lnTo>
                <a:lnTo>
                  <a:pt x="702" y="168"/>
                </a:lnTo>
                <a:lnTo>
                  <a:pt x="708" y="168"/>
                </a:lnTo>
                <a:lnTo>
                  <a:pt x="714" y="168"/>
                </a:lnTo>
                <a:lnTo>
                  <a:pt x="708" y="168"/>
                </a:lnTo>
                <a:lnTo>
                  <a:pt x="702" y="174"/>
                </a:lnTo>
                <a:lnTo>
                  <a:pt x="696" y="174"/>
                </a:lnTo>
                <a:lnTo>
                  <a:pt x="696" y="180"/>
                </a:lnTo>
                <a:lnTo>
                  <a:pt x="690" y="186"/>
                </a:lnTo>
                <a:lnTo>
                  <a:pt x="690" y="192"/>
                </a:lnTo>
                <a:lnTo>
                  <a:pt x="690" y="198"/>
                </a:lnTo>
                <a:lnTo>
                  <a:pt x="684" y="198"/>
                </a:lnTo>
                <a:lnTo>
                  <a:pt x="684" y="204"/>
                </a:lnTo>
                <a:lnTo>
                  <a:pt x="678" y="204"/>
                </a:lnTo>
                <a:lnTo>
                  <a:pt x="672" y="204"/>
                </a:lnTo>
                <a:lnTo>
                  <a:pt x="666" y="204"/>
                </a:lnTo>
                <a:lnTo>
                  <a:pt x="660" y="204"/>
                </a:lnTo>
                <a:lnTo>
                  <a:pt x="654" y="204"/>
                </a:lnTo>
                <a:lnTo>
                  <a:pt x="654" y="210"/>
                </a:lnTo>
                <a:lnTo>
                  <a:pt x="648" y="210"/>
                </a:lnTo>
                <a:lnTo>
                  <a:pt x="648" y="216"/>
                </a:lnTo>
                <a:lnTo>
                  <a:pt x="642" y="216"/>
                </a:lnTo>
                <a:lnTo>
                  <a:pt x="642" y="222"/>
                </a:lnTo>
                <a:lnTo>
                  <a:pt x="636" y="222"/>
                </a:lnTo>
                <a:lnTo>
                  <a:pt x="630" y="222"/>
                </a:lnTo>
                <a:lnTo>
                  <a:pt x="624" y="222"/>
                </a:lnTo>
                <a:lnTo>
                  <a:pt x="624" y="228"/>
                </a:lnTo>
                <a:lnTo>
                  <a:pt x="624" y="234"/>
                </a:lnTo>
                <a:lnTo>
                  <a:pt x="618" y="240"/>
                </a:lnTo>
                <a:lnTo>
                  <a:pt x="612" y="246"/>
                </a:lnTo>
                <a:lnTo>
                  <a:pt x="606" y="252"/>
                </a:lnTo>
                <a:lnTo>
                  <a:pt x="600" y="258"/>
                </a:lnTo>
                <a:lnTo>
                  <a:pt x="594" y="264"/>
                </a:lnTo>
                <a:lnTo>
                  <a:pt x="588" y="270"/>
                </a:lnTo>
                <a:lnTo>
                  <a:pt x="588" y="276"/>
                </a:lnTo>
                <a:lnTo>
                  <a:pt x="588" y="282"/>
                </a:lnTo>
                <a:lnTo>
                  <a:pt x="588" y="294"/>
                </a:lnTo>
                <a:lnTo>
                  <a:pt x="588" y="300"/>
                </a:lnTo>
                <a:lnTo>
                  <a:pt x="582" y="306"/>
                </a:lnTo>
                <a:lnTo>
                  <a:pt x="582" y="312"/>
                </a:lnTo>
                <a:lnTo>
                  <a:pt x="582" y="318"/>
                </a:lnTo>
                <a:lnTo>
                  <a:pt x="576" y="318"/>
                </a:lnTo>
                <a:lnTo>
                  <a:pt x="576" y="324"/>
                </a:lnTo>
                <a:lnTo>
                  <a:pt x="570" y="324"/>
                </a:lnTo>
                <a:lnTo>
                  <a:pt x="564" y="324"/>
                </a:lnTo>
                <a:lnTo>
                  <a:pt x="558" y="324"/>
                </a:lnTo>
                <a:lnTo>
                  <a:pt x="546" y="324"/>
                </a:lnTo>
                <a:lnTo>
                  <a:pt x="540" y="324"/>
                </a:lnTo>
                <a:lnTo>
                  <a:pt x="540" y="318"/>
                </a:lnTo>
                <a:lnTo>
                  <a:pt x="534" y="318"/>
                </a:lnTo>
                <a:lnTo>
                  <a:pt x="528" y="318"/>
                </a:lnTo>
                <a:lnTo>
                  <a:pt x="522" y="324"/>
                </a:lnTo>
                <a:lnTo>
                  <a:pt x="420" y="246"/>
                </a:lnTo>
                <a:lnTo>
                  <a:pt x="318" y="246"/>
                </a:lnTo>
                <a:lnTo>
                  <a:pt x="312" y="246"/>
                </a:lnTo>
                <a:lnTo>
                  <a:pt x="312" y="240"/>
                </a:lnTo>
                <a:lnTo>
                  <a:pt x="306" y="234"/>
                </a:lnTo>
                <a:lnTo>
                  <a:pt x="306" y="228"/>
                </a:lnTo>
                <a:lnTo>
                  <a:pt x="300" y="228"/>
                </a:lnTo>
                <a:lnTo>
                  <a:pt x="216" y="228"/>
                </a:lnTo>
                <a:lnTo>
                  <a:pt x="216" y="234"/>
                </a:lnTo>
                <a:lnTo>
                  <a:pt x="210" y="234"/>
                </a:lnTo>
                <a:lnTo>
                  <a:pt x="204" y="234"/>
                </a:lnTo>
                <a:lnTo>
                  <a:pt x="198" y="234"/>
                </a:lnTo>
                <a:lnTo>
                  <a:pt x="192" y="234"/>
                </a:lnTo>
                <a:lnTo>
                  <a:pt x="186" y="234"/>
                </a:lnTo>
                <a:lnTo>
                  <a:pt x="180" y="234"/>
                </a:lnTo>
                <a:lnTo>
                  <a:pt x="174" y="234"/>
                </a:lnTo>
                <a:lnTo>
                  <a:pt x="168" y="234"/>
                </a:lnTo>
                <a:lnTo>
                  <a:pt x="162" y="234"/>
                </a:lnTo>
                <a:lnTo>
                  <a:pt x="156" y="234"/>
                </a:lnTo>
                <a:lnTo>
                  <a:pt x="156" y="240"/>
                </a:lnTo>
                <a:lnTo>
                  <a:pt x="150" y="246"/>
                </a:lnTo>
                <a:lnTo>
                  <a:pt x="144" y="252"/>
                </a:lnTo>
                <a:lnTo>
                  <a:pt x="144" y="258"/>
                </a:lnTo>
                <a:lnTo>
                  <a:pt x="138" y="264"/>
                </a:lnTo>
                <a:lnTo>
                  <a:pt x="138" y="270"/>
                </a:lnTo>
                <a:lnTo>
                  <a:pt x="132" y="270"/>
                </a:lnTo>
                <a:lnTo>
                  <a:pt x="132" y="276"/>
                </a:lnTo>
                <a:lnTo>
                  <a:pt x="126" y="276"/>
                </a:lnTo>
                <a:lnTo>
                  <a:pt x="120" y="276"/>
                </a:lnTo>
                <a:lnTo>
                  <a:pt x="114" y="276"/>
                </a:lnTo>
                <a:lnTo>
                  <a:pt x="108" y="276"/>
                </a:lnTo>
                <a:lnTo>
                  <a:pt x="102" y="276"/>
                </a:lnTo>
                <a:lnTo>
                  <a:pt x="96" y="276"/>
                </a:lnTo>
                <a:lnTo>
                  <a:pt x="90" y="276"/>
                </a:lnTo>
                <a:lnTo>
                  <a:pt x="84" y="276"/>
                </a:lnTo>
                <a:lnTo>
                  <a:pt x="78" y="276"/>
                </a:lnTo>
                <a:lnTo>
                  <a:pt x="66" y="276"/>
                </a:lnTo>
                <a:lnTo>
                  <a:pt x="54" y="276"/>
                </a:lnTo>
                <a:lnTo>
                  <a:pt x="42" y="282"/>
                </a:lnTo>
                <a:lnTo>
                  <a:pt x="30" y="282"/>
                </a:lnTo>
                <a:lnTo>
                  <a:pt x="18" y="288"/>
                </a:lnTo>
                <a:lnTo>
                  <a:pt x="6" y="294"/>
                </a:lnTo>
                <a:lnTo>
                  <a:pt x="6" y="288"/>
                </a:lnTo>
                <a:lnTo>
                  <a:pt x="6" y="282"/>
                </a:lnTo>
                <a:lnTo>
                  <a:pt x="0" y="282"/>
                </a:lnTo>
                <a:lnTo>
                  <a:pt x="0" y="276"/>
                </a:lnTo>
                <a:lnTo>
                  <a:pt x="6" y="276"/>
                </a:lnTo>
                <a:lnTo>
                  <a:pt x="6" y="270"/>
                </a:lnTo>
                <a:lnTo>
                  <a:pt x="12" y="264"/>
                </a:lnTo>
                <a:lnTo>
                  <a:pt x="18" y="258"/>
                </a:lnTo>
                <a:lnTo>
                  <a:pt x="24" y="258"/>
                </a:lnTo>
                <a:lnTo>
                  <a:pt x="24" y="252"/>
                </a:lnTo>
                <a:lnTo>
                  <a:pt x="24" y="246"/>
                </a:lnTo>
                <a:lnTo>
                  <a:pt x="18" y="246"/>
                </a:lnTo>
                <a:lnTo>
                  <a:pt x="18" y="240"/>
                </a:lnTo>
                <a:lnTo>
                  <a:pt x="18" y="234"/>
                </a:lnTo>
                <a:lnTo>
                  <a:pt x="24" y="234"/>
                </a:lnTo>
                <a:lnTo>
                  <a:pt x="30" y="228"/>
                </a:lnTo>
                <a:lnTo>
                  <a:pt x="36" y="228"/>
                </a:lnTo>
                <a:lnTo>
                  <a:pt x="42" y="228"/>
                </a:lnTo>
                <a:lnTo>
                  <a:pt x="48" y="222"/>
                </a:lnTo>
                <a:lnTo>
                  <a:pt x="54" y="222"/>
                </a:lnTo>
                <a:lnTo>
                  <a:pt x="54" y="216"/>
                </a:lnTo>
                <a:lnTo>
                  <a:pt x="60" y="216"/>
                </a:lnTo>
                <a:lnTo>
                  <a:pt x="60" y="210"/>
                </a:lnTo>
                <a:lnTo>
                  <a:pt x="66" y="210"/>
                </a:lnTo>
                <a:lnTo>
                  <a:pt x="72" y="210"/>
                </a:lnTo>
                <a:lnTo>
                  <a:pt x="78" y="210"/>
                </a:lnTo>
                <a:lnTo>
                  <a:pt x="84" y="210"/>
                </a:lnTo>
                <a:lnTo>
                  <a:pt x="84" y="204"/>
                </a:lnTo>
                <a:lnTo>
                  <a:pt x="84" y="198"/>
                </a:lnTo>
                <a:lnTo>
                  <a:pt x="90" y="198"/>
                </a:lnTo>
                <a:lnTo>
                  <a:pt x="90" y="192"/>
                </a:lnTo>
                <a:lnTo>
                  <a:pt x="96" y="186"/>
                </a:lnTo>
                <a:lnTo>
                  <a:pt x="102" y="186"/>
                </a:lnTo>
                <a:lnTo>
                  <a:pt x="108" y="186"/>
                </a:lnTo>
                <a:lnTo>
                  <a:pt x="114" y="186"/>
                </a:lnTo>
                <a:lnTo>
                  <a:pt x="114" y="180"/>
                </a:lnTo>
                <a:lnTo>
                  <a:pt x="120" y="180"/>
                </a:lnTo>
                <a:lnTo>
                  <a:pt x="120" y="174"/>
                </a:lnTo>
                <a:lnTo>
                  <a:pt x="120" y="168"/>
                </a:lnTo>
                <a:lnTo>
                  <a:pt x="120" y="162"/>
                </a:lnTo>
                <a:lnTo>
                  <a:pt x="126" y="162"/>
                </a:lnTo>
                <a:lnTo>
                  <a:pt x="132" y="162"/>
                </a:lnTo>
                <a:lnTo>
                  <a:pt x="138" y="162"/>
                </a:lnTo>
                <a:lnTo>
                  <a:pt x="144" y="156"/>
                </a:lnTo>
                <a:lnTo>
                  <a:pt x="150" y="156"/>
                </a:lnTo>
                <a:lnTo>
                  <a:pt x="150" y="150"/>
                </a:lnTo>
                <a:lnTo>
                  <a:pt x="156" y="150"/>
                </a:lnTo>
                <a:lnTo>
                  <a:pt x="162" y="144"/>
                </a:lnTo>
                <a:lnTo>
                  <a:pt x="168" y="144"/>
                </a:lnTo>
                <a:lnTo>
                  <a:pt x="174" y="144"/>
                </a:lnTo>
                <a:lnTo>
                  <a:pt x="180" y="144"/>
                </a:lnTo>
                <a:lnTo>
                  <a:pt x="180" y="138"/>
                </a:lnTo>
                <a:lnTo>
                  <a:pt x="186" y="138"/>
                </a:lnTo>
                <a:lnTo>
                  <a:pt x="186" y="132"/>
                </a:lnTo>
                <a:lnTo>
                  <a:pt x="186" y="114"/>
                </a:lnTo>
                <a:lnTo>
                  <a:pt x="192" y="114"/>
                </a:lnTo>
                <a:lnTo>
                  <a:pt x="198" y="114"/>
                </a:lnTo>
                <a:lnTo>
                  <a:pt x="204" y="114"/>
                </a:lnTo>
                <a:lnTo>
                  <a:pt x="204" y="78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5862600" y="3757680"/>
            <a:ext cx="1190520" cy="514440"/>
          </a:xfrm>
          <a:custGeom>
            <a:avLst/>
            <a:gdLst/>
            <a:ahLst/>
            <a:rect l="l" t="t" r="r" b="b"/>
            <a:pathLst>
              <a:path w="750" h="324">
                <a:moveTo>
                  <a:pt x="204" y="78"/>
                </a:moveTo>
                <a:lnTo>
                  <a:pt x="294" y="66"/>
                </a:lnTo>
                <a:lnTo>
                  <a:pt x="366" y="60"/>
                </a:lnTo>
                <a:lnTo>
                  <a:pt x="432" y="48"/>
                </a:lnTo>
                <a:lnTo>
                  <a:pt x="486" y="42"/>
                </a:lnTo>
                <a:lnTo>
                  <a:pt x="510" y="36"/>
                </a:lnTo>
                <a:lnTo>
                  <a:pt x="534" y="36"/>
                </a:lnTo>
                <a:lnTo>
                  <a:pt x="558" y="30"/>
                </a:lnTo>
                <a:lnTo>
                  <a:pt x="582" y="24"/>
                </a:lnTo>
                <a:lnTo>
                  <a:pt x="612" y="18"/>
                </a:lnTo>
                <a:lnTo>
                  <a:pt x="642" y="12"/>
                </a:lnTo>
                <a:lnTo>
                  <a:pt x="672" y="6"/>
                </a:lnTo>
                <a:lnTo>
                  <a:pt x="702" y="0"/>
                </a:lnTo>
                <a:lnTo>
                  <a:pt x="708" y="6"/>
                </a:lnTo>
                <a:lnTo>
                  <a:pt x="708" y="12"/>
                </a:lnTo>
                <a:lnTo>
                  <a:pt x="714" y="18"/>
                </a:lnTo>
                <a:lnTo>
                  <a:pt x="720" y="24"/>
                </a:lnTo>
                <a:lnTo>
                  <a:pt x="726" y="30"/>
                </a:lnTo>
                <a:lnTo>
                  <a:pt x="726" y="36"/>
                </a:lnTo>
                <a:lnTo>
                  <a:pt x="732" y="42"/>
                </a:lnTo>
                <a:lnTo>
                  <a:pt x="738" y="42"/>
                </a:lnTo>
                <a:lnTo>
                  <a:pt x="738" y="48"/>
                </a:lnTo>
                <a:lnTo>
                  <a:pt x="744" y="48"/>
                </a:lnTo>
                <a:lnTo>
                  <a:pt x="744" y="54"/>
                </a:lnTo>
                <a:lnTo>
                  <a:pt x="750" y="54"/>
                </a:lnTo>
                <a:lnTo>
                  <a:pt x="744" y="48"/>
                </a:lnTo>
                <a:lnTo>
                  <a:pt x="738" y="42"/>
                </a:lnTo>
                <a:lnTo>
                  <a:pt x="732" y="42"/>
                </a:lnTo>
                <a:lnTo>
                  <a:pt x="732" y="36"/>
                </a:lnTo>
                <a:lnTo>
                  <a:pt x="726" y="36"/>
                </a:lnTo>
                <a:lnTo>
                  <a:pt x="720" y="36"/>
                </a:lnTo>
                <a:lnTo>
                  <a:pt x="714" y="42"/>
                </a:lnTo>
                <a:lnTo>
                  <a:pt x="708" y="42"/>
                </a:lnTo>
                <a:lnTo>
                  <a:pt x="708" y="36"/>
                </a:lnTo>
                <a:lnTo>
                  <a:pt x="702" y="36"/>
                </a:lnTo>
                <a:lnTo>
                  <a:pt x="696" y="36"/>
                </a:lnTo>
                <a:lnTo>
                  <a:pt x="690" y="36"/>
                </a:lnTo>
                <a:lnTo>
                  <a:pt x="684" y="36"/>
                </a:lnTo>
                <a:lnTo>
                  <a:pt x="678" y="36"/>
                </a:lnTo>
                <a:lnTo>
                  <a:pt x="672" y="36"/>
                </a:lnTo>
                <a:lnTo>
                  <a:pt x="672" y="42"/>
                </a:lnTo>
                <a:lnTo>
                  <a:pt x="666" y="42"/>
                </a:lnTo>
                <a:lnTo>
                  <a:pt x="660" y="48"/>
                </a:lnTo>
                <a:lnTo>
                  <a:pt x="654" y="54"/>
                </a:lnTo>
                <a:lnTo>
                  <a:pt x="654" y="60"/>
                </a:lnTo>
                <a:lnTo>
                  <a:pt x="648" y="60"/>
                </a:lnTo>
                <a:lnTo>
                  <a:pt x="648" y="66"/>
                </a:lnTo>
                <a:lnTo>
                  <a:pt x="654" y="66"/>
                </a:lnTo>
                <a:lnTo>
                  <a:pt x="660" y="66"/>
                </a:lnTo>
                <a:lnTo>
                  <a:pt x="666" y="66"/>
                </a:lnTo>
                <a:lnTo>
                  <a:pt x="672" y="66"/>
                </a:lnTo>
                <a:lnTo>
                  <a:pt x="678" y="66"/>
                </a:lnTo>
                <a:lnTo>
                  <a:pt x="690" y="66"/>
                </a:lnTo>
                <a:lnTo>
                  <a:pt x="696" y="66"/>
                </a:lnTo>
                <a:lnTo>
                  <a:pt x="702" y="60"/>
                </a:lnTo>
                <a:lnTo>
                  <a:pt x="708" y="60"/>
                </a:lnTo>
                <a:lnTo>
                  <a:pt x="714" y="60"/>
                </a:lnTo>
                <a:lnTo>
                  <a:pt x="720" y="60"/>
                </a:lnTo>
                <a:lnTo>
                  <a:pt x="726" y="54"/>
                </a:lnTo>
                <a:lnTo>
                  <a:pt x="732" y="54"/>
                </a:lnTo>
                <a:lnTo>
                  <a:pt x="732" y="60"/>
                </a:lnTo>
                <a:lnTo>
                  <a:pt x="732" y="66"/>
                </a:lnTo>
                <a:lnTo>
                  <a:pt x="732" y="72"/>
                </a:lnTo>
                <a:lnTo>
                  <a:pt x="732" y="78"/>
                </a:lnTo>
                <a:lnTo>
                  <a:pt x="732" y="84"/>
                </a:lnTo>
                <a:lnTo>
                  <a:pt x="732" y="90"/>
                </a:lnTo>
                <a:lnTo>
                  <a:pt x="726" y="96"/>
                </a:lnTo>
                <a:lnTo>
                  <a:pt x="726" y="102"/>
                </a:lnTo>
                <a:lnTo>
                  <a:pt x="720" y="108"/>
                </a:lnTo>
                <a:lnTo>
                  <a:pt x="720" y="114"/>
                </a:lnTo>
                <a:lnTo>
                  <a:pt x="714" y="114"/>
                </a:lnTo>
                <a:lnTo>
                  <a:pt x="714" y="120"/>
                </a:lnTo>
                <a:lnTo>
                  <a:pt x="702" y="120"/>
                </a:lnTo>
                <a:lnTo>
                  <a:pt x="696" y="120"/>
                </a:lnTo>
                <a:lnTo>
                  <a:pt x="690" y="126"/>
                </a:lnTo>
                <a:lnTo>
                  <a:pt x="684" y="126"/>
                </a:lnTo>
                <a:lnTo>
                  <a:pt x="678" y="126"/>
                </a:lnTo>
                <a:lnTo>
                  <a:pt x="672" y="126"/>
                </a:lnTo>
                <a:lnTo>
                  <a:pt x="666" y="126"/>
                </a:lnTo>
                <a:lnTo>
                  <a:pt x="666" y="132"/>
                </a:lnTo>
                <a:lnTo>
                  <a:pt x="666" y="138"/>
                </a:lnTo>
                <a:lnTo>
                  <a:pt x="672" y="138"/>
                </a:lnTo>
                <a:lnTo>
                  <a:pt x="672" y="144"/>
                </a:lnTo>
                <a:lnTo>
                  <a:pt x="672" y="150"/>
                </a:lnTo>
                <a:lnTo>
                  <a:pt x="672" y="156"/>
                </a:lnTo>
                <a:lnTo>
                  <a:pt x="672" y="162"/>
                </a:lnTo>
                <a:lnTo>
                  <a:pt x="666" y="168"/>
                </a:lnTo>
                <a:lnTo>
                  <a:pt x="672" y="168"/>
                </a:lnTo>
                <a:lnTo>
                  <a:pt x="678" y="168"/>
                </a:lnTo>
                <a:lnTo>
                  <a:pt x="684" y="168"/>
                </a:lnTo>
                <a:lnTo>
                  <a:pt x="690" y="168"/>
                </a:lnTo>
                <a:lnTo>
                  <a:pt x="696" y="168"/>
                </a:lnTo>
                <a:lnTo>
                  <a:pt x="702" y="168"/>
                </a:lnTo>
                <a:lnTo>
                  <a:pt x="708" y="168"/>
                </a:lnTo>
                <a:lnTo>
                  <a:pt x="714" y="168"/>
                </a:lnTo>
                <a:lnTo>
                  <a:pt x="708" y="168"/>
                </a:lnTo>
                <a:lnTo>
                  <a:pt x="702" y="174"/>
                </a:lnTo>
                <a:lnTo>
                  <a:pt x="696" y="174"/>
                </a:lnTo>
                <a:lnTo>
                  <a:pt x="696" y="180"/>
                </a:lnTo>
                <a:lnTo>
                  <a:pt x="690" y="186"/>
                </a:lnTo>
                <a:lnTo>
                  <a:pt x="690" y="192"/>
                </a:lnTo>
                <a:lnTo>
                  <a:pt x="690" y="198"/>
                </a:lnTo>
                <a:lnTo>
                  <a:pt x="684" y="198"/>
                </a:lnTo>
                <a:lnTo>
                  <a:pt x="684" y="204"/>
                </a:lnTo>
                <a:lnTo>
                  <a:pt x="678" y="204"/>
                </a:lnTo>
                <a:lnTo>
                  <a:pt x="672" y="204"/>
                </a:lnTo>
                <a:lnTo>
                  <a:pt x="666" y="204"/>
                </a:lnTo>
                <a:lnTo>
                  <a:pt x="660" y="204"/>
                </a:lnTo>
                <a:lnTo>
                  <a:pt x="654" y="204"/>
                </a:lnTo>
                <a:lnTo>
                  <a:pt x="654" y="210"/>
                </a:lnTo>
                <a:lnTo>
                  <a:pt x="648" y="210"/>
                </a:lnTo>
                <a:lnTo>
                  <a:pt x="648" y="216"/>
                </a:lnTo>
                <a:lnTo>
                  <a:pt x="642" y="216"/>
                </a:lnTo>
                <a:lnTo>
                  <a:pt x="642" y="222"/>
                </a:lnTo>
                <a:lnTo>
                  <a:pt x="636" y="222"/>
                </a:lnTo>
                <a:lnTo>
                  <a:pt x="630" y="222"/>
                </a:lnTo>
                <a:lnTo>
                  <a:pt x="624" y="222"/>
                </a:lnTo>
                <a:lnTo>
                  <a:pt x="624" y="228"/>
                </a:lnTo>
                <a:lnTo>
                  <a:pt x="624" y="234"/>
                </a:lnTo>
                <a:lnTo>
                  <a:pt x="618" y="240"/>
                </a:lnTo>
                <a:lnTo>
                  <a:pt x="612" y="246"/>
                </a:lnTo>
                <a:lnTo>
                  <a:pt x="606" y="252"/>
                </a:lnTo>
                <a:lnTo>
                  <a:pt x="600" y="258"/>
                </a:lnTo>
                <a:lnTo>
                  <a:pt x="594" y="264"/>
                </a:lnTo>
                <a:lnTo>
                  <a:pt x="588" y="270"/>
                </a:lnTo>
                <a:lnTo>
                  <a:pt x="588" y="276"/>
                </a:lnTo>
                <a:lnTo>
                  <a:pt x="588" y="282"/>
                </a:lnTo>
                <a:lnTo>
                  <a:pt x="588" y="294"/>
                </a:lnTo>
                <a:lnTo>
                  <a:pt x="588" y="300"/>
                </a:lnTo>
                <a:lnTo>
                  <a:pt x="582" y="306"/>
                </a:lnTo>
                <a:lnTo>
                  <a:pt x="582" y="312"/>
                </a:lnTo>
                <a:lnTo>
                  <a:pt x="582" y="318"/>
                </a:lnTo>
                <a:lnTo>
                  <a:pt x="576" y="318"/>
                </a:lnTo>
                <a:lnTo>
                  <a:pt x="576" y="324"/>
                </a:lnTo>
                <a:lnTo>
                  <a:pt x="570" y="324"/>
                </a:lnTo>
                <a:lnTo>
                  <a:pt x="564" y="324"/>
                </a:lnTo>
                <a:lnTo>
                  <a:pt x="558" y="324"/>
                </a:lnTo>
                <a:lnTo>
                  <a:pt x="546" y="324"/>
                </a:lnTo>
                <a:lnTo>
                  <a:pt x="540" y="324"/>
                </a:lnTo>
                <a:lnTo>
                  <a:pt x="540" y="318"/>
                </a:lnTo>
                <a:lnTo>
                  <a:pt x="534" y="318"/>
                </a:lnTo>
                <a:lnTo>
                  <a:pt x="528" y="318"/>
                </a:lnTo>
                <a:lnTo>
                  <a:pt x="522" y="324"/>
                </a:lnTo>
                <a:lnTo>
                  <a:pt x="420" y="246"/>
                </a:lnTo>
                <a:lnTo>
                  <a:pt x="318" y="246"/>
                </a:lnTo>
                <a:lnTo>
                  <a:pt x="312" y="246"/>
                </a:lnTo>
                <a:lnTo>
                  <a:pt x="312" y="240"/>
                </a:lnTo>
                <a:lnTo>
                  <a:pt x="306" y="234"/>
                </a:lnTo>
                <a:lnTo>
                  <a:pt x="306" y="228"/>
                </a:lnTo>
                <a:lnTo>
                  <a:pt x="300" y="228"/>
                </a:lnTo>
                <a:lnTo>
                  <a:pt x="216" y="228"/>
                </a:lnTo>
                <a:lnTo>
                  <a:pt x="216" y="234"/>
                </a:lnTo>
                <a:lnTo>
                  <a:pt x="210" y="234"/>
                </a:lnTo>
                <a:lnTo>
                  <a:pt x="204" y="234"/>
                </a:lnTo>
                <a:lnTo>
                  <a:pt x="198" y="234"/>
                </a:lnTo>
                <a:lnTo>
                  <a:pt x="192" y="234"/>
                </a:lnTo>
                <a:lnTo>
                  <a:pt x="186" y="234"/>
                </a:lnTo>
                <a:lnTo>
                  <a:pt x="180" y="234"/>
                </a:lnTo>
                <a:lnTo>
                  <a:pt x="174" y="234"/>
                </a:lnTo>
                <a:lnTo>
                  <a:pt x="168" y="234"/>
                </a:lnTo>
                <a:lnTo>
                  <a:pt x="162" y="234"/>
                </a:lnTo>
                <a:lnTo>
                  <a:pt x="156" y="234"/>
                </a:lnTo>
                <a:lnTo>
                  <a:pt x="156" y="240"/>
                </a:lnTo>
                <a:lnTo>
                  <a:pt x="150" y="246"/>
                </a:lnTo>
                <a:lnTo>
                  <a:pt x="144" y="252"/>
                </a:lnTo>
                <a:lnTo>
                  <a:pt x="144" y="258"/>
                </a:lnTo>
                <a:lnTo>
                  <a:pt x="138" y="264"/>
                </a:lnTo>
                <a:lnTo>
                  <a:pt x="138" y="270"/>
                </a:lnTo>
                <a:lnTo>
                  <a:pt x="132" y="270"/>
                </a:lnTo>
                <a:lnTo>
                  <a:pt x="132" y="276"/>
                </a:lnTo>
                <a:lnTo>
                  <a:pt x="126" y="276"/>
                </a:lnTo>
                <a:lnTo>
                  <a:pt x="120" y="276"/>
                </a:lnTo>
                <a:lnTo>
                  <a:pt x="114" y="276"/>
                </a:lnTo>
                <a:lnTo>
                  <a:pt x="108" y="276"/>
                </a:lnTo>
                <a:lnTo>
                  <a:pt x="102" y="276"/>
                </a:lnTo>
                <a:lnTo>
                  <a:pt x="96" y="276"/>
                </a:lnTo>
                <a:lnTo>
                  <a:pt x="90" y="276"/>
                </a:lnTo>
                <a:lnTo>
                  <a:pt x="84" y="276"/>
                </a:lnTo>
                <a:lnTo>
                  <a:pt x="78" y="276"/>
                </a:lnTo>
                <a:lnTo>
                  <a:pt x="66" y="276"/>
                </a:lnTo>
                <a:lnTo>
                  <a:pt x="54" y="276"/>
                </a:lnTo>
                <a:lnTo>
                  <a:pt x="42" y="282"/>
                </a:lnTo>
                <a:lnTo>
                  <a:pt x="30" y="282"/>
                </a:lnTo>
                <a:lnTo>
                  <a:pt x="18" y="288"/>
                </a:lnTo>
                <a:lnTo>
                  <a:pt x="6" y="294"/>
                </a:lnTo>
                <a:lnTo>
                  <a:pt x="6" y="288"/>
                </a:lnTo>
                <a:lnTo>
                  <a:pt x="6" y="282"/>
                </a:lnTo>
                <a:lnTo>
                  <a:pt x="0" y="282"/>
                </a:lnTo>
                <a:lnTo>
                  <a:pt x="0" y="276"/>
                </a:lnTo>
                <a:lnTo>
                  <a:pt x="6" y="276"/>
                </a:lnTo>
                <a:lnTo>
                  <a:pt x="6" y="270"/>
                </a:lnTo>
                <a:lnTo>
                  <a:pt x="12" y="264"/>
                </a:lnTo>
                <a:lnTo>
                  <a:pt x="18" y="258"/>
                </a:lnTo>
                <a:lnTo>
                  <a:pt x="24" y="258"/>
                </a:lnTo>
                <a:lnTo>
                  <a:pt x="24" y="252"/>
                </a:lnTo>
                <a:lnTo>
                  <a:pt x="24" y="246"/>
                </a:lnTo>
                <a:lnTo>
                  <a:pt x="18" y="246"/>
                </a:lnTo>
                <a:lnTo>
                  <a:pt x="18" y="240"/>
                </a:lnTo>
                <a:lnTo>
                  <a:pt x="18" y="234"/>
                </a:lnTo>
                <a:lnTo>
                  <a:pt x="24" y="234"/>
                </a:lnTo>
                <a:lnTo>
                  <a:pt x="30" y="228"/>
                </a:lnTo>
                <a:lnTo>
                  <a:pt x="36" y="228"/>
                </a:lnTo>
                <a:lnTo>
                  <a:pt x="42" y="228"/>
                </a:lnTo>
                <a:lnTo>
                  <a:pt x="48" y="222"/>
                </a:lnTo>
                <a:lnTo>
                  <a:pt x="54" y="222"/>
                </a:lnTo>
                <a:lnTo>
                  <a:pt x="54" y="216"/>
                </a:lnTo>
                <a:lnTo>
                  <a:pt x="60" y="216"/>
                </a:lnTo>
                <a:lnTo>
                  <a:pt x="60" y="210"/>
                </a:lnTo>
                <a:lnTo>
                  <a:pt x="66" y="210"/>
                </a:lnTo>
                <a:lnTo>
                  <a:pt x="72" y="210"/>
                </a:lnTo>
                <a:lnTo>
                  <a:pt x="78" y="210"/>
                </a:lnTo>
                <a:lnTo>
                  <a:pt x="84" y="210"/>
                </a:lnTo>
                <a:lnTo>
                  <a:pt x="84" y="204"/>
                </a:lnTo>
                <a:lnTo>
                  <a:pt x="84" y="198"/>
                </a:lnTo>
                <a:lnTo>
                  <a:pt x="90" y="198"/>
                </a:lnTo>
                <a:lnTo>
                  <a:pt x="90" y="192"/>
                </a:lnTo>
                <a:lnTo>
                  <a:pt x="96" y="186"/>
                </a:lnTo>
                <a:lnTo>
                  <a:pt x="102" y="186"/>
                </a:lnTo>
                <a:lnTo>
                  <a:pt x="108" y="186"/>
                </a:lnTo>
                <a:lnTo>
                  <a:pt x="114" y="186"/>
                </a:lnTo>
                <a:lnTo>
                  <a:pt x="114" y="180"/>
                </a:lnTo>
                <a:lnTo>
                  <a:pt x="120" y="180"/>
                </a:lnTo>
                <a:lnTo>
                  <a:pt x="120" y="174"/>
                </a:lnTo>
                <a:lnTo>
                  <a:pt x="120" y="168"/>
                </a:lnTo>
                <a:lnTo>
                  <a:pt x="120" y="162"/>
                </a:lnTo>
                <a:lnTo>
                  <a:pt x="126" y="162"/>
                </a:lnTo>
                <a:lnTo>
                  <a:pt x="132" y="162"/>
                </a:lnTo>
                <a:lnTo>
                  <a:pt x="138" y="162"/>
                </a:lnTo>
                <a:lnTo>
                  <a:pt x="144" y="156"/>
                </a:lnTo>
                <a:lnTo>
                  <a:pt x="150" y="156"/>
                </a:lnTo>
                <a:lnTo>
                  <a:pt x="150" y="150"/>
                </a:lnTo>
                <a:lnTo>
                  <a:pt x="156" y="150"/>
                </a:lnTo>
                <a:lnTo>
                  <a:pt x="162" y="144"/>
                </a:lnTo>
                <a:lnTo>
                  <a:pt x="168" y="144"/>
                </a:lnTo>
                <a:lnTo>
                  <a:pt x="174" y="144"/>
                </a:lnTo>
                <a:lnTo>
                  <a:pt x="180" y="144"/>
                </a:lnTo>
                <a:lnTo>
                  <a:pt x="180" y="138"/>
                </a:lnTo>
                <a:lnTo>
                  <a:pt x="186" y="138"/>
                </a:lnTo>
                <a:lnTo>
                  <a:pt x="186" y="132"/>
                </a:lnTo>
                <a:lnTo>
                  <a:pt x="186" y="114"/>
                </a:lnTo>
                <a:lnTo>
                  <a:pt x="192" y="114"/>
                </a:lnTo>
                <a:lnTo>
                  <a:pt x="198" y="114"/>
                </a:lnTo>
                <a:lnTo>
                  <a:pt x="204" y="114"/>
                </a:lnTo>
                <a:lnTo>
                  <a:pt x="204" y="78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5043600" y="3881520"/>
            <a:ext cx="1143000" cy="409320"/>
          </a:xfrm>
          <a:custGeom>
            <a:avLst/>
            <a:gdLst/>
            <a:ahLst/>
            <a:rect l="l" t="t" r="r" b="b"/>
            <a:pathLst>
              <a:path w="720" h="258">
                <a:moveTo>
                  <a:pt x="6" y="258"/>
                </a:moveTo>
                <a:lnTo>
                  <a:pt x="6" y="258"/>
                </a:lnTo>
                <a:lnTo>
                  <a:pt x="12" y="258"/>
                </a:lnTo>
                <a:lnTo>
                  <a:pt x="12" y="252"/>
                </a:lnTo>
                <a:lnTo>
                  <a:pt x="12" y="246"/>
                </a:lnTo>
                <a:lnTo>
                  <a:pt x="12" y="240"/>
                </a:lnTo>
                <a:lnTo>
                  <a:pt x="18" y="240"/>
                </a:lnTo>
                <a:lnTo>
                  <a:pt x="12" y="234"/>
                </a:lnTo>
                <a:lnTo>
                  <a:pt x="6" y="228"/>
                </a:lnTo>
                <a:lnTo>
                  <a:pt x="0" y="228"/>
                </a:lnTo>
                <a:lnTo>
                  <a:pt x="0" y="222"/>
                </a:lnTo>
                <a:lnTo>
                  <a:pt x="0" y="216"/>
                </a:lnTo>
                <a:lnTo>
                  <a:pt x="0" y="210"/>
                </a:lnTo>
                <a:lnTo>
                  <a:pt x="0" y="204"/>
                </a:lnTo>
                <a:lnTo>
                  <a:pt x="6" y="204"/>
                </a:lnTo>
                <a:lnTo>
                  <a:pt x="12" y="198"/>
                </a:lnTo>
                <a:lnTo>
                  <a:pt x="18" y="198"/>
                </a:lnTo>
                <a:lnTo>
                  <a:pt x="24" y="192"/>
                </a:lnTo>
                <a:lnTo>
                  <a:pt x="24" y="162"/>
                </a:lnTo>
                <a:lnTo>
                  <a:pt x="36" y="162"/>
                </a:lnTo>
                <a:lnTo>
                  <a:pt x="36" y="156"/>
                </a:lnTo>
                <a:lnTo>
                  <a:pt x="36" y="150"/>
                </a:lnTo>
                <a:lnTo>
                  <a:pt x="42" y="150"/>
                </a:lnTo>
                <a:lnTo>
                  <a:pt x="42" y="144"/>
                </a:lnTo>
                <a:lnTo>
                  <a:pt x="42" y="138"/>
                </a:lnTo>
                <a:lnTo>
                  <a:pt x="42" y="132"/>
                </a:lnTo>
                <a:lnTo>
                  <a:pt x="42" y="126"/>
                </a:lnTo>
                <a:lnTo>
                  <a:pt x="48" y="120"/>
                </a:lnTo>
                <a:lnTo>
                  <a:pt x="48" y="114"/>
                </a:lnTo>
                <a:lnTo>
                  <a:pt x="48" y="108"/>
                </a:lnTo>
                <a:lnTo>
                  <a:pt x="48" y="96"/>
                </a:lnTo>
                <a:lnTo>
                  <a:pt x="54" y="96"/>
                </a:lnTo>
                <a:lnTo>
                  <a:pt x="60" y="96"/>
                </a:lnTo>
                <a:lnTo>
                  <a:pt x="66" y="96"/>
                </a:lnTo>
                <a:lnTo>
                  <a:pt x="72" y="90"/>
                </a:lnTo>
                <a:lnTo>
                  <a:pt x="90" y="90"/>
                </a:lnTo>
                <a:lnTo>
                  <a:pt x="102" y="90"/>
                </a:lnTo>
                <a:lnTo>
                  <a:pt x="114" y="90"/>
                </a:lnTo>
                <a:lnTo>
                  <a:pt x="132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84"/>
                </a:lnTo>
                <a:lnTo>
                  <a:pt x="156" y="78"/>
                </a:lnTo>
                <a:lnTo>
                  <a:pt x="162" y="78"/>
                </a:lnTo>
                <a:lnTo>
                  <a:pt x="168" y="72"/>
                </a:lnTo>
                <a:lnTo>
                  <a:pt x="174" y="66"/>
                </a:lnTo>
                <a:lnTo>
                  <a:pt x="180" y="66"/>
                </a:lnTo>
                <a:lnTo>
                  <a:pt x="180" y="60"/>
                </a:lnTo>
                <a:lnTo>
                  <a:pt x="186" y="60"/>
                </a:lnTo>
                <a:lnTo>
                  <a:pt x="192" y="60"/>
                </a:lnTo>
                <a:lnTo>
                  <a:pt x="198" y="60"/>
                </a:lnTo>
                <a:lnTo>
                  <a:pt x="198" y="66"/>
                </a:lnTo>
                <a:lnTo>
                  <a:pt x="204" y="66"/>
                </a:lnTo>
                <a:lnTo>
                  <a:pt x="204" y="72"/>
                </a:lnTo>
                <a:lnTo>
                  <a:pt x="210" y="72"/>
                </a:lnTo>
                <a:lnTo>
                  <a:pt x="216" y="72"/>
                </a:lnTo>
                <a:lnTo>
                  <a:pt x="222" y="72"/>
                </a:lnTo>
                <a:lnTo>
                  <a:pt x="222" y="66"/>
                </a:lnTo>
                <a:lnTo>
                  <a:pt x="222" y="60"/>
                </a:lnTo>
                <a:lnTo>
                  <a:pt x="222" y="54"/>
                </a:lnTo>
                <a:lnTo>
                  <a:pt x="246" y="54"/>
                </a:lnTo>
                <a:lnTo>
                  <a:pt x="270" y="54"/>
                </a:lnTo>
                <a:lnTo>
                  <a:pt x="288" y="54"/>
                </a:lnTo>
                <a:lnTo>
                  <a:pt x="306" y="54"/>
                </a:lnTo>
                <a:lnTo>
                  <a:pt x="324" y="54"/>
                </a:lnTo>
                <a:lnTo>
                  <a:pt x="342" y="54"/>
                </a:lnTo>
                <a:lnTo>
                  <a:pt x="360" y="48"/>
                </a:lnTo>
                <a:lnTo>
                  <a:pt x="378" y="48"/>
                </a:lnTo>
                <a:lnTo>
                  <a:pt x="396" y="48"/>
                </a:lnTo>
                <a:lnTo>
                  <a:pt x="408" y="48"/>
                </a:lnTo>
                <a:lnTo>
                  <a:pt x="426" y="48"/>
                </a:lnTo>
                <a:lnTo>
                  <a:pt x="438" y="42"/>
                </a:lnTo>
                <a:lnTo>
                  <a:pt x="468" y="42"/>
                </a:lnTo>
                <a:lnTo>
                  <a:pt x="492" y="36"/>
                </a:lnTo>
                <a:lnTo>
                  <a:pt x="522" y="36"/>
                </a:lnTo>
                <a:lnTo>
                  <a:pt x="546" y="30"/>
                </a:lnTo>
                <a:lnTo>
                  <a:pt x="570" y="24"/>
                </a:lnTo>
                <a:lnTo>
                  <a:pt x="600" y="18"/>
                </a:lnTo>
                <a:lnTo>
                  <a:pt x="624" y="18"/>
                </a:lnTo>
                <a:lnTo>
                  <a:pt x="654" y="12"/>
                </a:lnTo>
                <a:lnTo>
                  <a:pt x="690" y="6"/>
                </a:lnTo>
                <a:lnTo>
                  <a:pt x="720" y="0"/>
                </a:lnTo>
                <a:lnTo>
                  <a:pt x="720" y="36"/>
                </a:lnTo>
                <a:lnTo>
                  <a:pt x="714" y="36"/>
                </a:lnTo>
                <a:lnTo>
                  <a:pt x="708" y="36"/>
                </a:lnTo>
                <a:lnTo>
                  <a:pt x="702" y="36"/>
                </a:lnTo>
                <a:lnTo>
                  <a:pt x="702" y="42"/>
                </a:lnTo>
                <a:lnTo>
                  <a:pt x="702" y="48"/>
                </a:lnTo>
                <a:lnTo>
                  <a:pt x="702" y="54"/>
                </a:lnTo>
                <a:lnTo>
                  <a:pt x="702" y="60"/>
                </a:lnTo>
                <a:lnTo>
                  <a:pt x="702" y="66"/>
                </a:lnTo>
                <a:lnTo>
                  <a:pt x="696" y="66"/>
                </a:lnTo>
                <a:lnTo>
                  <a:pt x="690" y="66"/>
                </a:lnTo>
                <a:lnTo>
                  <a:pt x="684" y="66"/>
                </a:lnTo>
                <a:lnTo>
                  <a:pt x="678" y="66"/>
                </a:lnTo>
                <a:lnTo>
                  <a:pt x="672" y="66"/>
                </a:lnTo>
                <a:lnTo>
                  <a:pt x="666" y="78"/>
                </a:lnTo>
                <a:lnTo>
                  <a:pt x="660" y="78"/>
                </a:lnTo>
                <a:lnTo>
                  <a:pt x="654" y="84"/>
                </a:lnTo>
                <a:lnTo>
                  <a:pt x="648" y="84"/>
                </a:lnTo>
                <a:lnTo>
                  <a:pt x="642" y="84"/>
                </a:lnTo>
                <a:lnTo>
                  <a:pt x="636" y="84"/>
                </a:lnTo>
                <a:lnTo>
                  <a:pt x="636" y="90"/>
                </a:lnTo>
                <a:lnTo>
                  <a:pt x="636" y="96"/>
                </a:lnTo>
                <a:lnTo>
                  <a:pt x="636" y="102"/>
                </a:lnTo>
                <a:lnTo>
                  <a:pt x="636" y="108"/>
                </a:lnTo>
                <a:lnTo>
                  <a:pt x="630" y="108"/>
                </a:lnTo>
                <a:lnTo>
                  <a:pt x="624" y="108"/>
                </a:lnTo>
                <a:lnTo>
                  <a:pt x="624" y="114"/>
                </a:lnTo>
                <a:lnTo>
                  <a:pt x="618" y="114"/>
                </a:lnTo>
                <a:lnTo>
                  <a:pt x="612" y="114"/>
                </a:lnTo>
                <a:lnTo>
                  <a:pt x="606" y="114"/>
                </a:lnTo>
                <a:lnTo>
                  <a:pt x="600" y="114"/>
                </a:lnTo>
                <a:lnTo>
                  <a:pt x="600" y="120"/>
                </a:lnTo>
                <a:lnTo>
                  <a:pt x="600" y="126"/>
                </a:lnTo>
                <a:lnTo>
                  <a:pt x="600" y="132"/>
                </a:lnTo>
                <a:lnTo>
                  <a:pt x="594" y="132"/>
                </a:lnTo>
                <a:lnTo>
                  <a:pt x="588" y="132"/>
                </a:lnTo>
                <a:lnTo>
                  <a:pt x="582" y="138"/>
                </a:lnTo>
                <a:lnTo>
                  <a:pt x="576" y="138"/>
                </a:lnTo>
                <a:lnTo>
                  <a:pt x="570" y="138"/>
                </a:lnTo>
                <a:lnTo>
                  <a:pt x="564" y="144"/>
                </a:lnTo>
                <a:lnTo>
                  <a:pt x="558" y="144"/>
                </a:lnTo>
                <a:lnTo>
                  <a:pt x="558" y="150"/>
                </a:lnTo>
                <a:lnTo>
                  <a:pt x="552" y="150"/>
                </a:lnTo>
                <a:lnTo>
                  <a:pt x="546" y="150"/>
                </a:lnTo>
                <a:lnTo>
                  <a:pt x="540" y="156"/>
                </a:lnTo>
                <a:lnTo>
                  <a:pt x="534" y="156"/>
                </a:lnTo>
                <a:lnTo>
                  <a:pt x="534" y="162"/>
                </a:lnTo>
                <a:lnTo>
                  <a:pt x="534" y="168"/>
                </a:lnTo>
                <a:lnTo>
                  <a:pt x="540" y="168"/>
                </a:lnTo>
                <a:lnTo>
                  <a:pt x="540" y="174"/>
                </a:lnTo>
                <a:lnTo>
                  <a:pt x="540" y="180"/>
                </a:lnTo>
                <a:lnTo>
                  <a:pt x="534" y="180"/>
                </a:lnTo>
                <a:lnTo>
                  <a:pt x="528" y="180"/>
                </a:lnTo>
                <a:lnTo>
                  <a:pt x="528" y="186"/>
                </a:lnTo>
                <a:lnTo>
                  <a:pt x="522" y="186"/>
                </a:lnTo>
                <a:lnTo>
                  <a:pt x="522" y="192"/>
                </a:lnTo>
                <a:lnTo>
                  <a:pt x="516" y="192"/>
                </a:lnTo>
                <a:lnTo>
                  <a:pt x="516" y="198"/>
                </a:lnTo>
                <a:lnTo>
                  <a:pt x="516" y="204"/>
                </a:lnTo>
                <a:lnTo>
                  <a:pt x="516" y="210"/>
                </a:lnTo>
                <a:lnTo>
                  <a:pt x="522" y="210"/>
                </a:lnTo>
                <a:lnTo>
                  <a:pt x="444" y="216"/>
                </a:lnTo>
                <a:lnTo>
                  <a:pt x="372" y="228"/>
                </a:lnTo>
                <a:lnTo>
                  <a:pt x="336" y="234"/>
                </a:lnTo>
                <a:lnTo>
                  <a:pt x="306" y="234"/>
                </a:lnTo>
                <a:lnTo>
                  <a:pt x="270" y="240"/>
                </a:lnTo>
                <a:lnTo>
                  <a:pt x="240" y="240"/>
                </a:lnTo>
                <a:lnTo>
                  <a:pt x="210" y="246"/>
                </a:lnTo>
                <a:lnTo>
                  <a:pt x="180" y="246"/>
                </a:lnTo>
                <a:lnTo>
                  <a:pt x="150" y="252"/>
                </a:lnTo>
                <a:lnTo>
                  <a:pt x="120" y="252"/>
                </a:lnTo>
                <a:lnTo>
                  <a:pt x="90" y="252"/>
                </a:lnTo>
                <a:lnTo>
                  <a:pt x="60" y="258"/>
                </a:lnTo>
                <a:lnTo>
                  <a:pt x="36" y="258"/>
                </a:lnTo>
                <a:lnTo>
                  <a:pt x="6" y="258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5043600" y="3881520"/>
            <a:ext cx="1143000" cy="409320"/>
          </a:xfrm>
          <a:custGeom>
            <a:avLst/>
            <a:gdLst/>
            <a:ahLst/>
            <a:rect l="l" t="t" r="r" b="b"/>
            <a:pathLst>
              <a:path w="720" h="258">
                <a:moveTo>
                  <a:pt x="6" y="258"/>
                </a:moveTo>
                <a:lnTo>
                  <a:pt x="6" y="258"/>
                </a:lnTo>
                <a:lnTo>
                  <a:pt x="12" y="258"/>
                </a:lnTo>
                <a:lnTo>
                  <a:pt x="12" y="252"/>
                </a:lnTo>
                <a:lnTo>
                  <a:pt x="12" y="246"/>
                </a:lnTo>
                <a:lnTo>
                  <a:pt x="12" y="240"/>
                </a:lnTo>
                <a:lnTo>
                  <a:pt x="18" y="240"/>
                </a:lnTo>
                <a:lnTo>
                  <a:pt x="12" y="234"/>
                </a:lnTo>
                <a:lnTo>
                  <a:pt x="6" y="228"/>
                </a:lnTo>
                <a:lnTo>
                  <a:pt x="0" y="228"/>
                </a:lnTo>
                <a:lnTo>
                  <a:pt x="0" y="222"/>
                </a:lnTo>
                <a:lnTo>
                  <a:pt x="0" y="216"/>
                </a:lnTo>
                <a:lnTo>
                  <a:pt x="0" y="210"/>
                </a:lnTo>
                <a:lnTo>
                  <a:pt x="0" y="204"/>
                </a:lnTo>
                <a:lnTo>
                  <a:pt x="6" y="204"/>
                </a:lnTo>
                <a:lnTo>
                  <a:pt x="12" y="198"/>
                </a:lnTo>
                <a:lnTo>
                  <a:pt x="18" y="198"/>
                </a:lnTo>
                <a:lnTo>
                  <a:pt x="24" y="192"/>
                </a:lnTo>
                <a:lnTo>
                  <a:pt x="24" y="162"/>
                </a:lnTo>
                <a:lnTo>
                  <a:pt x="36" y="162"/>
                </a:lnTo>
                <a:lnTo>
                  <a:pt x="36" y="156"/>
                </a:lnTo>
                <a:lnTo>
                  <a:pt x="36" y="150"/>
                </a:lnTo>
                <a:lnTo>
                  <a:pt x="42" y="150"/>
                </a:lnTo>
                <a:lnTo>
                  <a:pt x="42" y="144"/>
                </a:lnTo>
                <a:lnTo>
                  <a:pt x="42" y="138"/>
                </a:lnTo>
                <a:lnTo>
                  <a:pt x="42" y="132"/>
                </a:lnTo>
                <a:lnTo>
                  <a:pt x="42" y="126"/>
                </a:lnTo>
                <a:lnTo>
                  <a:pt x="48" y="120"/>
                </a:lnTo>
                <a:lnTo>
                  <a:pt x="48" y="114"/>
                </a:lnTo>
                <a:lnTo>
                  <a:pt x="48" y="108"/>
                </a:lnTo>
                <a:lnTo>
                  <a:pt x="48" y="96"/>
                </a:lnTo>
                <a:lnTo>
                  <a:pt x="54" y="96"/>
                </a:lnTo>
                <a:lnTo>
                  <a:pt x="60" y="96"/>
                </a:lnTo>
                <a:lnTo>
                  <a:pt x="66" y="96"/>
                </a:lnTo>
                <a:lnTo>
                  <a:pt x="72" y="90"/>
                </a:lnTo>
                <a:lnTo>
                  <a:pt x="90" y="90"/>
                </a:lnTo>
                <a:lnTo>
                  <a:pt x="102" y="90"/>
                </a:lnTo>
                <a:lnTo>
                  <a:pt x="114" y="90"/>
                </a:lnTo>
                <a:lnTo>
                  <a:pt x="132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84"/>
                </a:lnTo>
                <a:lnTo>
                  <a:pt x="156" y="78"/>
                </a:lnTo>
                <a:lnTo>
                  <a:pt x="162" y="78"/>
                </a:lnTo>
                <a:lnTo>
                  <a:pt x="168" y="72"/>
                </a:lnTo>
                <a:lnTo>
                  <a:pt x="174" y="66"/>
                </a:lnTo>
                <a:lnTo>
                  <a:pt x="180" y="66"/>
                </a:lnTo>
                <a:lnTo>
                  <a:pt x="180" y="60"/>
                </a:lnTo>
                <a:lnTo>
                  <a:pt x="186" y="60"/>
                </a:lnTo>
                <a:lnTo>
                  <a:pt x="192" y="60"/>
                </a:lnTo>
                <a:lnTo>
                  <a:pt x="198" y="60"/>
                </a:lnTo>
                <a:lnTo>
                  <a:pt x="198" y="66"/>
                </a:lnTo>
                <a:lnTo>
                  <a:pt x="204" y="66"/>
                </a:lnTo>
                <a:lnTo>
                  <a:pt x="204" y="72"/>
                </a:lnTo>
                <a:lnTo>
                  <a:pt x="210" y="72"/>
                </a:lnTo>
                <a:lnTo>
                  <a:pt x="216" y="72"/>
                </a:lnTo>
                <a:lnTo>
                  <a:pt x="222" y="72"/>
                </a:lnTo>
                <a:lnTo>
                  <a:pt x="222" y="66"/>
                </a:lnTo>
                <a:lnTo>
                  <a:pt x="222" y="60"/>
                </a:lnTo>
                <a:lnTo>
                  <a:pt x="222" y="54"/>
                </a:lnTo>
                <a:lnTo>
                  <a:pt x="246" y="54"/>
                </a:lnTo>
                <a:lnTo>
                  <a:pt x="270" y="54"/>
                </a:lnTo>
                <a:lnTo>
                  <a:pt x="288" y="54"/>
                </a:lnTo>
                <a:lnTo>
                  <a:pt x="306" y="54"/>
                </a:lnTo>
                <a:lnTo>
                  <a:pt x="324" y="54"/>
                </a:lnTo>
                <a:lnTo>
                  <a:pt x="342" y="54"/>
                </a:lnTo>
                <a:lnTo>
                  <a:pt x="360" y="48"/>
                </a:lnTo>
                <a:lnTo>
                  <a:pt x="378" y="48"/>
                </a:lnTo>
                <a:lnTo>
                  <a:pt x="396" y="48"/>
                </a:lnTo>
                <a:lnTo>
                  <a:pt x="408" y="48"/>
                </a:lnTo>
                <a:lnTo>
                  <a:pt x="426" y="48"/>
                </a:lnTo>
                <a:lnTo>
                  <a:pt x="438" y="42"/>
                </a:lnTo>
                <a:lnTo>
                  <a:pt x="468" y="42"/>
                </a:lnTo>
                <a:lnTo>
                  <a:pt x="492" y="36"/>
                </a:lnTo>
                <a:lnTo>
                  <a:pt x="522" y="36"/>
                </a:lnTo>
                <a:lnTo>
                  <a:pt x="546" y="30"/>
                </a:lnTo>
                <a:lnTo>
                  <a:pt x="570" y="24"/>
                </a:lnTo>
                <a:lnTo>
                  <a:pt x="600" y="18"/>
                </a:lnTo>
                <a:lnTo>
                  <a:pt x="624" y="18"/>
                </a:lnTo>
                <a:lnTo>
                  <a:pt x="654" y="12"/>
                </a:lnTo>
                <a:lnTo>
                  <a:pt x="690" y="6"/>
                </a:lnTo>
                <a:lnTo>
                  <a:pt x="720" y="0"/>
                </a:lnTo>
                <a:lnTo>
                  <a:pt x="720" y="36"/>
                </a:lnTo>
                <a:lnTo>
                  <a:pt x="714" y="36"/>
                </a:lnTo>
                <a:lnTo>
                  <a:pt x="708" y="36"/>
                </a:lnTo>
                <a:lnTo>
                  <a:pt x="702" y="36"/>
                </a:lnTo>
                <a:lnTo>
                  <a:pt x="702" y="42"/>
                </a:lnTo>
                <a:lnTo>
                  <a:pt x="702" y="48"/>
                </a:lnTo>
                <a:lnTo>
                  <a:pt x="702" y="54"/>
                </a:lnTo>
                <a:lnTo>
                  <a:pt x="702" y="60"/>
                </a:lnTo>
                <a:lnTo>
                  <a:pt x="702" y="66"/>
                </a:lnTo>
                <a:lnTo>
                  <a:pt x="696" y="66"/>
                </a:lnTo>
                <a:lnTo>
                  <a:pt x="690" y="66"/>
                </a:lnTo>
                <a:lnTo>
                  <a:pt x="684" y="66"/>
                </a:lnTo>
                <a:lnTo>
                  <a:pt x="678" y="66"/>
                </a:lnTo>
                <a:lnTo>
                  <a:pt x="672" y="66"/>
                </a:lnTo>
                <a:lnTo>
                  <a:pt x="666" y="78"/>
                </a:lnTo>
                <a:lnTo>
                  <a:pt x="660" y="78"/>
                </a:lnTo>
                <a:lnTo>
                  <a:pt x="654" y="84"/>
                </a:lnTo>
                <a:lnTo>
                  <a:pt x="648" y="84"/>
                </a:lnTo>
                <a:lnTo>
                  <a:pt x="642" y="84"/>
                </a:lnTo>
                <a:lnTo>
                  <a:pt x="636" y="84"/>
                </a:lnTo>
                <a:lnTo>
                  <a:pt x="636" y="90"/>
                </a:lnTo>
                <a:lnTo>
                  <a:pt x="636" y="96"/>
                </a:lnTo>
                <a:lnTo>
                  <a:pt x="636" y="102"/>
                </a:lnTo>
                <a:lnTo>
                  <a:pt x="636" y="108"/>
                </a:lnTo>
                <a:lnTo>
                  <a:pt x="630" y="108"/>
                </a:lnTo>
                <a:lnTo>
                  <a:pt x="624" y="108"/>
                </a:lnTo>
                <a:lnTo>
                  <a:pt x="624" y="114"/>
                </a:lnTo>
                <a:lnTo>
                  <a:pt x="618" y="114"/>
                </a:lnTo>
                <a:lnTo>
                  <a:pt x="612" y="114"/>
                </a:lnTo>
                <a:lnTo>
                  <a:pt x="606" y="114"/>
                </a:lnTo>
                <a:lnTo>
                  <a:pt x="600" y="114"/>
                </a:lnTo>
                <a:lnTo>
                  <a:pt x="600" y="120"/>
                </a:lnTo>
                <a:lnTo>
                  <a:pt x="600" y="126"/>
                </a:lnTo>
                <a:lnTo>
                  <a:pt x="600" y="132"/>
                </a:lnTo>
                <a:lnTo>
                  <a:pt x="594" y="132"/>
                </a:lnTo>
                <a:lnTo>
                  <a:pt x="588" y="132"/>
                </a:lnTo>
                <a:lnTo>
                  <a:pt x="582" y="138"/>
                </a:lnTo>
                <a:lnTo>
                  <a:pt x="576" y="138"/>
                </a:lnTo>
                <a:lnTo>
                  <a:pt x="570" y="138"/>
                </a:lnTo>
                <a:lnTo>
                  <a:pt x="564" y="144"/>
                </a:lnTo>
                <a:lnTo>
                  <a:pt x="558" y="144"/>
                </a:lnTo>
                <a:lnTo>
                  <a:pt x="558" y="150"/>
                </a:lnTo>
                <a:lnTo>
                  <a:pt x="552" y="150"/>
                </a:lnTo>
                <a:lnTo>
                  <a:pt x="546" y="150"/>
                </a:lnTo>
                <a:lnTo>
                  <a:pt x="540" y="156"/>
                </a:lnTo>
                <a:lnTo>
                  <a:pt x="534" y="156"/>
                </a:lnTo>
                <a:lnTo>
                  <a:pt x="534" y="162"/>
                </a:lnTo>
                <a:lnTo>
                  <a:pt x="534" y="168"/>
                </a:lnTo>
                <a:lnTo>
                  <a:pt x="540" y="168"/>
                </a:lnTo>
                <a:lnTo>
                  <a:pt x="540" y="174"/>
                </a:lnTo>
                <a:lnTo>
                  <a:pt x="540" y="180"/>
                </a:lnTo>
                <a:lnTo>
                  <a:pt x="534" y="180"/>
                </a:lnTo>
                <a:lnTo>
                  <a:pt x="528" y="180"/>
                </a:lnTo>
                <a:lnTo>
                  <a:pt x="528" y="186"/>
                </a:lnTo>
                <a:lnTo>
                  <a:pt x="522" y="186"/>
                </a:lnTo>
                <a:lnTo>
                  <a:pt x="522" y="192"/>
                </a:lnTo>
                <a:lnTo>
                  <a:pt x="516" y="192"/>
                </a:lnTo>
                <a:lnTo>
                  <a:pt x="516" y="198"/>
                </a:lnTo>
                <a:lnTo>
                  <a:pt x="516" y="204"/>
                </a:lnTo>
                <a:lnTo>
                  <a:pt x="516" y="210"/>
                </a:lnTo>
                <a:lnTo>
                  <a:pt x="522" y="210"/>
                </a:lnTo>
                <a:lnTo>
                  <a:pt x="444" y="216"/>
                </a:lnTo>
                <a:lnTo>
                  <a:pt x="372" y="228"/>
                </a:lnTo>
                <a:lnTo>
                  <a:pt x="336" y="234"/>
                </a:lnTo>
                <a:lnTo>
                  <a:pt x="306" y="234"/>
                </a:lnTo>
                <a:lnTo>
                  <a:pt x="270" y="240"/>
                </a:lnTo>
                <a:lnTo>
                  <a:pt x="240" y="240"/>
                </a:lnTo>
                <a:lnTo>
                  <a:pt x="210" y="246"/>
                </a:lnTo>
                <a:lnTo>
                  <a:pt x="180" y="246"/>
                </a:lnTo>
                <a:lnTo>
                  <a:pt x="150" y="252"/>
                </a:lnTo>
                <a:lnTo>
                  <a:pt x="120" y="252"/>
                </a:lnTo>
                <a:lnTo>
                  <a:pt x="90" y="252"/>
                </a:lnTo>
                <a:lnTo>
                  <a:pt x="60" y="258"/>
                </a:lnTo>
                <a:lnTo>
                  <a:pt x="36" y="258"/>
                </a:lnTo>
                <a:lnTo>
                  <a:pt x="6" y="258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4881600" y="4272120"/>
            <a:ext cx="495360" cy="885600"/>
          </a:xfrm>
          <a:custGeom>
            <a:avLst/>
            <a:gdLst/>
            <a:ahLst/>
            <a:rect l="l" t="t" r="r" b="b"/>
            <a:pathLst>
              <a:path w="312" h="558">
                <a:moveTo>
                  <a:pt x="108" y="12"/>
                </a:moveTo>
                <a:lnTo>
                  <a:pt x="126" y="12"/>
                </a:lnTo>
                <a:lnTo>
                  <a:pt x="138" y="12"/>
                </a:lnTo>
                <a:lnTo>
                  <a:pt x="156" y="12"/>
                </a:lnTo>
                <a:lnTo>
                  <a:pt x="168" y="12"/>
                </a:lnTo>
                <a:lnTo>
                  <a:pt x="198" y="6"/>
                </a:lnTo>
                <a:lnTo>
                  <a:pt x="228" y="6"/>
                </a:lnTo>
                <a:lnTo>
                  <a:pt x="252" y="6"/>
                </a:lnTo>
                <a:lnTo>
                  <a:pt x="270" y="6"/>
                </a:lnTo>
                <a:lnTo>
                  <a:pt x="282" y="6"/>
                </a:lnTo>
                <a:lnTo>
                  <a:pt x="288" y="0"/>
                </a:lnTo>
                <a:lnTo>
                  <a:pt x="288" y="12"/>
                </a:lnTo>
                <a:lnTo>
                  <a:pt x="288" y="36"/>
                </a:lnTo>
                <a:lnTo>
                  <a:pt x="288" y="78"/>
                </a:lnTo>
                <a:lnTo>
                  <a:pt x="288" y="120"/>
                </a:lnTo>
                <a:lnTo>
                  <a:pt x="288" y="174"/>
                </a:lnTo>
                <a:lnTo>
                  <a:pt x="294" y="228"/>
                </a:lnTo>
                <a:lnTo>
                  <a:pt x="294" y="258"/>
                </a:lnTo>
                <a:lnTo>
                  <a:pt x="294" y="282"/>
                </a:lnTo>
                <a:lnTo>
                  <a:pt x="294" y="306"/>
                </a:lnTo>
                <a:lnTo>
                  <a:pt x="294" y="330"/>
                </a:lnTo>
                <a:lnTo>
                  <a:pt x="300" y="354"/>
                </a:lnTo>
                <a:lnTo>
                  <a:pt x="300" y="378"/>
                </a:lnTo>
                <a:lnTo>
                  <a:pt x="300" y="402"/>
                </a:lnTo>
                <a:lnTo>
                  <a:pt x="300" y="420"/>
                </a:lnTo>
                <a:lnTo>
                  <a:pt x="306" y="444"/>
                </a:lnTo>
                <a:lnTo>
                  <a:pt x="306" y="468"/>
                </a:lnTo>
                <a:lnTo>
                  <a:pt x="306" y="480"/>
                </a:lnTo>
                <a:lnTo>
                  <a:pt x="306" y="486"/>
                </a:lnTo>
                <a:lnTo>
                  <a:pt x="312" y="498"/>
                </a:lnTo>
                <a:lnTo>
                  <a:pt x="312" y="510"/>
                </a:lnTo>
                <a:lnTo>
                  <a:pt x="306" y="516"/>
                </a:lnTo>
                <a:lnTo>
                  <a:pt x="300" y="516"/>
                </a:lnTo>
                <a:lnTo>
                  <a:pt x="294" y="516"/>
                </a:lnTo>
                <a:lnTo>
                  <a:pt x="288" y="516"/>
                </a:lnTo>
                <a:lnTo>
                  <a:pt x="282" y="516"/>
                </a:lnTo>
                <a:lnTo>
                  <a:pt x="276" y="516"/>
                </a:lnTo>
                <a:lnTo>
                  <a:pt x="270" y="522"/>
                </a:lnTo>
                <a:lnTo>
                  <a:pt x="264" y="522"/>
                </a:lnTo>
                <a:lnTo>
                  <a:pt x="258" y="522"/>
                </a:lnTo>
                <a:lnTo>
                  <a:pt x="252" y="522"/>
                </a:lnTo>
                <a:lnTo>
                  <a:pt x="246" y="522"/>
                </a:lnTo>
                <a:lnTo>
                  <a:pt x="240" y="522"/>
                </a:lnTo>
                <a:lnTo>
                  <a:pt x="234" y="522"/>
                </a:lnTo>
                <a:lnTo>
                  <a:pt x="234" y="528"/>
                </a:lnTo>
                <a:lnTo>
                  <a:pt x="228" y="528"/>
                </a:lnTo>
                <a:lnTo>
                  <a:pt x="216" y="540"/>
                </a:lnTo>
                <a:lnTo>
                  <a:pt x="210" y="540"/>
                </a:lnTo>
                <a:lnTo>
                  <a:pt x="204" y="546"/>
                </a:lnTo>
                <a:lnTo>
                  <a:pt x="198" y="546"/>
                </a:lnTo>
                <a:lnTo>
                  <a:pt x="192" y="552"/>
                </a:lnTo>
                <a:lnTo>
                  <a:pt x="186" y="552"/>
                </a:lnTo>
                <a:lnTo>
                  <a:pt x="180" y="558"/>
                </a:lnTo>
                <a:lnTo>
                  <a:pt x="186" y="552"/>
                </a:lnTo>
                <a:lnTo>
                  <a:pt x="192" y="546"/>
                </a:lnTo>
                <a:lnTo>
                  <a:pt x="198" y="540"/>
                </a:lnTo>
                <a:lnTo>
                  <a:pt x="198" y="534"/>
                </a:lnTo>
                <a:lnTo>
                  <a:pt x="198" y="528"/>
                </a:lnTo>
                <a:lnTo>
                  <a:pt x="192" y="528"/>
                </a:lnTo>
                <a:lnTo>
                  <a:pt x="192" y="522"/>
                </a:lnTo>
                <a:lnTo>
                  <a:pt x="186" y="522"/>
                </a:lnTo>
                <a:lnTo>
                  <a:pt x="186" y="516"/>
                </a:lnTo>
                <a:lnTo>
                  <a:pt x="180" y="516"/>
                </a:lnTo>
                <a:lnTo>
                  <a:pt x="186" y="516"/>
                </a:lnTo>
                <a:lnTo>
                  <a:pt x="186" y="510"/>
                </a:lnTo>
                <a:lnTo>
                  <a:pt x="186" y="504"/>
                </a:lnTo>
                <a:lnTo>
                  <a:pt x="180" y="498"/>
                </a:lnTo>
                <a:lnTo>
                  <a:pt x="180" y="492"/>
                </a:lnTo>
                <a:lnTo>
                  <a:pt x="180" y="486"/>
                </a:lnTo>
                <a:lnTo>
                  <a:pt x="174" y="486"/>
                </a:lnTo>
                <a:lnTo>
                  <a:pt x="174" y="480"/>
                </a:lnTo>
                <a:lnTo>
                  <a:pt x="174" y="474"/>
                </a:lnTo>
                <a:lnTo>
                  <a:pt x="174" y="468"/>
                </a:lnTo>
                <a:lnTo>
                  <a:pt x="180" y="468"/>
                </a:lnTo>
                <a:lnTo>
                  <a:pt x="180" y="462"/>
                </a:lnTo>
                <a:lnTo>
                  <a:pt x="180" y="456"/>
                </a:lnTo>
                <a:lnTo>
                  <a:pt x="174" y="450"/>
                </a:lnTo>
                <a:lnTo>
                  <a:pt x="12" y="450"/>
                </a:lnTo>
                <a:lnTo>
                  <a:pt x="12" y="444"/>
                </a:lnTo>
                <a:lnTo>
                  <a:pt x="6" y="444"/>
                </a:lnTo>
                <a:lnTo>
                  <a:pt x="6" y="438"/>
                </a:lnTo>
                <a:lnTo>
                  <a:pt x="0" y="432"/>
                </a:lnTo>
                <a:lnTo>
                  <a:pt x="6" y="432"/>
                </a:lnTo>
                <a:lnTo>
                  <a:pt x="6" y="426"/>
                </a:lnTo>
                <a:lnTo>
                  <a:pt x="12" y="420"/>
                </a:lnTo>
                <a:lnTo>
                  <a:pt x="12" y="414"/>
                </a:lnTo>
                <a:lnTo>
                  <a:pt x="18" y="408"/>
                </a:lnTo>
                <a:lnTo>
                  <a:pt x="18" y="402"/>
                </a:lnTo>
                <a:lnTo>
                  <a:pt x="18" y="396"/>
                </a:lnTo>
                <a:lnTo>
                  <a:pt x="24" y="390"/>
                </a:lnTo>
                <a:lnTo>
                  <a:pt x="24" y="384"/>
                </a:lnTo>
                <a:lnTo>
                  <a:pt x="24" y="378"/>
                </a:lnTo>
                <a:lnTo>
                  <a:pt x="24" y="372"/>
                </a:lnTo>
                <a:lnTo>
                  <a:pt x="30" y="372"/>
                </a:lnTo>
                <a:lnTo>
                  <a:pt x="36" y="366"/>
                </a:lnTo>
                <a:lnTo>
                  <a:pt x="42" y="366"/>
                </a:lnTo>
                <a:lnTo>
                  <a:pt x="42" y="360"/>
                </a:lnTo>
                <a:lnTo>
                  <a:pt x="42" y="354"/>
                </a:lnTo>
                <a:lnTo>
                  <a:pt x="42" y="348"/>
                </a:lnTo>
                <a:lnTo>
                  <a:pt x="48" y="348"/>
                </a:lnTo>
                <a:lnTo>
                  <a:pt x="48" y="342"/>
                </a:lnTo>
                <a:lnTo>
                  <a:pt x="54" y="342"/>
                </a:lnTo>
                <a:lnTo>
                  <a:pt x="54" y="336"/>
                </a:lnTo>
                <a:lnTo>
                  <a:pt x="54" y="330"/>
                </a:lnTo>
                <a:lnTo>
                  <a:pt x="54" y="324"/>
                </a:lnTo>
                <a:lnTo>
                  <a:pt x="60" y="324"/>
                </a:lnTo>
                <a:lnTo>
                  <a:pt x="60" y="318"/>
                </a:lnTo>
                <a:lnTo>
                  <a:pt x="60" y="312"/>
                </a:lnTo>
                <a:lnTo>
                  <a:pt x="60" y="306"/>
                </a:lnTo>
                <a:lnTo>
                  <a:pt x="60" y="300"/>
                </a:lnTo>
                <a:lnTo>
                  <a:pt x="60" y="294"/>
                </a:lnTo>
                <a:lnTo>
                  <a:pt x="60" y="288"/>
                </a:lnTo>
                <a:lnTo>
                  <a:pt x="54" y="288"/>
                </a:lnTo>
                <a:lnTo>
                  <a:pt x="54" y="282"/>
                </a:lnTo>
                <a:lnTo>
                  <a:pt x="48" y="282"/>
                </a:lnTo>
                <a:lnTo>
                  <a:pt x="42" y="276"/>
                </a:lnTo>
                <a:lnTo>
                  <a:pt x="42" y="270"/>
                </a:lnTo>
                <a:lnTo>
                  <a:pt x="42" y="264"/>
                </a:lnTo>
                <a:lnTo>
                  <a:pt x="48" y="264"/>
                </a:lnTo>
                <a:lnTo>
                  <a:pt x="48" y="258"/>
                </a:lnTo>
                <a:lnTo>
                  <a:pt x="54" y="258"/>
                </a:lnTo>
                <a:lnTo>
                  <a:pt x="54" y="252"/>
                </a:lnTo>
                <a:lnTo>
                  <a:pt x="48" y="252"/>
                </a:lnTo>
                <a:lnTo>
                  <a:pt x="48" y="246"/>
                </a:lnTo>
                <a:lnTo>
                  <a:pt x="42" y="246"/>
                </a:lnTo>
                <a:lnTo>
                  <a:pt x="36" y="246"/>
                </a:lnTo>
                <a:lnTo>
                  <a:pt x="36" y="240"/>
                </a:lnTo>
                <a:lnTo>
                  <a:pt x="36" y="234"/>
                </a:lnTo>
                <a:lnTo>
                  <a:pt x="30" y="228"/>
                </a:lnTo>
                <a:lnTo>
                  <a:pt x="30" y="222"/>
                </a:lnTo>
                <a:lnTo>
                  <a:pt x="30" y="216"/>
                </a:lnTo>
                <a:lnTo>
                  <a:pt x="30" y="210"/>
                </a:lnTo>
                <a:lnTo>
                  <a:pt x="36" y="210"/>
                </a:lnTo>
                <a:lnTo>
                  <a:pt x="42" y="204"/>
                </a:lnTo>
                <a:lnTo>
                  <a:pt x="42" y="198"/>
                </a:lnTo>
                <a:lnTo>
                  <a:pt x="42" y="192"/>
                </a:lnTo>
                <a:lnTo>
                  <a:pt x="42" y="186"/>
                </a:lnTo>
                <a:lnTo>
                  <a:pt x="36" y="186"/>
                </a:lnTo>
                <a:lnTo>
                  <a:pt x="30" y="186"/>
                </a:lnTo>
                <a:lnTo>
                  <a:pt x="30" y="180"/>
                </a:lnTo>
                <a:lnTo>
                  <a:pt x="24" y="180"/>
                </a:lnTo>
                <a:lnTo>
                  <a:pt x="24" y="174"/>
                </a:lnTo>
                <a:lnTo>
                  <a:pt x="24" y="168"/>
                </a:lnTo>
                <a:lnTo>
                  <a:pt x="30" y="162"/>
                </a:lnTo>
                <a:lnTo>
                  <a:pt x="36" y="162"/>
                </a:lnTo>
                <a:lnTo>
                  <a:pt x="36" y="156"/>
                </a:lnTo>
                <a:lnTo>
                  <a:pt x="42" y="156"/>
                </a:lnTo>
                <a:lnTo>
                  <a:pt x="42" y="150"/>
                </a:lnTo>
                <a:lnTo>
                  <a:pt x="42" y="144"/>
                </a:lnTo>
                <a:lnTo>
                  <a:pt x="36" y="138"/>
                </a:lnTo>
                <a:lnTo>
                  <a:pt x="36" y="132"/>
                </a:lnTo>
                <a:lnTo>
                  <a:pt x="36" y="126"/>
                </a:lnTo>
                <a:lnTo>
                  <a:pt x="30" y="120"/>
                </a:lnTo>
                <a:lnTo>
                  <a:pt x="36" y="120"/>
                </a:lnTo>
                <a:lnTo>
                  <a:pt x="36" y="114"/>
                </a:lnTo>
                <a:lnTo>
                  <a:pt x="36" y="108"/>
                </a:lnTo>
                <a:lnTo>
                  <a:pt x="36" y="102"/>
                </a:lnTo>
                <a:lnTo>
                  <a:pt x="42" y="102"/>
                </a:lnTo>
                <a:lnTo>
                  <a:pt x="48" y="102"/>
                </a:lnTo>
                <a:lnTo>
                  <a:pt x="48" y="96"/>
                </a:lnTo>
                <a:lnTo>
                  <a:pt x="54" y="96"/>
                </a:lnTo>
                <a:lnTo>
                  <a:pt x="54" y="90"/>
                </a:lnTo>
                <a:lnTo>
                  <a:pt x="60" y="84"/>
                </a:lnTo>
                <a:lnTo>
                  <a:pt x="66" y="78"/>
                </a:lnTo>
                <a:lnTo>
                  <a:pt x="72" y="78"/>
                </a:lnTo>
                <a:lnTo>
                  <a:pt x="72" y="72"/>
                </a:lnTo>
                <a:lnTo>
                  <a:pt x="72" y="66"/>
                </a:lnTo>
                <a:lnTo>
                  <a:pt x="72" y="60"/>
                </a:lnTo>
                <a:lnTo>
                  <a:pt x="72" y="54"/>
                </a:lnTo>
                <a:lnTo>
                  <a:pt x="72" y="48"/>
                </a:lnTo>
                <a:lnTo>
                  <a:pt x="84" y="36"/>
                </a:lnTo>
                <a:lnTo>
                  <a:pt x="84" y="30"/>
                </a:lnTo>
                <a:lnTo>
                  <a:pt x="90" y="30"/>
                </a:lnTo>
                <a:lnTo>
                  <a:pt x="90" y="24"/>
                </a:lnTo>
                <a:lnTo>
                  <a:pt x="90" y="18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08" y="12"/>
                </a:lnTo>
                <a:lnTo>
                  <a:pt x="114" y="12"/>
                </a:lnTo>
                <a:lnTo>
                  <a:pt x="108" y="12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4881600" y="4272120"/>
            <a:ext cx="495360" cy="885600"/>
          </a:xfrm>
          <a:custGeom>
            <a:avLst/>
            <a:gdLst/>
            <a:ahLst/>
            <a:rect l="l" t="t" r="r" b="b"/>
            <a:pathLst>
              <a:path w="312" h="558">
                <a:moveTo>
                  <a:pt x="108" y="12"/>
                </a:moveTo>
                <a:lnTo>
                  <a:pt x="126" y="12"/>
                </a:lnTo>
                <a:lnTo>
                  <a:pt x="138" y="12"/>
                </a:lnTo>
                <a:lnTo>
                  <a:pt x="156" y="12"/>
                </a:lnTo>
                <a:lnTo>
                  <a:pt x="168" y="12"/>
                </a:lnTo>
                <a:lnTo>
                  <a:pt x="198" y="6"/>
                </a:lnTo>
                <a:lnTo>
                  <a:pt x="228" y="6"/>
                </a:lnTo>
                <a:lnTo>
                  <a:pt x="252" y="6"/>
                </a:lnTo>
                <a:lnTo>
                  <a:pt x="270" y="6"/>
                </a:lnTo>
                <a:lnTo>
                  <a:pt x="282" y="6"/>
                </a:lnTo>
                <a:lnTo>
                  <a:pt x="288" y="0"/>
                </a:lnTo>
                <a:lnTo>
                  <a:pt x="288" y="12"/>
                </a:lnTo>
                <a:lnTo>
                  <a:pt x="288" y="36"/>
                </a:lnTo>
                <a:lnTo>
                  <a:pt x="288" y="78"/>
                </a:lnTo>
                <a:lnTo>
                  <a:pt x="288" y="120"/>
                </a:lnTo>
                <a:lnTo>
                  <a:pt x="288" y="174"/>
                </a:lnTo>
                <a:lnTo>
                  <a:pt x="294" y="228"/>
                </a:lnTo>
                <a:lnTo>
                  <a:pt x="294" y="258"/>
                </a:lnTo>
                <a:lnTo>
                  <a:pt x="294" y="282"/>
                </a:lnTo>
                <a:lnTo>
                  <a:pt x="294" y="306"/>
                </a:lnTo>
                <a:lnTo>
                  <a:pt x="294" y="330"/>
                </a:lnTo>
                <a:lnTo>
                  <a:pt x="300" y="354"/>
                </a:lnTo>
                <a:lnTo>
                  <a:pt x="300" y="378"/>
                </a:lnTo>
                <a:lnTo>
                  <a:pt x="300" y="402"/>
                </a:lnTo>
                <a:lnTo>
                  <a:pt x="300" y="420"/>
                </a:lnTo>
                <a:lnTo>
                  <a:pt x="306" y="444"/>
                </a:lnTo>
                <a:lnTo>
                  <a:pt x="306" y="468"/>
                </a:lnTo>
                <a:lnTo>
                  <a:pt x="306" y="480"/>
                </a:lnTo>
                <a:lnTo>
                  <a:pt x="306" y="486"/>
                </a:lnTo>
                <a:lnTo>
                  <a:pt x="312" y="498"/>
                </a:lnTo>
                <a:lnTo>
                  <a:pt x="312" y="510"/>
                </a:lnTo>
                <a:lnTo>
                  <a:pt x="306" y="516"/>
                </a:lnTo>
                <a:lnTo>
                  <a:pt x="300" y="516"/>
                </a:lnTo>
                <a:lnTo>
                  <a:pt x="294" y="516"/>
                </a:lnTo>
                <a:lnTo>
                  <a:pt x="288" y="516"/>
                </a:lnTo>
                <a:lnTo>
                  <a:pt x="282" y="516"/>
                </a:lnTo>
                <a:lnTo>
                  <a:pt x="276" y="516"/>
                </a:lnTo>
                <a:lnTo>
                  <a:pt x="270" y="522"/>
                </a:lnTo>
                <a:lnTo>
                  <a:pt x="264" y="522"/>
                </a:lnTo>
                <a:lnTo>
                  <a:pt x="258" y="522"/>
                </a:lnTo>
                <a:lnTo>
                  <a:pt x="252" y="522"/>
                </a:lnTo>
                <a:lnTo>
                  <a:pt x="246" y="522"/>
                </a:lnTo>
                <a:lnTo>
                  <a:pt x="240" y="522"/>
                </a:lnTo>
                <a:lnTo>
                  <a:pt x="234" y="522"/>
                </a:lnTo>
                <a:lnTo>
                  <a:pt x="234" y="528"/>
                </a:lnTo>
                <a:lnTo>
                  <a:pt x="228" y="528"/>
                </a:lnTo>
                <a:lnTo>
                  <a:pt x="216" y="540"/>
                </a:lnTo>
                <a:lnTo>
                  <a:pt x="210" y="540"/>
                </a:lnTo>
                <a:lnTo>
                  <a:pt x="204" y="546"/>
                </a:lnTo>
                <a:lnTo>
                  <a:pt x="198" y="546"/>
                </a:lnTo>
                <a:lnTo>
                  <a:pt x="192" y="552"/>
                </a:lnTo>
                <a:lnTo>
                  <a:pt x="186" y="552"/>
                </a:lnTo>
                <a:lnTo>
                  <a:pt x="180" y="558"/>
                </a:lnTo>
                <a:lnTo>
                  <a:pt x="186" y="552"/>
                </a:lnTo>
                <a:lnTo>
                  <a:pt x="192" y="546"/>
                </a:lnTo>
                <a:lnTo>
                  <a:pt x="198" y="540"/>
                </a:lnTo>
                <a:lnTo>
                  <a:pt x="198" y="534"/>
                </a:lnTo>
                <a:lnTo>
                  <a:pt x="198" y="528"/>
                </a:lnTo>
                <a:lnTo>
                  <a:pt x="192" y="528"/>
                </a:lnTo>
                <a:lnTo>
                  <a:pt x="192" y="522"/>
                </a:lnTo>
                <a:lnTo>
                  <a:pt x="186" y="522"/>
                </a:lnTo>
                <a:lnTo>
                  <a:pt x="186" y="516"/>
                </a:lnTo>
                <a:lnTo>
                  <a:pt x="180" y="516"/>
                </a:lnTo>
                <a:lnTo>
                  <a:pt x="186" y="516"/>
                </a:lnTo>
                <a:lnTo>
                  <a:pt x="186" y="510"/>
                </a:lnTo>
                <a:lnTo>
                  <a:pt x="186" y="504"/>
                </a:lnTo>
                <a:lnTo>
                  <a:pt x="180" y="498"/>
                </a:lnTo>
                <a:lnTo>
                  <a:pt x="180" y="492"/>
                </a:lnTo>
                <a:lnTo>
                  <a:pt x="180" y="486"/>
                </a:lnTo>
                <a:lnTo>
                  <a:pt x="174" y="486"/>
                </a:lnTo>
                <a:lnTo>
                  <a:pt x="174" y="480"/>
                </a:lnTo>
                <a:lnTo>
                  <a:pt x="174" y="474"/>
                </a:lnTo>
                <a:lnTo>
                  <a:pt x="174" y="468"/>
                </a:lnTo>
                <a:lnTo>
                  <a:pt x="180" y="468"/>
                </a:lnTo>
                <a:lnTo>
                  <a:pt x="180" y="462"/>
                </a:lnTo>
                <a:lnTo>
                  <a:pt x="180" y="456"/>
                </a:lnTo>
                <a:lnTo>
                  <a:pt x="174" y="450"/>
                </a:lnTo>
                <a:lnTo>
                  <a:pt x="12" y="450"/>
                </a:lnTo>
                <a:lnTo>
                  <a:pt x="12" y="444"/>
                </a:lnTo>
                <a:lnTo>
                  <a:pt x="6" y="444"/>
                </a:lnTo>
                <a:lnTo>
                  <a:pt x="6" y="438"/>
                </a:lnTo>
                <a:lnTo>
                  <a:pt x="0" y="432"/>
                </a:lnTo>
                <a:lnTo>
                  <a:pt x="6" y="432"/>
                </a:lnTo>
                <a:lnTo>
                  <a:pt x="6" y="426"/>
                </a:lnTo>
                <a:lnTo>
                  <a:pt x="12" y="420"/>
                </a:lnTo>
                <a:lnTo>
                  <a:pt x="12" y="414"/>
                </a:lnTo>
                <a:lnTo>
                  <a:pt x="18" y="408"/>
                </a:lnTo>
                <a:lnTo>
                  <a:pt x="18" y="402"/>
                </a:lnTo>
                <a:lnTo>
                  <a:pt x="18" y="396"/>
                </a:lnTo>
                <a:lnTo>
                  <a:pt x="24" y="390"/>
                </a:lnTo>
                <a:lnTo>
                  <a:pt x="24" y="384"/>
                </a:lnTo>
                <a:lnTo>
                  <a:pt x="24" y="378"/>
                </a:lnTo>
                <a:lnTo>
                  <a:pt x="24" y="372"/>
                </a:lnTo>
                <a:lnTo>
                  <a:pt x="30" y="372"/>
                </a:lnTo>
                <a:lnTo>
                  <a:pt x="36" y="366"/>
                </a:lnTo>
                <a:lnTo>
                  <a:pt x="42" y="366"/>
                </a:lnTo>
                <a:lnTo>
                  <a:pt x="42" y="360"/>
                </a:lnTo>
                <a:lnTo>
                  <a:pt x="42" y="354"/>
                </a:lnTo>
                <a:lnTo>
                  <a:pt x="42" y="348"/>
                </a:lnTo>
                <a:lnTo>
                  <a:pt x="48" y="348"/>
                </a:lnTo>
                <a:lnTo>
                  <a:pt x="48" y="342"/>
                </a:lnTo>
                <a:lnTo>
                  <a:pt x="54" y="342"/>
                </a:lnTo>
                <a:lnTo>
                  <a:pt x="54" y="336"/>
                </a:lnTo>
                <a:lnTo>
                  <a:pt x="54" y="330"/>
                </a:lnTo>
                <a:lnTo>
                  <a:pt x="54" y="324"/>
                </a:lnTo>
                <a:lnTo>
                  <a:pt x="60" y="324"/>
                </a:lnTo>
                <a:lnTo>
                  <a:pt x="60" y="318"/>
                </a:lnTo>
                <a:lnTo>
                  <a:pt x="60" y="312"/>
                </a:lnTo>
                <a:lnTo>
                  <a:pt x="60" y="306"/>
                </a:lnTo>
                <a:lnTo>
                  <a:pt x="60" y="300"/>
                </a:lnTo>
                <a:lnTo>
                  <a:pt x="60" y="294"/>
                </a:lnTo>
                <a:lnTo>
                  <a:pt x="60" y="288"/>
                </a:lnTo>
                <a:lnTo>
                  <a:pt x="54" y="288"/>
                </a:lnTo>
                <a:lnTo>
                  <a:pt x="54" y="282"/>
                </a:lnTo>
                <a:lnTo>
                  <a:pt x="48" y="282"/>
                </a:lnTo>
                <a:lnTo>
                  <a:pt x="42" y="276"/>
                </a:lnTo>
                <a:lnTo>
                  <a:pt x="42" y="270"/>
                </a:lnTo>
                <a:lnTo>
                  <a:pt x="42" y="264"/>
                </a:lnTo>
                <a:lnTo>
                  <a:pt x="48" y="264"/>
                </a:lnTo>
                <a:lnTo>
                  <a:pt x="48" y="258"/>
                </a:lnTo>
                <a:lnTo>
                  <a:pt x="54" y="258"/>
                </a:lnTo>
                <a:lnTo>
                  <a:pt x="54" y="252"/>
                </a:lnTo>
                <a:lnTo>
                  <a:pt x="48" y="252"/>
                </a:lnTo>
                <a:lnTo>
                  <a:pt x="48" y="246"/>
                </a:lnTo>
                <a:lnTo>
                  <a:pt x="42" y="246"/>
                </a:lnTo>
                <a:lnTo>
                  <a:pt x="36" y="246"/>
                </a:lnTo>
                <a:lnTo>
                  <a:pt x="36" y="240"/>
                </a:lnTo>
                <a:lnTo>
                  <a:pt x="36" y="234"/>
                </a:lnTo>
                <a:lnTo>
                  <a:pt x="30" y="228"/>
                </a:lnTo>
                <a:lnTo>
                  <a:pt x="30" y="222"/>
                </a:lnTo>
                <a:lnTo>
                  <a:pt x="30" y="216"/>
                </a:lnTo>
                <a:lnTo>
                  <a:pt x="30" y="210"/>
                </a:lnTo>
                <a:lnTo>
                  <a:pt x="36" y="210"/>
                </a:lnTo>
                <a:lnTo>
                  <a:pt x="42" y="204"/>
                </a:lnTo>
                <a:lnTo>
                  <a:pt x="42" y="198"/>
                </a:lnTo>
                <a:lnTo>
                  <a:pt x="42" y="192"/>
                </a:lnTo>
                <a:lnTo>
                  <a:pt x="42" y="186"/>
                </a:lnTo>
                <a:lnTo>
                  <a:pt x="36" y="186"/>
                </a:lnTo>
                <a:lnTo>
                  <a:pt x="30" y="186"/>
                </a:lnTo>
                <a:lnTo>
                  <a:pt x="30" y="180"/>
                </a:lnTo>
                <a:lnTo>
                  <a:pt x="24" y="180"/>
                </a:lnTo>
                <a:lnTo>
                  <a:pt x="24" y="174"/>
                </a:lnTo>
                <a:lnTo>
                  <a:pt x="24" y="168"/>
                </a:lnTo>
                <a:lnTo>
                  <a:pt x="30" y="162"/>
                </a:lnTo>
                <a:lnTo>
                  <a:pt x="36" y="162"/>
                </a:lnTo>
                <a:lnTo>
                  <a:pt x="36" y="156"/>
                </a:lnTo>
                <a:lnTo>
                  <a:pt x="42" y="156"/>
                </a:lnTo>
                <a:lnTo>
                  <a:pt x="42" y="150"/>
                </a:lnTo>
                <a:lnTo>
                  <a:pt x="42" y="144"/>
                </a:lnTo>
                <a:lnTo>
                  <a:pt x="36" y="138"/>
                </a:lnTo>
                <a:lnTo>
                  <a:pt x="36" y="132"/>
                </a:lnTo>
                <a:lnTo>
                  <a:pt x="36" y="126"/>
                </a:lnTo>
                <a:lnTo>
                  <a:pt x="30" y="120"/>
                </a:lnTo>
                <a:lnTo>
                  <a:pt x="36" y="120"/>
                </a:lnTo>
                <a:lnTo>
                  <a:pt x="36" y="114"/>
                </a:lnTo>
                <a:lnTo>
                  <a:pt x="36" y="108"/>
                </a:lnTo>
                <a:lnTo>
                  <a:pt x="36" y="102"/>
                </a:lnTo>
                <a:lnTo>
                  <a:pt x="42" y="102"/>
                </a:lnTo>
                <a:lnTo>
                  <a:pt x="48" y="102"/>
                </a:lnTo>
                <a:lnTo>
                  <a:pt x="48" y="96"/>
                </a:lnTo>
                <a:lnTo>
                  <a:pt x="54" y="96"/>
                </a:lnTo>
                <a:lnTo>
                  <a:pt x="54" y="90"/>
                </a:lnTo>
                <a:lnTo>
                  <a:pt x="60" y="84"/>
                </a:lnTo>
                <a:lnTo>
                  <a:pt x="66" y="78"/>
                </a:lnTo>
                <a:lnTo>
                  <a:pt x="72" y="78"/>
                </a:lnTo>
                <a:lnTo>
                  <a:pt x="72" y="72"/>
                </a:lnTo>
                <a:lnTo>
                  <a:pt x="72" y="66"/>
                </a:lnTo>
                <a:lnTo>
                  <a:pt x="72" y="60"/>
                </a:lnTo>
                <a:lnTo>
                  <a:pt x="72" y="54"/>
                </a:lnTo>
                <a:lnTo>
                  <a:pt x="72" y="48"/>
                </a:lnTo>
                <a:lnTo>
                  <a:pt x="84" y="36"/>
                </a:lnTo>
                <a:lnTo>
                  <a:pt x="84" y="30"/>
                </a:lnTo>
                <a:lnTo>
                  <a:pt x="90" y="30"/>
                </a:lnTo>
                <a:lnTo>
                  <a:pt x="90" y="24"/>
                </a:lnTo>
                <a:lnTo>
                  <a:pt x="90" y="18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08" y="12"/>
                </a:lnTo>
                <a:lnTo>
                  <a:pt x="114" y="12"/>
                </a:lnTo>
                <a:lnTo>
                  <a:pt x="108" y="12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6005520" y="4119480"/>
            <a:ext cx="685800" cy="523800"/>
          </a:xfrm>
          <a:custGeom>
            <a:avLst/>
            <a:gdLst/>
            <a:ahLst/>
            <a:rect l="l" t="t" r="r" b="b"/>
            <a:pathLst>
              <a:path w="432" h="330">
                <a:moveTo>
                  <a:pt x="12" y="48"/>
                </a:moveTo>
                <a:lnTo>
                  <a:pt x="12" y="48"/>
                </a:lnTo>
                <a:lnTo>
                  <a:pt x="18" y="48"/>
                </a:lnTo>
                <a:lnTo>
                  <a:pt x="24" y="48"/>
                </a:lnTo>
                <a:lnTo>
                  <a:pt x="30" y="48"/>
                </a:lnTo>
                <a:lnTo>
                  <a:pt x="36" y="48"/>
                </a:lnTo>
                <a:lnTo>
                  <a:pt x="42" y="48"/>
                </a:lnTo>
                <a:lnTo>
                  <a:pt x="42" y="42"/>
                </a:lnTo>
                <a:lnTo>
                  <a:pt x="48" y="42"/>
                </a:lnTo>
                <a:lnTo>
                  <a:pt x="48" y="36"/>
                </a:lnTo>
                <a:lnTo>
                  <a:pt x="48" y="30"/>
                </a:lnTo>
                <a:lnTo>
                  <a:pt x="54" y="24"/>
                </a:lnTo>
                <a:lnTo>
                  <a:pt x="60" y="24"/>
                </a:lnTo>
                <a:lnTo>
                  <a:pt x="60" y="18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78" y="6"/>
                </a:lnTo>
                <a:lnTo>
                  <a:pt x="114" y="12"/>
                </a:lnTo>
                <a:lnTo>
                  <a:pt x="132" y="0"/>
                </a:lnTo>
                <a:lnTo>
                  <a:pt x="210" y="0"/>
                </a:lnTo>
                <a:lnTo>
                  <a:pt x="216" y="0"/>
                </a:lnTo>
                <a:lnTo>
                  <a:pt x="216" y="6"/>
                </a:lnTo>
                <a:lnTo>
                  <a:pt x="216" y="12"/>
                </a:lnTo>
                <a:lnTo>
                  <a:pt x="222" y="12"/>
                </a:lnTo>
                <a:lnTo>
                  <a:pt x="222" y="18"/>
                </a:lnTo>
                <a:lnTo>
                  <a:pt x="228" y="18"/>
                </a:lnTo>
                <a:lnTo>
                  <a:pt x="330" y="18"/>
                </a:lnTo>
                <a:lnTo>
                  <a:pt x="432" y="96"/>
                </a:lnTo>
                <a:lnTo>
                  <a:pt x="432" y="102"/>
                </a:lnTo>
                <a:lnTo>
                  <a:pt x="426" y="108"/>
                </a:lnTo>
                <a:lnTo>
                  <a:pt x="426" y="114"/>
                </a:lnTo>
                <a:lnTo>
                  <a:pt x="426" y="120"/>
                </a:lnTo>
                <a:lnTo>
                  <a:pt x="420" y="126"/>
                </a:lnTo>
                <a:lnTo>
                  <a:pt x="420" y="132"/>
                </a:lnTo>
                <a:lnTo>
                  <a:pt x="414" y="132"/>
                </a:lnTo>
                <a:lnTo>
                  <a:pt x="414" y="138"/>
                </a:lnTo>
                <a:lnTo>
                  <a:pt x="408" y="138"/>
                </a:lnTo>
                <a:lnTo>
                  <a:pt x="408" y="144"/>
                </a:lnTo>
                <a:lnTo>
                  <a:pt x="402" y="150"/>
                </a:lnTo>
                <a:lnTo>
                  <a:pt x="396" y="156"/>
                </a:lnTo>
                <a:lnTo>
                  <a:pt x="390" y="162"/>
                </a:lnTo>
                <a:lnTo>
                  <a:pt x="390" y="168"/>
                </a:lnTo>
                <a:lnTo>
                  <a:pt x="384" y="174"/>
                </a:lnTo>
                <a:lnTo>
                  <a:pt x="384" y="180"/>
                </a:lnTo>
                <a:lnTo>
                  <a:pt x="384" y="186"/>
                </a:lnTo>
                <a:lnTo>
                  <a:pt x="384" y="192"/>
                </a:lnTo>
                <a:lnTo>
                  <a:pt x="384" y="198"/>
                </a:lnTo>
                <a:lnTo>
                  <a:pt x="378" y="198"/>
                </a:lnTo>
                <a:lnTo>
                  <a:pt x="372" y="198"/>
                </a:lnTo>
                <a:lnTo>
                  <a:pt x="366" y="198"/>
                </a:lnTo>
                <a:lnTo>
                  <a:pt x="366" y="204"/>
                </a:lnTo>
                <a:lnTo>
                  <a:pt x="366" y="210"/>
                </a:lnTo>
                <a:lnTo>
                  <a:pt x="366" y="216"/>
                </a:lnTo>
                <a:lnTo>
                  <a:pt x="360" y="228"/>
                </a:lnTo>
                <a:lnTo>
                  <a:pt x="354" y="228"/>
                </a:lnTo>
                <a:lnTo>
                  <a:pt x="348" y="228"/>
                </a:lnTo>
                <a:lnTo>
                  <a:pt x="342" y="228"/>
                </a:lnTo>
                <a:lnTo>
                  <a:pt x="336" y="228"/>
                </a:lnTo>
                <a:lnTo>
                  <a:pt x="336" y="234"/>
                </a:lnTo>
                <a:lnTo>
                  <a:pt x="336" y="240"/>
                </a:lnTo>
                <a:lnTo>
                  <a:pt x="336" y="246"/>
                </a:lnTo>
                <a:lnTo>
                  <a:pt x="336" y="252"/>
                </a:lnTo>
                <a:lnTo>
                  <a:pt x="336" y="258"/>
                </a:lnTo>
                <a:lnTo>
                  <a:pt x="330" y="258"/>
                </a:lnTo>
                <a:lnTo>
                  <a:pt x="330" y="264"/>
                </a:lnTo>
                <a:lnTo>
                  <a:pt x="324" y="264"/>
                </a:lnTo>
                <a:lnTo>
                  <a:pt x="318" y="264"/>
                </a:lnTo>
                <a:lnTo>
                  <a:pt x="312" y="264"/>
                </a:lnTo>
                <a:lnTo>
                  <a:pt x="312" y="270"/>
                </a:lnTo>
                <a:lnTo>
                  <a:pt x="306" y="270"/>
                </a:lnTo>
                <a:lnTo>
                  <a:pt x="300" y="270"/>
                </a:lnTo>
                <a:lnTo>
                  <a:pt x="300" y="276"/>
                </a:lnTo>
                <a:lnTo>
                  <a:pt x="282" y="276"/>
                </a:lnTo>
                <a:lnTo>
                  <a:pt x="270" y="282"/>
                </a:lnTo>
                <a:lnTo>
                  <a:pt x="276" y="288"/>
                </a:lnTo>
                <a:lnTo>
                  <a:pt x="276" y="294"/>
                </a:lnTo>
                <a:lnTo>
                  <a:pt x="276" y="300"/>
                </a:lnTo>
                <a:lnTo>
                  <a:pt x="276" y="306"/>
                </a:lnTo>
                <a:lnTo>
                  <a:pt x="276" y="312"/>
                </a:lnTo>
                <a:lnTo>
                  <a:pt x="276" y="318"/>
                </a:lnTo>
                <a:lnTo>
                  <a:pt x="276" y="324"/>
                </a:lnTo>
                <a:lnTo>
                  <a:pt x="270" y="324"/>
                </a:lnTo>
                <a:lnTo>
                  <a:pt x="270" y="330"/>
                </a:lnTo>
                <a:lnTo>
                  <a:pt x="264" y="330"/>
                </a:lnTo>
                <a:lnTo>
                  <a:pt x="258" y="330"/>
                </a:lnTo>
                <a:lnTo>
                  <a:pt x="252" y="330"/>
                </a:lnTo>
                <a:lnTo>
                  <a:pt x="246" y="330"/>
                </a:lnTo>
                <a:lnTo>
                  <a:pt x="240" y="330"/>
                </a:lnTo>
                <a:lnTo>
                  <a:pt x="240" y="324"/>
                </a:lnTo>
                <a:lnTo>
                  <a:pt x="234" y="318"/>
                </a:lnTo>
                <a:lnTo>
                  <a:pt x="234" y="312"/>
                </a:lnTo>
                <a:lnTo>
                  <a:pt x="234" y="306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28" y="288"/>
                </a:lnTo>
                <a:lnTo>
                  <a:pt x="222" y="288"/>
                </a:lnTo>
                <a:lnTo>
                  <a:pt x="216" y="288"/>
                </a:lnTo>
                <a:lnTo>
                  <a:pt x="216" y="282"/>
                </a:lnTo>
                <a:lnTo>
                  <a:pt x="216" y="276"/>
                </a:lnTo>
                <a:lnTo>
                  <a:pt x="210" y="276"/>
                </a:lnTo>
                <a:lnTo>
                  <a:pt x="210" y="270"/>
                </a:lnTo>
                <a:lnTo>
                  <a:pt x="210" y="264"/>
                </a:lnTo>
                <a:lnTo>
                  <a:pt x="204" y="264"/>
                </a:lnTo>
                <a:lnTo>
                  <a:pt x="204" y="258"/>
                </a:lnTo>
                <a:lnTo>
                  <a:pt x="198" y="258"/>
                </a:lnTo>
                <a:lnTo>
                  <a:pt x="198" y="252"/>
                </a:lnTo>
                <a:lnTo>
                  <a:pt x="198" y="246"/>
                </a:lnTo>
                <a:lnTo>
                  <a:pt x="198" y="240"/>
                </a:lnTo>
                <a:lnTo>
                  <a:pt x="192" y="240"/>
                </a:lnTo>
                <a:lnTo>
                  <a:pt x="192" y="234"/>
                </a:lnTo>
                <a:lnTo>
                  <a:pt x="186" y="234"/>
                </a:lnTo>
                <a:lnTo>
                  <a:pt x="180" y="234"/>
                </a:lnTo>
                <a:lnTo>
                  <a:pt x="168" y="234"/>
                </a:lnTo>
                <a:lnTo>
                  <a:pt x="162" y="234"/>
                </a:lnTo>
                <a:lnTo>
                  <a:pt x="156" y="228"/>
                </a:lnTo>
                <a:lnTo>
                  <a:pt x="150" y="222"/>
                </a:lnTo>
                <a:lnTo>
                  <a:pt x="150" y="216"/>
                </a:lnTo>
                <a:lnTo>
                  <a:pt x="150" y="210"/>
                </a:lnTo>
                <a:lnTo>
                  <a:pt x="156" y="210"/>
                </a:lnTo>
                <a:lnTo>
                  <a:pt x="150" y="210"/>
                </a:lnTo>
                <a:lnTo>
                  <a:pt x="150" y="204"/>
                </a:lnTo>
                <a:lnTo>
                  <a:pt x="144" y="198"/>
                </a:lnTo>
                <a:lnTo>
                  <a:pt x="138" y="198"/>
                </a:lnTo>
                <a:lnTo>
                  <a:pt x="132" y="192"/>
                </a:lnTo>
                <a:lnTo>
                  <a:pt x="126" y="186"/>
                </a:lnTo>
                <a:lnTo>
                  <a:pt x="126" y="180"/>
                </a:lnTo>
                <a:lnTo>
                  <a:pt x="120" y="174"/>
                </a:lnTo>
                <a:lnTo>
                  <a:pt x="114" y="174"/>
                </a:lnTo>
                <a:lnTo>
                  <a:pt x="114" y="168"/>
                </a:lnTo>
                <a:lnTo>
                  <a:pt x="108" y="168"/>
                </a:lnTo>
                <a:lnTo>
                  <a:pt x="102" y="168"/>
                </a:lnTo>
                <a:lnTo>
                  <a:pt x="96" y="162"/>
                </a:lnTo>
                <a:lnTo>
                  <a:pt x="96" y="156"/>
                </a:lnTo>
                <a:lnTo>
                  <a:pt x="96" y="150"/>
                </a:lnTo>
                <a:lnTo>
                  <a:pt x="90" y="150"/>
                </a:lnTo>
                <a:lnTo>
                  <a:pt x="90" y="144"/>
                </a:lnTo>
                <a:lnTo>
                  <a:pt x="84" y="144"/>
                </a:lnTo>
                <a:lnTo>
                  <a:pt x="78" y="144"/>
                </a:lnTo>
                <a:lnTo>
                  <a:pt x="78" y="138"/>
                </a:lnTo>
                <a:lnTo>
                  <a:pt x="66" y="132"/>
                </a:lnTo>
                <a:lnTo>
                  <a:pt x="66" y="126"/>
                </a:lnTo>
                <a:lnTo>
                  <a:pt x="60" y="126"/>
                </a:lnTo>
                <a:lnTo>
                  <a:pt x="60" y="120"/>
                </a:lnTo>
                <a:lnTo>
                  <a:pt x="54" y="120"/>
                </a:lnTo>
                <a:lnTo>
                  <a:pt x="54" y="114"/>
                </a:lnTo>
                <a:lnTo>
                  <a:pt x="48" y="114"/>
                </a:lnTo>
                <a:lnTo>
                  <a:pt x="48" y="108"/>
                </a:lnTo>
                <a:lnTo>
                  <a:pt x="48" y="102"/>
                </a:lnTo>
                <a:lnTo>
                  <a:pt x="42" y="102"/>
                </a:lnTo>
                <a:lnTo>
                  <a:pt x="42" y="96"/>
                </a:lnTo>
                <a:lnTo>
                  <a:pt x="36" y="96"/>
                </a:lnTo>
                <a:lnTo>
                  <a:pt x="30" y="96"/>
                </a:lnTo>
                <a:lnTo>
                  <a:pt x="24" y="96"/>
                </a:lnTo>
                <a:lnTo>
                  <a:pt x="18" y="90"/>
                </a:lnTo>
                <a:lnTo>
                  <a:pt x="12" y="90"/>
                </a:lnTo>
                <a:lnTo>
                  <a:pt x="6" y="90"/>
                </a:lnTo>
                <a:lnTo>
                  <a:pt x="6" y="84"/>
                </a:lnTo>
                <a:lnTo>
                  <a:pt x="0" y="84"/>
                </a:lnTo>
                <a:lnTo>
                  <a:pt x="0" y="78"/>
                </a:lnTo>
                <a:lnTo>
                  <a:pt x="0" y="72"/>
                </a:lnTo>
                <a:lnTo>
                  <a:pt x="6" y="72"/>
                </a:lnTo>
                <a:lnTo>
                  <a:pt x="6" y="66"/>
                </a:lnTo>
                <a:lnTo>
                  <a:pt x="12" y="66"/>
                </a:lnTo>
                <a:lnTo>
                  <a:pt x="12" y="60"/>
                </a:lnTo>
                <a:lnTo>
                  <a:pt x="12" y="54"/>
                </a:lnTo>
                <a:lnTo>
                  <a:pt x="12" y="48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6005520" y="4119480"/>
            <a:ext cx="685800" cy="523800"/>
          </a:xfrm>
          <a:custGeom>
            <a:avLst/>
            <a:gdLst/>
            <a:ahLst/>
            <a:rect l="l" t="t" r="r" b="b"/>
            <a:pathLst>
              <a:path w="432" h="330">
                <a:moveTo>
                  <a:pt x="12" y="48"/>
                </a:moveTo>
                <a:lnTo>
                  <a:pt x="12" y="48"/>
                </a:lnTo>
                <a:lnTo>
                  <a:pt x="18" y="48"/>
                </a:lnTo>
                <a:lnTo>
                  <a:pt x="24" y="48"/>
                </a:lnTo>
                <a:lnTo>
                  <a:pt x="30" y="48"/>
                </a:lnTo>
                <a:lnTo>
                  <a:pt x="36" y="48"/>
                </a:lnTo>
                <a:lnTo>
                  <a:pt x="42" y="48"/>
                </a:lnTo>
                <a:lnTo>
                  <a:pt x="42" y="42"/>
                </a:lnTo>
                <a:lnTo>
                  <a:pt x="48" y="42"/>
                </a:lnTo>
                <a:lnTo>
                  <a:pt x="48" y="36"/>
                </a:lnTo>
                <a:lnTo>
                  <a:pt x="48" y="30"/>
                </a:lnTo>
                <a:lnTo>
                  <a:pt x="54" y="24"/>
                </a:lnTo>
                <a:lnTo>
                  <a:pt x="60" y="24"/>
                </a:lnTo>
                <a:lnTo>
                  <a:pt x="60" y="18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78" y="6"/>
                </a:lnTo>
                <a:lnTo>
                  <a:pt x="114" y="12"/>
                </a:lnTo>
                <a:lnTo>
                  <a:pt x="132" y="0"/>
                </a:lnTo>
                <a:lnTo>
                  <a:pt x="210" y="0"/>
                </a:lnTo>
                <a:lnTo>
                  <a:pt x="216" y="0"/>
                </a:lnTo>
                <a:lnTo>
                  <a:pt x="216" y="6"/>
                </a:lnTo>
                <a:lnTo>
                  <a:pt x="216" y="12"/>
                </a:lnTo>
                <a:lnTo>
                  <a:pt x="222" y="12"/>
                </a:lnTo>
                <a:lnTo>
                  <a:pt x="222" y="18"/>
                </a:lnTo>
                <a:lnTo>
                  <a:pt x="228" y="18"/>
                </a:lnTo>
                <a:lnTo>
                  <a:pt x="330" y="18"/>
                </a:lnTo>
                <a:lnTo>
                  <a:pt x="432" y="96"/>
                </a:lnTo>
                <a:lnTo>
                  <a:pt x="432" y="102"/>
                </a:lnTo>
                <a:lnTo>
                  <a:pt x="426" y="108"/>
                </a:lnTo>
                <a:lnTo>
                  <a:pt x="426" y="114"/>
                </a:lnTo>
                <a:lnTo>
                  <a:pt x="426" y="120"/>
                </a:lnTo>
                <a:lnTo>
                  <a:pt x="420" y="126"/>
                </a:lnTo>
                <a:lnTo>
                  <a:pt x="420" y="132"/>
                </a:lnTo>
                <a:lnTo>
                  <a:pt x="414" y="132"/>
                </a:lnTo>
                <a:lnTo>
                  <a:pt x="414" y="138"/>
                </a:lnTo>
                <a:lnTo>
                  <a:pt x="408" y="138"/>
                </a:lnTo>
                <a:lnTo>
                  <a:pt x="408" y="144"/>
                </a:lnTo>
                <a:lnTo>
                  <a:pt x="402" y="150"/>
                </a:lnTo>
                <a:lnTo>
                  <a:pt x="396" y="156"/>
                </a:lnTo>
                <a:lnTo>
                  <a:pt x="390" y="162"/>
                </a:lnTo>
                <a:lnTo>
                  <a:pt x="390" y="168"/>
                </a:lnTo>
                <a:lnTo>
                  <a:pt x="384" y="174"/>
                </a:lnTo>
                <a:lnTo>
                  <a:pt x="384" y="180"/>
                </a:lnTo>
                <a:lnTo>
                  <a:pt x="384" y="186"/>
                </a:lnTo>
                <a:lnTo>
                  <a:pt x="384" y="192"/>
                </a:lnTo>
                <a:lnTo>
                  <a:pt x="384" y="198"/>
                </a:lnTo>
                <a:lnTo>
                  <a:pt x="378" y="198"/>
                </a:lnTo>
                <a:lnTo>
                  <a:pt x="372" y="198"/>
                </a:lnTo>
                <a:lnTo>
                  <a:pt x="366" y="198"/>
                </a:lnTo>
                <a:lnTo>
                  <a:pt x="366" y="204"/>
                </a:lnTo>
                <a:lnTo>
                  <a:pt x="366" y="210"/>
                </a:lnTo>
                <a:lnTo>
                  <a:pt x="366" y="216"/>
                </a:lnTo>
                <a:lnTo>
                  <a:pt x="360" y="228"/>
                </a:lnTo>
                <a:lnTo>
                  <a:pt x="354" y="228"/>
                </a:lnTo>
                <a:lnTo>
                  <a:pt x="348" y="228"/>
                </a:lnTo>
                <a:lnTo>
                  <a:pt x="342" y="228"/>
                </a:lnTo>
                <a:lnTo>
                  <a:pt x="336" y="228"/>
                </a:lnTo>
                <a:lnTo>
                  <a:pt x="336" y="234"/>
                </a:lnTo>
                <a:lnTo>
                  <a:pt x="336" y="240"/>
                </a:lnTo>
                <a:lnTo>
                  <a:pt x="336" y="246"/>
                </a:lnTo>
                <a:lnTo>
                  <a:pt x="336" y="252"/>
                </a:lnTo>
                <a:lnTo>
                  <a:pt x="336" y="258"/>
                </a:lnTo>
                <a:lnTo>
                  <a:pt x="330" y="258"/>
                </a:lnTo>
                <a:lnTo>
                  <a:pt x="330" y="264"/>
                </a:lnTo>
                <a:lnTo>
                  <a:pt x="324" y="264"/>
                </a:lnTo>
                <a:lnTo>
                  <a:pt x="318" y="264"/>
                </a:lnTo>
                <a:lnTo>
                  <a:pt x="312" y="264"/>
                </a:lnTo>
                <a:lnTo>
                  <a:pt x="312" y="270"/>
                </a:lnTo>
                <a:lnTo>
                  <a:pt x="306" y="270"/>
                </a:lnTo>
                <a:lnTo>
                  <a:pt x="300" y="270"/>
                </a:lnTo>
                <a:lnTo>
                  <a:pt x="300" y="276"/>
                </a:lnTo>
                <a:lnTo>
                  <a:pt x="282" y="276"/>
                </a:lnTo>
                <a:lnTo>
                  <a:pt x="270" y="282"/>
                </a:lnTo>
                <a:lnTo>
                  <a:pt x="276" y="288"/>
                </a:lnTo>
                <a:lnTo>
                  <a:pt x="276" y="294"/>
                </a:lnTo>
                <a:lnTo>
                  <a:pt x="276" y="300"/>
                </a:lnTo>
                <a:lnTo>
                  <a:pt x="276" y="306"/>
                </a:lnTo>
                <a:lnTo>
                  <a:pt x="276" y="312"/>
                </a:lnTo>
                <a:lnTo>
                  <a:pt x="276" y="318"/>
                </a:lnTo>
                <a:lnTo>
                  <a:pt x="276" y="324"/>
                </a:lnTo>
                <a:lnTo>
                  <a:pt x="270" y="324"/>
                </a:lnTo>
                <a:lnTo>
                  <a:pt x="270" y="330"/>
                </a:lnTo>
                <a:lnTo>
                  <a:pt x="264" y="330"/>
                </a:lnTo>
                <a:lnTo>
                  <a:pt x="258" y="330"/>
                </a:lnTo>
                <a:lnTo>
                  <a:pt x="252" y="330"/>
                </a:lnTo>
                <a:lnTo>
                  <a:pt x="246" y="330"/>
                </a:lnTo>
                <a:lnTo>
                  <a:pt x="240" y="330"/>
                </a:lnTo>
                <a:lnTo>
                  <a:pt x="240" y="324"/>
                </a:lnTo>
                <a:lnTo>
                  <a:pt x="234" y="318"/>
                </a:lnTo>
                <a:lnTo>
                  <a:pt x="234" y="312"/>
                </a:lnTo>
                <a:lnTo>
                  <a:pt x="234" y="306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28" y="288"/>
                </a:lnTo>
                <a:lnTo>
                  <a:pt x="222" y="288"/>
                </a:lnTo>
                <a:lnTo>
                  <a:pt x="216" y="288"/>
                </a:lnTo>
                <a:lnTo>
                  <a:pt x="216" y="282"/>
                </a:lnTo>
                <a:lnTo>
                  <a:pt x="216" y="276"/>
                </a:lnTo>
                <a:lnTo>
                  <a:pt x="210" y="276"/>
                </a:lnTo>
                <a:lnTo>
                  <a:pt x="210" y="270"/>
                </a:lnTo>
                <a:lnTo>
                  <a:pt x="210" y="264"/>
                </a:lnTo>
                <a:lnTo>
                  <a:pt x="204" y="264"/>
                </a:lnTo>
                <a:lnTo>
                  <a:pt x="204" y="258"/>
                </a:lnTo>
                <a:lnTo>
                  <a:pt x="198" y="258"/>
                </a:lnTo>
                <a:lnTo>
                  <a:pt x="198" y="252"/>
                </a:lnTo>
                <a:lnTo>
                  <a:pt x="198" y="246"/>
                </a:lnTo>
                <a:lnTo>
                  <a:pt x="198" y="240"/>
                </a:lnTo>
                <a:lnTo>
                  <a:pt x="192" y="240"/>
                </a:lnTo>
                <a:lnTo>
                  <a:pt x="192" y="234"/>
                </a:lnTo>
                <a:lnTo>
                  <a:pt x="186" y="234"/>
                </a:lnTo>
                <a:lnTo>
                  <a:pt x="180" y="234"/>
                </a:lnTo>
                <a:lnTo>
                  <a:pt x="168" y="234"/>
                </a:lnTo>
                <a:lnTo>
                  <a:pt x="162" y="234"/>
                </a:lnTo>
                <a:lnTo>
                  <a:pt x="156" y="228"/>
                </a:lnTo>
                <a:lnTo>
                  <a:pt x="150" y="222"/>
                </a:lnTo>
                <a:lnTo>
                  <a:pt x="150" y="216"/>
                </a:lnTo>
                <a:lnTo>
                  <a:pt x="150" y="210"/>
                </a:lnTo>
                <a:lnTo>
                  <a:pt x="156" y="210"/>
                </a:lnTo>
                <a:lnTo>
                  <a:pt x="150" y="210"/>
                </a:lnTo>
                <a:lnTo>
                  <a:pt x="150" y="204"/>
                </a:lnTo>
                <a:lnTo>
                  <a:pt x="144" y="198"/>
                </a:lnTo>
                <a:lnTo>
                  <a:pt x="138" y="198"/>
                </a:lnTo>
                <a:lnTo>
                  <a:pt x="132" y="192"/>
                </a:lnTo>
                <a:lnTo>
                  <a:pt x="126" y="186"/>
                </a:lnTo>
                <a:lnTo>
                  <a:pt x="126" y="180"/>
                </a:lnTo>
                <a:lnTo>
                  <a:pt x="120" y="174"/>
                </a:lnTo>
                <a:lnTo>
                  <a:pt x="114" y="174"/>
                </a:lnTo>
                <a:lnTo>
                  <a:pt x="114" y="168"/>
                </a:lnTo>
                <a:lnTo>
                  <a:pt x="108" y="168"/>
                </a:lnTo>
                <a:lnTo>
                  <a:pt x="102" y="168"/>
                </a:lnTo>
                <a:lnTo>
                  <a:pt x="96" y="162"/>
                </a:lnTo>
                <a:lnTo>
                  <a:pt x="96" y="156"/>
                </a:lnTo>
                <a:lnTo>
                  <a:pt x="96" y="150"/>
                </a:lnTo>
                <a:lnTo>
                  <a:pt x="90" y="150"/>
                </a:lnTo>
                <a:lnTo>
                  <a:pt x="90" y="144"/>
                </a:lnTo>
                <a:lnTo>
                  <a:pt x="84" y="144"/>
                </a:lnTo>
                <a:lnTo>
                  <a:pt x="78" y="144"/>
                </a:lnTo>
                <a:lnTo>
                  <a:pt x="78" y="138"/>
                </a:lnTo>
                <a:lnTo>
                  <a:pt x="66" y="132"/>
                </a:lnTo>
                <a:lnTo>
                  <a:pt x="66" y="126"/>
                </a:lnTo>
                <a:lnTo>
                  <a:pt x="60" y="126"/>
                </a:lnTo>
                <a:lnTo>
                  <a:pt x="60" y="120"/>
                </a:lnTo>
                <a:lnTo>
                  <a:pt x="54" y="120"/>
                </a:lnTo>
                <a:lnTo>
                  <a:pt x="54" y="114"/>
                </a:lnTo>
                <a:lnTo>
                  <a:pt x="48" y="114"/>
                </a:lnTo>
                <a:lnTo>
                  <a:pt x="48" y="108"/>
                </a:lnTo>
                <a:lnTo>
                  <a:pt x="48" y="102"/>
                </a:lnTo>
                <a:lnTo>
                  <a:pt x="42" y="102"/>
                </a:lnTo>
                <a:lnTo>
                  <a:pt x="42" y="96"/>
                </a:lnTo>
                <a:lnTo>
                  <a:pt x="36" y="96"/>
                </a:lnTo>
                <a:lnTo>
                  <a:pt x="30" y="96"/>
                </a:lnTo>
                <a:lnTo>
                  <a:pt x="24" y="96"/>
                </a:lnTo>
                <a:lnTo>
                  <a:pt x="18" y="90"/>
                </a:lnTo>
                <a:lnTo>
                  <a:pt x="12" y="90"/>
                </a:lnTo>
                <a:lnTo>
                  <a:pt x="6" y="90"/>
                </a:lnTo>
                <a:lnTo>
                  <a:pt x="6" y="84"/>
                </a:lnTo>
                <a:lnTo>
                  <a:pt x="0" y="84"/>
                </a:lnTo>
                <a:lnTo>
                  <a:pt x="0" y="78"/>
                </a:lnTo>
                <a:lnTo>
                  <a:pt x="0" y="72"/>
                </a:lnTo>
                <a:lnTo>
                  <a:pt x="6" y="72"/>
                </a:lnTo>
                <a:lnTo>
                  <a:pt x="6" y="66"/>
                </a:lnTo>
                <a:lnTo>
                  <a:pt x="12" y="66"/>
                </a:lnTo>
                <a:lnTo>
                  <a:pt x="12" y="60"/>
                </a:lnTo>
                <a:lnTo>
                  <a:pt x="12" y="54"/>
                </a:lnTo>
                <a:lnTo>
                  <a:pt x="12" y="48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1" name=""/>
          <p:cNvGrpSpPr/>
          <p:nvPr/>
        </p:nvGrpSpPr>
        <p:grpSpPr>
          <a:xfrm>
            <a:off x="5691240" y="4195800"/>
            <a:ext cx="752400" cy="799920"/>
            <a:chOff x="5691240" y="4195800"/>
            <a:chExt cx="752400" cy="799920"/>
          </a:xfrm>
        </p:grpSpPr>
        <p:sp>
          <p:nvSpPr>
            <p:cNvPr id="222" name=""/>
            <p:cNvSpPr/>
            <p:nvPr/>
          </p:nvSpPr>
          <p:spPr>
            <a:xfrm>
              <a:off x="5719680" y="4214880"/>
              <a:ext cx="723960" cy="780840"/>
            </a:xfrm>
            <a:custGeom>
              <a:avLst/>
              <a:gdLst/>
              <a:ahLst/>
              <a:rect l="l" t="t" r="r" b="b"/>
              <a:pathLst>
                <a:path w="456" h="492">
                  <a:moveTo>
                    <a:pt x="0" y="30"/>
                  </a:moveTo>
                  <a:lnTo>
                    <a:pt x="210" y="0"/>
                  </a:lnTo>
                  <a:lnTo>
                    <a:pt x="210" y="6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18"/>
                  </a:lnTo>
                  <a:lnTo>
                    <a:pt x="204" y="24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198" y="36"/>
                  </a:lnTo>
                  <a:lnTo>
                    <a:pt x="198" y="42"/>
                  </a:lnTo>
                  <a:lnTo>
                    <a:pt x="198" y="48"/>
                  </a:lnTo>
                  <a:lnTo>
                    <a:pt x="204" y="48"/>
                  </a:lnTo>
                  <a:lnTo>
                    <a:pt x="210" y="48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8" y="48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40" y="60"/>
                  </a:lnTo>
                  <a:lnTo>
                    <a:pt x="246" y="66"/>
                  </a:lnTo>
                  <a:lnTo>
                    <a:pt x="246" y="72"/>
                  </a:lnTo>
                  <a:lnTo>
                    <a:pt x="252" y="78"/>
                  </a:lnTo>
                  <a:lnTo>
                    <a:pt x="258" y="84"/>
                  </a:lnTo>
                  <a:lnTo>
                    <a:pt x="264" y="90"/>
                  </a:lnTo>
                  <a:lnTo>
                    <a:pt x="264" y="96"/>
                  </a:lnTo>
                  <a:lnTo>
                    <a:pt x="270" y="96"/>
                  </a:lnTo>
                  <a:lnTo>
                    <a:pt x="276" y="96"/>
                  </a:lnTo>
                  <a:lnTo>
                    <a:pt x="282" y="102"/>
                  </a:lnTo>
                  <a:lnTo>
                    <a:pt x="288" y="102"/>
                  </a:lnTo>
                  <a:lnTo>
                    <a:pt x="294" y="108"/>
                  </a:lnTo>
                  <a:lnTo>
                    <a:pt x="294" y="114"/>
                  </a:lnTo>
                  <a:lnTo>
                    <a:pt x="294" y="120"/>
                  </a:lnTo>
                  <a:lnTo>
                    <a:pt x="300" y="120"/>
                  </a:lnTo>
                  <a:lnTo>
                    <a:pt x="306" y="120"/>
                  </a:lnTo>
                  <a:lnTo>
                    <a:pt x="306" y="126"/>
                  </a:lnTo>
                  <a:lnTo>
                    <a:pt x="312" y="126"/>
                  </a:lnTo>
                  <a:lnTo>
                    <a:pt x="318" y="132"/>
                  </a:lnTo>
                  <a:lnTo>
                    <a:pt x="318" y="138"/>
                  </a:lnTo>
                  <a:lnTo>
                    <a:pt x="318" y="144"/>
                  </a:lnTo>
                  <a:lnTo>
                    <a:pt x="324" y="150"/>
                  </a:lnTo>
                  <a:lnTo>
                    <a:pt x="330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2" y="162"/>
                  </a:lnTo>
                  <a:lnTo>
                    <a:pt x="348" y="162"/>
                  </a:lnTo>
                  <a:lnTo>
                    <a:pt x="354" y="168"/>
                  </a:lnTo>
                  <a:lnTo>
                    <a:pt x="354" y="174"/>
                  </a:lnTo>
                  <a:lnTo>
                    <a:pt x="354" y="180"/>
                  </a:lnTo>
                  <a:lnTo>
                    <a:pt x="348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66" y="186"/>
                  </a:lnTo>
                  <a:lnTo>
                    <a:pt x="372" y="186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84" y="192"/>
                  </a:lnTo>
                  <a:lnTo>
                    <a:pt x="390" y="198"/>
                  </a:lnTo>
                  <a:lnTo>
                    <a:pt x="396" y="204"/>
                  </a:lnTo>
                  <a:lnTo>
                    <a:pt x="396" y="210"/>
                  </a:lnTo>
                  <a:lnTo>
                    <a:pt x="402" y="216"/>
                  </a:lnTo>
                  <a:lnTo>
                    <a:pt x="402" y="222"/>
                  </a:lnTo>
                  <a:lnTo>
                    <a:pt x="408" y="222"/>
                  </a:lnTo>
                  <a:lnTo>
                    <a:pt x="408" y="228"/>
                  </a:lnTo>
                  <a:lnTo>
                    <a:pt x="414" y="228"/>
                  </a:lnTo>
                  <a:lnTo>
                    <a:pt x="414" y="234"/>
                  </a:lnTo>
                  <a:lnTo>
                    <a:pt x="414" y="240"/>
                  </a:lnTo>
                  <a:lnTo>
                    <a:pt x="414" y="246"/>
                  </a:lnTo>
                  <a:lnTo>
                    <a:pt x="420" y="246"/>
                  </a:lnTo>
                  <a:lnTo>
                    <a:pt x="420" y="240"/>
                  </a:lnTo>
                  <a:lnTo>
                    <a:pt x="426" y="246"/>
                  </a:lnTo>
                  <a:lnTo>
                    <a:pt x="426" y="252"/>
                  </a:lnTo>
                  <a:lnTo>
                    <a:pt x="432" y="258"/>
                  </a:lnTo>
                  <a:lnTo>
                    <a:pt x="432" y="264"/>
                  </a:lnTo>
                  <a:lnTo>
                    <a:pt x="432" y="270"/>
                  </a:lnTo>
                  <a:lnTo>
                    <a:pt x="438" y="270"/>
                  </a:lnTo>
                  <a:lnTo>
                    <a:pt x="438" y="276"/>
                  </a:lnTo>
                  <a:lnTo>
                    <a:pt x="438" y="282"/>
                  </a:lnTo>
                  <a:lnTo>
                    <a:pt x="444" y="282"/>
                  </a:lnTo>
                  <a:lnTo>
                    <a:pt x="444" y="288"/>
                  </a:lnTo>
                  <a:lnTo>
                    <a:pt x="450" y="288"/>
                  </a:lnTo>
                  <a:lnTo>
                    <a:pt x="456" y="288"/>
                  </a:lnTo>
                  <a:lnTo>
                    <a:pt x="456" y="294"/>
                  </a:lnTo>
                  <a:lnTo>
                    <a:pt x="456" y="300"/>
                  </a:lnTo>
                  <a:lnTo>
                    <a:pt x="456" y="306"/>
                  </a:lnTo>
                  <a:lnTo>
                    <a:pt x="456" y="312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44" y="318"/>
                  </a:lnTo>
                  <a:lnTo>
                    <a:pt x="438" y="318"/>
                  </a:lnTo>
                  <a:lnTo>
                    <a:pt x="438" y="324"/>
                  </a:lnTo>
                  <a:lnTo>
                    <a:pt x="438" y="330"/>
                  </a:lnTo>
                  <a:lnTo>
                    <a:pt x="438" y="336"/>
                  </a:lnTo>
                  <a:lnTo>
                    <a:pt x="432" y="342"/>
                  </a:lnTo>
                  <a:lnTo>
                    <a:pt x="438" y="354"/>
                  </a:lnTo>
                  <a:lnTo>
                    <a:pt x="438" y="360"/>
                  </a:lnTo>
                  <a:lnTo>
                    <a:pt x="444" y="366"/>
                  </a:lnTo>
                  <a:lnTo>
                    <a:pt x="450" y="372"/>
                  </a:lnTo>
                  <a:lnTo>
                    <a:pt x="444" y="372"/>
                  </a:lnTo>
                  <a:lnTo>
                    <a:pt x="438" y="372"/>
                  </a:lnTo>
                  <a:lnTo>
                    <a:pt x="438" y="378"/>
                  </a:lnTo>
                  <a:lnTo>
                    <a:pt x="432" y="378"/>
                  </a:lnTo>
                  <a:lnTo>
                    <a:pt x="432" y="384"/>
                  </a:lnTo>
                  <a:lnTo>
                    <a:pt x="432" y="390"/>
                  </a:lnTo>
                  <a:lnTo>
                    <a:pt x="432" y="396"/>
                  </a:lnTo>
                  <a:lnTo>
                    <a:pt x="432" y="402"/>
                  </a:lnTo>
                  <a:lnTo>
                    <a:pt x="432" y="408"/>
                  </a:lnTo>
                  <a:lnTo>
                    <a:pt x="426" y="408"/>
                  </a:lnTo>
                  <a:lnTo>
                    <a:pt x="420" y="408"/>
                  </a:lnTo>
                  <a:lnTo>
                    <a:pt x="426" y="414"/>
                  </a:lnTo>
                  <a:lnTo>
                    <a:pt x="426" y="420"/>
                  </a:lnTo>
                  <a:lnTo>
                    <a:pt x="432" y="420"/>
                  </a:lnTo>
                  <a:lnTo>
                    <a:pt x="432" y="426"/>
                  </a:lnTo>
                  <a:lnTo>
                    <a:pt x="432" y="432"/>
                  </a:lnTo>
                  <a:lnTo>
                    <a:pt x="432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26" y="450"/>
                  </a:lnTo>
                  <a:lnTo>
                    <a:pt x="420" y="450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2" y="438"/>
                  </a:lnTo>
                  <a:lnTo>
                    <a:pt x="396" y="438"/>
                  </a:lnTo>
                  <a:lnTo>
                    <a:pt x="390" y="438"/>
                  </a:lnTo>
                  <a:lnTo>
                    <a:pt x="390" y="444"/>
                  </a:lnTo>
                  <a:lnTo>
                    <a:pt x="384" y="444"/>
                  </a:lnTo>
                  <a:lnTo>
                    <a:pt x="378" y="444"/>
                  </a:lnTo>
                  <a:lnTo>
                    <a:pt x="378" y="450"/>
                  </a:lnTo>
                  <a:lnTo>
                    <a:pt x="378" y="456"/>
                  </a:lnTo>
                  <a:lnTo>
                    <a:pt x="384" y="462"/>
                  </a:lnTo>
                  <a:lnTo>
                    <a:pt x="384" y="468"/>
                  </a:lnTo>
                  <a:lnTo>
                    <a:pt x="390" y="468"/>
                  </a:lnTo>
                  <a:lnTo>
                    <a:pt x="390" y="474"/>
                  </a:lnTo>
                  <a:lnTo>
                    <a:pt x="390" y="480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8" y="492"/>
                  </a:lnTo>
                  <a:lnTo>
                    <a:pt x="372" y="492"/>
                  </a:lnTo>
                  <a:lnTo>
                    <a:pt x="372" y="486"/>
                  </a:lnTo>
                  <a:lnTo>
                    <a:pt x="366" y="486"/>
                  </a:lnTo>
                  <a:lnTo>
                    <a:pt x="366" y="480"/>
                  </a:lnTo>
                  <a:lnTo>
                    <a:pt x="366" y="474"/>
                  </a:lnTo>
                  <a:lnTo>
                    <a:pt x="120" y="480"/>
                  </a:lnTo>
                  <a:lnTo>
                    <a:pt x="114" y="480"/>
                  </a:lnTo>
                  <a:lnTo>
                    <a:pt x="114" y="474"/>
                  </a:lnTo>
                  <a:lnTo>
                    <a:pt x="108" y="468"/>
                  </a:lnTo>
                  <a:lnTo>
                    <a:pt x="102" y="462"/>
                  </a:lnTo>
                  <a:lnTo>
                    <a:pt x="102" y="456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6" y="438"/>
                  </a:lnTo>
                  <a:lnTo>
                    <a:pt x="90" y="432"/>
                  </a:lnTo>
                  <a:lnTo>
                    <a:pt x="84" y="432"/>
                  </a:lnTo>
                  <a:lnTo>
                    <a:pt x="84" y="426"/>
                  </a:lnTo>
                  <a:lnTo>
                    <a:pt x="84" y="420"/>
                  </a:lnTo>
                  <a:lnTo>
                    <a:pt x="84" y="408"/>
                  </a:lnTo>
                  <a:lnTo>
                    <a:pt x="90" y="402"/>
                  </a:lnTo>
                  <a:lnTo>
                    <a:pt x="90" y="396"/>
                  </a:lnTo>
                  <a:lnTo>
                    <a:pt x="90" y="390"/>
                  </a:lnTo>
                  <a:lnTo>
                    <a:pt x="90" y="384"/>
                  </a:lnTo>
                  <a:lnTo>
                    <a:pt x="90" y="378"/>
                  </a:lnTo>
                  <a:lnTo>
                    <a:pt x="84" y="366"/>
                  </a:lnTo>
                  <a:lnTo>
                    <a:pt x="84" y="360"/>
                  </a:lnTo>
                  <a:lnTo>
                    <a:pt x="84" y="354"/>
                  </a:lnTo>
                  <a:lnTo>
                    <a:pt x="84" y="348"/>
                  </a:lnTo>
                  <a:lnTo>
                    <a:pt x="84" y="342"/>
                  </a:lnTo>
                  <a:lnTo>
                    <a:pt x="90" y="342"/>
                  </a:lnTo>
                  <a:lnTo>
                    <a:pt x="90" y="336"/>
                  </a:lnTo>
                  <a:lnTo>
                    <a:pt x="96" y="330"/>
                  </a:lnTo>
                  <a:lnTo>
                    <a:pt x="96" y="324"/>
                  </a:lnTo>
                  <a:lnTo>
                    <a:pt x="102" y="324"/>
                  </a:lnTo>
                  <a:lnTo>
                    <a:pt x="102" y="318"/>
                  </a:lnTo>
                  <a:lnTo>
                    <a:pt x="96" y="318"/>
                  </a:lnTo>
                  <a:lnTo>
                    <a:pt x="90" y="312"/>
                  </a:lnTo>
                  <a:lnTo>
                    <a:pt x="84" y="306"/>
                  </a:lnTo>
                  <a:lnTo>
                    <a:pt x="84" y="300"/>
                  </a:lnTo>
                  <a:lnTo>
                    <a:pt x="78" y="300"/>
                  </a:lnTo>
                  <a:lnTo>
                    <a:pt x="72" y="294"/>
                  </a:lnTo>
                  <a:lnTo>
                    <a:pt x="66" y="294"/>
                  </a:lnTo>
                  <a:lnTo>
                    <a:pt x="66" y="282"/>
                  </a:lnTo>
                  <a:lnTo>
                    <a:pt x="72" y="276"/>
                  </a:lnTo>
                  <a:lnTo>
                    <a:pt x="72" y="270"/>
                  </a:lnTo>
                  <a:lnTo>
                    <a:pt x="72" y="264"/>
                  </a:lnTo>
                  <a:lnTo>
                    <a:pt x="66" y="264"/>
                  </a:lnTo>
                  <a:lnTo>
                    <a:pt x="66" y="25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5691240" y="4195800"/>
              <a:ext cx="733320" cy="771480"/>
            </a:xfrm>
            <a:custGeom>
              <a:avLst/>
              <a:gdLst/>
              <a:ahLst/>
              <a:rect l="l" t="t" r="r" b="b"/>
              <a:pathLst>
                <a:path w="462" h="486">
                  <a:moveTo>
                    <a:pt x="0" y="24"/>
                  </a:moveTo>
                  <a:lnTo>
                    <a:pt x="210" y="0"/>
                  </a:lnTo>
                  <a:lnTo>
                    <a:pt x="210" y="6"/>
                  </a:lnTo>
                  <a:lnTo>
                    <a:pt x="210" y="12"/>
                  </a:lnTo>
                  <a:lnTo>
                    <a:pt x="204" y="18"/>
                  </a:lnTo>
                  <a:lnTo>
                    <a:pt x="204" y="24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198" y="36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10" y="42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8" y="48"/>
                  </a:lnTo>
                  <a:lnTo>
                    <a:pt x="234" y="48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46" y="60"/>
                  </a:lnTo>
                  <a:lnTo>
                    <a:pt x="246" y="66"/>
                  </a:lnTo>
                  <a:lnTo>
                    <a:pt x="252" y="72"/>
                  </a:lnTo>
                  <a:lnTo>
                    <a:pt x="258" y="78"/>
                  </a:lnTo>
                  <a:lnTo>
                    <a:pt x="258" y="84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70" y="96"/>
                  </a:lnTo>
                  <a:lnTo>
                    <a:pt x="276" y="96"/>
                  </a:lnTo>
                  <a:lnTo>
                    <a:pt x="282" y="96"/>
                  </a:lnTo>
                  <a:lnTo>
                    <a:pt x="288" y="96"/>
                  </a:lnTo>
                  <a:lnTo>
                    <a:pt x="288" y="102"/>
                  </a:lnTo>
                  <a:lnTo>
                    <a:pt x="294" y="102"/>
                  </a:lnTo>
                  <a:lnTo>
                    <a:pt x="294" y="114"/>
                  </a:lnTo>
                  <a:lnTo>
                    <a:pt x="300" y="114"/>
                  </a:lnTo>
                  <a:lnTo>
                    <a:pt x="306" y="114"/>
                  </a:lnTo>
                  <a:lnTo>
                    <a:pt x="306" y="120"/>
                  </a:lnTo>
                  <a:lnTo>
                    <a:pt x="312" y="120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4" y="132"/>
                  </a:lnTo>
                  <a:lnTo>
                    <a:pt x="324" y="138"/>
                  </a:lnTo>
                  <a:lnTo>
                    <a:pt x="324" y="144"/>
                  </a:lnTo>
                  <a:lnTo>
                    <a:pt x="330" y="144"/>
                  </a:lnTo>
                  <a:lnTo>
                    <a:pt x="330" y="150"/>
                  </a:lnTo>
                  <a:lnTo>
                    <a:pt x="336" y="150"/>
                  </a:lnTo>
                  <a:lnTo>
                    <a:pt x="342" y="156"/>
                  </a:lnTo>
                  <a:lnTo>
                    <a:pt x="348" y="156"/>
                  </a:lnTo>
                  <a:lnTo>
                    <a:pt x="348" y="162"/>
                  </a:lnTo>
                  <a:lnTo>
                    <a:pt x="354" y="162"/>
                  </a:lnTo>
                  <a:lnTo>
                    <a:pt x="354" y="168"/>
                  </a:lnTo>
                  <a:lnTo>
                    <a:pt x="354" y="174"/>
                  </a:lnTo>
                  <a:lnTo>
                    <a:pt x="348" y="174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66" y="186"/>
                  </a:lnTo>
                  <a:lnTo>
                    <a:pt x="372" y="186"/>
                  </a:lnTo>
                  <a:lnTo>
                    <a:pt x="378" y="186"/>
                  </a:lnTo>
                  <a:lnTo>
                    <a:pt x="384" y="186"/>
                  </a:lnTo>
                  <a:lnTo>
                    <a:pt x="384" y="192"/>
                  </a:lnTo>
                  <a:lnTo>
                    <a:pt x="390" y="192"/>
                  </a:lnTo>
                  <a:lnTo>
                    <a:pt x="396" y="198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2" y="216"/>
                  </a:lnTo>
                  <a:lnTo>
                    <a:pt x="408" y="216"/>
                  </a:lnTo>
                  <a:lnTo>
                    <a:pt x="414" y="222"/>
                  </a:lnTo>
                  <a:lnTo>
                    <a:pt x="414" y="228"/>
                  </a:lnTo>
                  <a:lnTo>
                    <a:pt x="414" y="234"/>
                  </a:lnTo>
                  <a:lnTo>
                    <a:pt x="414" y="240"/>
                  </a:lnTo>
                  <a:lnTo>
                    <a:pt x="420" y="240"/>
                  </a:lnTo>
                  <a:lnTo>
                    <a:pt x="426" y="240"/>
                  </a:lnTo>
                  <a:lnTo>
                    <a:pt x="426" y="234"/>
                  </a:lnTo>
                  <a:lnTo>
                    <a:pt x="426" y="240"/>
                  </a:lnTo>
                  <a:lnTo>
                    <a:pt x="432" y="246"/>
                  </a:lnTo>
                  <a:lnTo>
                    <a:pt x="432" y="252"/>
                  </a:lnTo>
                  <a:lnTo>
                    <a:pt x="432" y="258"/>
                  </a:lnTo>
                  <a:lnTo>
                    <a:pt x="432" y="264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44" y="276"/>
                  </a:lnTo>
                  <a:lnTo>
                    <a:pt x="444" y="282"/>
                  </a:lnTo>
                  <a:lnTo>
                    <a:pt x="450" y="282"/>
                  </a:lnTo>
                  <a:lnTo>
                    <a:pt x="456" y="282"/>
                  </a:lnTo>
                  <a:lnTo>
                    <a:pt x="462" y="282"/>
                  </a:lnTo>
                  <a:lnTo>
                    <a:pt x="462" y="288"/>
                  </a:lnTo>
                  <a:lnTo>
                    <a:pt x="462" y="294"/>
                  </a:lnTo>
                  <a:lnTo>
                    <a:pt x="462" y="300"/>
                  </a:lnTo>
                  <a:lnTo>
                    <a:pt x="462" y="306"/>
                  </a:lnTo>
                  <a:lnTo>
                    <a:pt x="462" y="312"/>
                  </a:lnTo>
                  <a:lnTo>
                    <a:pt x="456" y="312"/>
                  </a:lnTo>
                  <a:lnTo>
                    <a:pt x="450" y="312"/>
                  </a:lnTo>
                  <a:lnTo>
                    <a:pt x="444" y="312"/>
                  </a:lnTo>
                  <a:lnTo>
                    <a:pt x="444" y="318"/>
                  </a:lnTo>
                  <a:lnTo>
                    <a:pt x="444" y="324"/>
                  </a:lnTo>
                  <a:lnTo>
                    <a:pt x="444" y="330"/>
                  </a:lnTo>
                  <a:lnTo>
                    <a:pt x="438" y="330"/>
                  </a:lnTo>
                  <a:lnTo>
                    <a:pt x="438" y="336"/>
                  </a:lnTo>
                  <a:lnTo>
                    <a:pt x="432" y="342"/>
                  </a:lnTo>
                  <a:lnTo>
                    <a:pt x="444" y="348"/>
                  </a:lnTo>
                  <a:lnTo>
                    <a:pt x="444" y="354"/>
                  </a:lnTo>
                  <a:lnTo>
                    <a:pt x="444" y="360"/>
                  </a:lnTo>
                  <a:lnTo>
                    <a:pt x="450" y="366"/>
                  </a:lnTo>
                  <a:lnTo>
                    <a:pt x="444" y="366"/>
                  </a:lnTo>
                  <a:lnTo>
                    <a:pt x="438" y="372"/>
                  </a:lnTo>
                  <a:lnTo>
                    <a:pt x="432" y="378"/>
                  </a:lnTo>
                  <a:lnTo>
                    <a:pt x="432" y="384"/>
                  </a:lnTo>
                  <a:lnTo>
                    <a:pt x="432" y="390"/>
                  </a:lnTo>
                  <a:lnTo>
                    <a:pt x="432" y="396"/>
                  </a:lnTo>
                  <a:lnTo>
                    <a:pt x="432" y="402"/>
                  </a:lnTo>
                  <a:lnTo>
                    <a:pt x="426" y="402"/>
                  </a:lnTo>
                  <a:lnTo>
                    <a:pt x="420" y="402"/>
                  </a:lnTo>
                  <a:lnTo>
                    <a:pt x="426" y="408"/>
                  </a:lnTo>
                  <a:lnTo>
                    <a:pt x="432" y="414"/>
                  </a:lnTo>
                  <a:lnTo>
                    <a:pt x="432" y="420"/>
                  </a:lnTo>
                  <a:lnTo>
                    <a:pt x="432" y="426"/>
                  </a:lnTo>
                  <a:lnTo>
                    <a:pt x="432" y="432"/>
                  </a:lnTo>
                  <a:lnTo>
                    <a:pt x="432" y="438"/>
                  </a:lnTo>
                  <a:lnTo>
                    <a:pt x="432" y="444"/>
                  </a:lnTo>
                  <a:lnTo>
                    <a:pt x="426" y="444"/>
                  </a:lnTo>
                  <a:lnTo>
                    <a:pt x="420" y="444"/>
                  </a:lnTo>
                  <a:lnTo>
                    <a:pt x="414" y="444"/>
                  </a:lnTo>
                  <a:lnTo>
                    <a:pt x="408" y="438"/>
                  </a:lnTo>
                  <a:lnTo>
                    <a:pt x="402" y="438"/>
                  </a:lnTo>
                  <a:lnTo>
                    <a:pt x="396" y="438"/>
                  </a:lnTo>
                  <a:lnTo>
                    <a:pt x="390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78" y="444"/>
                  </a:lnTo>
                  <a:lnTo>
                    <a:pt x="378" y="450"/>
                  </a:lnTo>
                  <a:lnTo>
                    <a:pt x="384" y="450"/>
                  </a:lnTo>
                  <a:lnTo>
                    <a:pt x="384" y="456"/>
                  </a:lnTo>
                  <a:lnTo>
                    <a:pt x="384" y="462"/>
                  </a:lnTo>
                  <a:lnTo>
                    <a:pt x="390" y="462"/>
                  </a:lnTo>
                  <a:lnTo>
                    <a:pt x="390" y="468"/>
                  </a:lnTo>
                  <a:lnTo>
                    <a:pt x="390" y="474"/>
                  </a:lnTo>
                  <a:lnTo>
                    <a:pt x="390" y="480"/>
                  </a:lnTo>
                  <a:lnTo>
                    <a:pt x="390" y="486"/>
                  </a:lnTo>
                  <a:lnTo>
                    <a:pt x="384" y="486"/>
                  </a:lnTo>
                  <a:lnTo>
                    <a:pt x="378" y="486"/>
                  </a:lnTo>
                  <a:lnTo>
                    <a:pt x="372" y="486"/>
                  </a:lnTo>
                  <a:lnTo>
                    <a:pt x="372" y="480"/>
                  </a:lnTo>
                  <a:lnTo>
                    <a:pt x="366" y="480"/>
                  </a:lnTo>
                  <a:lnTo>
                    <a:pt x="366" y="474"/>
                  </a:lnTo>
                  <a:lnTo>
                    <a:pt x="366" y="468"/>
                  </a:lnTo>
                  <a:lnTo>
                    <a:pt x="120" y="480"/>
                  </a:lnTo>
                  <a:lnTo>
                    <a:pt x="120" y="474"/>
                  </a:lnTo>
                  <a:lnTo>
                    <a:pt x="114" y="468"/>
                  </a:lnTo>
                  <a:lnTo>
                    <a:pt x="108" y="462"/>
                  </a:lnTo>
                  <a:lnTo>
                    <a:pt x="102" y="456"/>
                  </a:lnTo>
                  <a:lnTo>
                    <a:pt x="102" y="450"/>
                  </a:lnTo>
                  <a:lnTo>
                    <a:pt x="102" y="444"/>
                  </a:lnTo>
                  <a:lnTo>
                    <a:pt x="102" y="438"/>
                  </a:lnTo>
                  <a:lnTo>
                    <a:pt x="96" y="438"/>
                  </a:lnTo>
                  <a:lnTo>
                    <a:pt x="96" y="432"/>
                  </a:lnTo>
                  <a:lnTo>
                    <a:pt x="90" y="432"/>
                  </a:lnTo>
                  <a:lnTo>
                    <a:pt x="84" y="432"/>
                  </a:lnTo>
                  <a:lnTo>
                    <a:pt x="84" y="426"/>
                  </a:lnTo>
                  <a:lnTo>
                    <a:pt x="84" y="420"/>
                  </a:lnTo>
                  <a:lnTo>
                    <a:pt x="84" y="414"/>
                  </a:lnTo>
                  <a:lnTo>
                    <a:pt x="90" y="408"/>
                  </a:lnTo>
                  <a:lnTo>
                    <a:pt x="90" y="396"/>
                  </a:lnTo>
                  <a:lnTo>
                    <a:pt x="90" y="390"/>
                  </a:lnTo>
                  <a:lnTo>
                    <a:pt x="90" y="384"/>
                  </a:lnTo>
                  <a:lnTo>
                    <a:pt x="96" y="378"/>
                  </a:lnTo>
                  <a:lnTo>
                    <a:pt x="96" y="372"/>
                  </a:lnTo>
                  <a:lnTo>
                    <a:pt x="84" y="366"/>
                  </a:lnTo>
                  <a:lnTo>
                    <a:pt x="84" y="360"/>
                  </a:lnTo>
                  <a:lnTo>
                    <a:pt x="84" y="354"/>
                  </a:lnTo>
                  <a:lnTo>
                    <a:pt x="84" y="348"/>
                  </a:lnTo>
                  <a:lnTo>
                    <a:pt x="84" y="342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0" y="330"/>
                  </a:lnTo>
                  <a:lnTo>
                    <a:pt x="96" y="330"/>
                  </a:lnTo>
                  <a:lnTo>
                    <a:pt x="96" y="324"/>
                  </a:lnTo>
                  <a:lnTo>
                    <a:pt x="102" y="324"/>
                  </a:lnTo>
                  <a:lnTo>
                    <a:pt x="102" y="318"/>
                  </a:lnTo>
                  <a:lnTo>
                    <a:pt x="102" y="312"/>
                  </a:lnTo>
                  <a:lnTo>
                    <a:pt x="96" y="312"/>
                  </a:lnTo>
                  <a:lnTo>
                    <a:pt x="96" y="306"/>
                  </a:lnTo>
                  <a:lnTo>
                    <a:pt x="90" y="306"/>
                  </a:lnTo>
                  <a:lnTo>
                    <a:pt x="84" y="306"/>
                  </a:lnTo>
                  <a:lnTo>
                    <a:pt x="84" y="300"/>
                  </a:lnTo>
                  <a:lnTo>
                    <a:pt x="84" y="294"/>
                  </a:lnTo>
                  <a:lnTo>
                    <a:pt x="78" y="294"/>
                  </a:lnTo>
                  <a:lnTo>
                    <a:pt x="72" y="288"/>
                  </a:lnTo>
                  <a:lnTo>
                    <a:pt x="66" y="288"/>
                  </a:lnTo>
                  <a:lnTo>
                    <a:pt x="66" y="282"/>
                  </a:lnTo>
                  <a:lnTo>
                    <a:pt x="66" y="276"/>
                  </a:lnTo>
                  <a:lnTo>
                    <a:pt x="72" y="276"/>
                  </a:lnTo>
                  <a:lnTo>
                    <a:pt x="72" y="270"/>
                  </a:lnTo>
                  <a:lnTo>
                    <a:pt x="78" y="264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6" y="25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3ff9b"/>
            </a:solidFill>
            <a:ln cap="rnd" w="9360">
              <a:solidFill>
                <a:srgbClr val="aaaba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4" name=""/>
          <p:cNvSpPr/>
          <p:nvPr/>
        </p:nvSpPr>
        <p:spPr>
          <a:xfrm>
            <a:off x="5691240" y="4195800"/>
            <a:ext cx="733320" cy="771480"/>
          </a:xfrm>
          <a:custGeom>
            <a:avLst/>
            <a:gdLst/>
            <a:ahLst/>
            <a:rect l="l" t="t" r="r" b="b"/>
            <a:pathLst>
              <a:path w="462" h="486">
                <a:moveTo>
                  <a:pt x="0" y="24"/>
                </a:moveTo>
                <a:lnTo>
                  <a:pt x="210" y="0"/>
                </a:lnTo>
                <a:lnTo>
                  <a:pt x="210" y="6"/>
                </a:lnTo>
                <a:lnTo>
                  <a:pt x="210" y="12"/>
                </a:lnTo>
                <a:lnTo>
                  <a:pt x="204" y="18"/>
                </a:lnTo>
                <a:lnTo>
                  <a:pt x="204" y="24"/>
                </a:lnTo>
                <a:lnTo>
                  <a:pt x="198" y="24"/>
                </a:lnTo>
                <a:lnTo>
                  <a:pt x="198" y="30"/>
                </a:lnTo>
                <a:lnTo>
                  <a:pt x="198" y="36"/>
                </a:lnTo>
                <a:lnTo>
                  <a:pt x="198" y="42"/>
                </a:lnTo>
                <a:lnTo>
                  <a:pt x="204" y="42"/>
                </a:lnTo>
                <a:lnTo>
                  <a:pt x="210" y="42"/>
                </a:lnTo>
                <a:lnTo>
                  <a:pt x="216" y="48"/>
                </a:lnTo>
                <a:lnTo>
                  <a:pt x="222" y="48"/>
                </a:lnTo>
                <a:lnTo>
                  <a:pt x="228" y="48"/>
                </a:lnTo>
                <a:lnTo>
                  <a:pt x="234" y="48"/>
                </a:lnTo>
                <a:lnTo>
                  <a:pt x="234" y="54"/>
                </a:lnTo>
                <a:lnTo>
                  <a:pt x="240" y="54"/>
                </a:lnTo>
                <a:lnTo>
                  <a:pt x="246" y="60"/>
                </a:lnTo>
                <a:lnTo>
                  <a:pt x="246" y="66"/>
                </a:lnTo>
                <a:lnTo>
                  <a:pt x="252" y="72"/>
                </a:lnTo>
                <a:lnTo>
                  <a:pt x="258" y="78"/>
                </a:lnTo>
                <a:lnTo>
                  <a:pt x="258" y="84"/>
                </a:lnTo>
                <a:lnTo>
                  <a:pt x="264" y="90"/>
                </a:lnTo>
                <a:lnTo>
                  <a:pt x="270" y="90"/>
                </a:lnTo>
                <a:lnTo>
                  <a:pt x="270" y="96"/>
                </a:lnTo>
                <a:lnTo>
                  <a:pt x="276" y="96"/>
                </a:lnTo>
                <a:lnTo>
                  <a:pt x="282" y="96"/>
                </a:lnTo>
                <a:lnTo>
                  <a:pt x="288" y="96"/>
                </a:lnTo>
                <a:lnTo>
                  <a:pt x="288" y="102"/>
                </a:lnTo>
                <a:lnTo>
                  <a:pt x="294" y="102"/>
                </a:lnTo>
                <a:lnTo>
                  <a:pt x="294" y="114"/>
                </a:lnTo>
                <a:lnTo>
                  <a:pt x="300" y="114"/>
                </a:lnTo>
                <a:lnTo>
                  <a:pt x="306" y="114"/>
                </a:lnTo>
                <a:lnTo>
                  <a:pt x="306" y="120"/>
                </a:lnTo>
                <a:lnTo>
                  <a:pt x="312" y="120"/>
                </a:lnTo>
                <a:lnTo>
                  <a:pt x="312" y="126"/>
                </a:lnTo>
                <a:lnTo>
                  <a:pt x="318" y="126"/>
                </a:lnTo>
                <a:lnTo>
                  <a:pt x="324" y="132"/>
                </a:lnTo>
                <a:lnTo>
                  <a:pt x="324" y="138"/>
                </a:lnTo>
                <a:lnTo>
                  <a:pt x="324" y="144"/>
                </a:lnTo>
                <a:lnTo>
                  <a:pt x="330" y="144"/>
                </a:lnTo>
                <a:lnTo>
                  <a:pt x="330" y="150"/>
                </a:lnTo>
                <a:lnTo>
                  <a:pt x="336" y="150"/>
                </a:lnTo>
                <a:lnTo>
                  <a:pt x="342" y="156"/>
                </a:lnTo>
                <a:lnTo>
                  <a:pt x="348" y="156"/>
                </a:lnTo>
                <a:lnTo>
                  <a:pt x="348" y="162"/>
                </a:lnTo>
                <a:lnTo>
                  <a:pt x="354" y="162"/>
                </a:lnTo>
                <a:lnTo>
                  <a:pt x="354" y="168"/>
                </a:lnTo>
                <a:lnTo>
                  <a:pt x="354" y="174"/>
                </a:lnTo>
                <a:lnTo>
                  <a:pt x="348" y="174"/>
                </a:lnTo>
                <a:lnTo>
                  <a:pt x="348" y="180"/>
                </a:lnTo>
                <a:lnTo>
                  <a:pt x="354" y="180"/>
                </a:lnTo>
                <a:lnTo>
                  <a:pt x="354" y="186"/>
                </a:lnTo>
                <a:lnTo>
                  <a:pt x="360" y="186"/>
                </a:lnTo>
                <a:lnTo>
                  <a:pt x="366" y="186"/>
                </a:lnTo>
                <a:lnTo>
                  <a:pt x="372" y="186"/>
                </a:lnTo>
                <a:lnTo>
                  <a:pt x="378" y="186"/>
                </a:lnTo>
                <a:lnTo>
                  <a:pt x="384" y="186"/>
                </a:lnTo>
                <a:lnTo>
                  <a:pt x="384" y="192"/>
                </a:lnTo>
                <a:lnTo>
                  <a:pt x="390" y="192"/>
                </a:lnTo>
                <a:lnTo>
                  <a:pt x="396" y="198"/>
                </a:lnTo>
                <a:lnTo>
                  <a:pt x="396" y="204"/>
                </a:lnTo>
                <a:lnTo>
                  <a:pt x="402" y="210"/>
                </a:lnTo>
                <a:lnTo>
                  <a:pt x="402" y="216"/>
                </a:lnTo>
                <a:lnTo>
                  <a:pt x="408" y="216"/>
                </a:lnTo>
                <a:lnTo>
                  <a:pt x="414" y="222"/>
                </a:lnTo>
                <a:lnTo>
                  <a:pt x="414" y="228"/>
                </a:lnTo>
                <a:lnTo>
                  <a:pt x="414" y="234"/>
                </a:lnTo>
                <a:lnTo>
                  <a:pt x="414" y="240"/>
                </a:lnTo>
                <a:lnTo>
                  <a:pt x="420" y="240"/>
                </a:lnTo>
                <a:lnTo>
                  <a:pt x="426" y="240"/>
                </a:lnTo>
                <a:lnTo>
                  <a:pt x="426" y="234"/>
                </a:lnTo>
                <a:lnTo>
                  <a:pt x="426" y="240"/>
                </a:lnTo>
                <a:lnTo>
                  <a:pt x="432" y="246"/>
                </a:lnTo>
                <a:lnTo>
                  <a:pt x="432" y="252"/>
                </a:lnTo>
                <a:lnTo>
                  <a:pt x="432" y="258"/>
                </a:lnTo>
                <a:lnTo>
                  <a:pt x="432" y="264"/>
                </a:lnTo>
                <a:lnTo>
                  <a:pt x="438" y="264"/>
                </a:lnTo>
                <a:lnTo>
                  <a:pt x="438" y="270"/>
                </a:lnTo>
                <a:lnTo>
                  <a:pt x="444" y="276"/>
                </a:lnTo>
                <a:lnTo>
                  <a:pt x="444" y="282"/>
                </a:lnTo>
                <a:lnTo>
                  <a:pt x="450" y="282"/>
                </a:lnTo>
                <a:lnTo>
                  <a:pt x="456" y="282"/>
                </a:lnTo>
                <a:lnTo>
                  <a:pt x="462" y="282"/>
                </a:lnTo>
                <a:lnTo>
                  <a:pt x="462" y="288"/>
                </a:lnTo>
                <a:lnTo>
                  <a:pt x="462" y="294"/>
                </a:lnTo>
                <a:lnTo>
                  <a:pt x="462" y="300"/>
                </a:lnTo>
                <a:lnTo>
                  <a:pt x="462" y="306"/>
                </a:lnTo>
                <a:lnTo>
                  <a:pt x="462" y="312"/>
                </a:lnTo>
                <a:lnTo>
                  <a:pt x="456" y="312"/>
                </a:lnTo>
                <a:lnTo>
                  <a:pt x="450" y="312"/>
                </a:lnTo>
                <a:lnTo>
                  <a:pt x="444" y="312"/>
                </a:lnTo>
                <a:lnTo>
                  <a:pt x="444" y="318"/>
                </a:lnTo>
                <a:lnTo>
                  <a:pt x="444" y="324"/>
                </a:lnTo>
                <a:lnTo>
                  <a:pt x="444" y="330"/>
                </a:lnTo>
                <a:lnTo>
                  <a:pt x="438" y="330"/>
                </a:lnTo>
                <a:lnTo>
                  <a:pt x="438" y="336"/>
                </a:lnTo>
                <a:lnTo>
                  <a:pt x="432" y="342"/>
                </a:lnTo>
                <a:lnTo>
                  <a:pt x="444" y="348"/>
                </a:lnTo>
                <a:lnTo>
                  <a:pt x="444" y="354"/>
                </a:lnTo>
                <a:lnTo>
                  <a:pt x="444" y="360"/>
                </a:lnTo>
                <a:lnTo>
                  <a:pt x="450" y="366"/>
                </a:lnTo>
                <a:lnTo>
                  <a:pt x="444" y="366"/>
                </a:lnTo>
                <a:lnTo>
                  <a:pt x="438" y="372"/>
                </a:lnTo>
                <a:lnTo>
                  <a:pt x="432" y="378"/>
                </a:lnTo>
                <a:lnTo>
                  <a:pt x="432" y="384"/>
                </a:lnTo>
                <a:lnTo>
                  <a:pt x="432" y="390"/>
                </a:lnTo>
                <a:lnTo>
                  <a:pt x="432" y="396"/>
                </a:lnTo>
                <a:lnTo>
                  <a:pt x="432" y="402"/>
                </a:lnTo>
                <a:lnTo>
                  <a:pt x="426" y="402"/>
                </a:lnTo>
                <a:lnTo>
                  <a:pt x="420" y="402"/>
                </a:lnTo>
                <a:lnTo>
                  <a:pt x="426" y="408"/>
                </a:lnTo>
                <a:lnTo>
                  <a:pt x="432" y="414"/>
                </a:lnTo>
                <a:lnTo>
                  <a:pt x="432" y="420"/>
                </a:lnTo>
                <a:lnTo>
                  <a:pt x="432" y="426"/>
                </a:lnTo>
                <a:lnTo>
                  <a:pt x="432" y="432"/>
                </a:lnTo>
                <a:lnTo>
                  <a:pt x="432" y="438"/>
                </a:lnTo>
                <a:lnTo>
                  <a:pt x="432" y="444"/>
                </a:lnTo>
                <a:lnTo>
                  <a:pt x="426" y="444"/>
                </a:lnTo>
                <a:lnTo>
                  <a:pt x="420" y="444"/>
                </a:lnTo>
                <a:lnTo>
                  <a:pt x="414" y="444"/>
                </a:lnTo>
                <a:lnTo>
                  <a:pt x="408" y="438"/>
                </a:lnTo>
                <a:lnTo>
                  <a:pt x="402" y="438"/>
                </a:lnTo>
                <a:lnTo>
                  <a:pt x="396" y="438"/>
                </a:lnTo>
                <a:lnTo>
                  <a:pt x="390" y="438"/>
                </a:lnTo>
                <a:lnTo>
                  <a:pt x="384" y="438"/>
                </a:lnTo>
                <a:lnTo>
                  <a:pt x="384" y="444"/>
                </a:lnTo>
                <a:lnTo>
                  <a:pt x="378" y="444"/>
                </a:lnTo>
                <a:lnTo>
                  <a:pt x="378" y="450"/>
                </a:lnTo>
                <a:lnTo>
                  <a:pt x="384" y="450"/>
                </a:lnTo>
                <a:lnTo>
                  <a:pt x="384" y="456"/>
                </a:lnTo>
                <a:lnTo>
                  <a:pt x="384" y="462"/>
                </a:lnTo>
                <a:lnTo>
                  <a:pt x="390" y="462"/>
                </a:lnTo>
                <a:lnTo>
                  <a:pt x="390" y="468"/>
                </a:lnTo>
                <a:lnTo>
                  <a:pt x="390" y="474"/>
                </a:lnTo>
                <a:lnTo>
                  <a:pt x="390" y="480"/>
                </a:lnTo>
                <a:lnTo>
                  <a:pt x="390" y="486"/>
                </a:lnTo>
                <a:lnTo>
                  <a:pt x="384" y="486"/>
                </a:lnTo>
                <a:lnTo>
                  <a:pt x="378" y="486"/>
                </a:lnTo>
                <a:lnTo>
                  <a:pt x="372" y="486"/>
                </a:lnTo>
                <a:lnTo>
                  <a:pt x="372" y="480"/>
                </a:lnTo>
                <a:lnTo>
                  <a:pt x="366" y="480"/>
                </a:lnTo>
                <a:lnTo>
                  <a:pt x="366" y="474"/>
                </a:lnTo>
                <a:lnTo>
                  <a:pt x="366" y="468"/>
                </a:lnTo>
                <a:lnTo>
                  <a:pt x="120" y="480"/>
                </a:lnTo>
                <a:lnTo>
                  <a:pt x="120" y="474"/>
                </a:lnTo>
                <a:lnTo>
                  <a:pt x="114" y="468"/>
                </a:lnTo>
                <a:lnTo>
                  <a:pt x="108" y="462"/>
                </a:lnTo>
                <a:lnTo>
                  <a:pt x="102" y="456"/>
                </a:lnTo>
                <a:lnTo>
                  <a:pt x="102" y="450"/>
                </a:lnTo>
                <a:lnTo>
                  <a:pt x="102" y="444"/>
                </a:lnTo>
                <a:lnTo>
                  <a:pt x="102" y="438"/>
                </a:lnTo>
                <a:lnTo>
                  <a:pt x="96" y="438"/>
                </a:lnTo>
                <a:lnTo>
                  <a:pt x="96" y="432"/>
                </a:lnTo>
                <a:lnTo>
                  <a:pt x="90" y="432"/>
                </a:lnTo>
                <a:lnTo>
                  <a:pt x="84" y="432"/>
                </a:lnTo>
                <a:lnTo>
                  <a:pt x="84" y="426"/>
                </a:lnTo>
                <a:lnTo>
                  <a:pt x="84" y="420"/>
                </a:lnTo>
                <a:lnTo>
                  <a:pt x="84" y="414"/>
                </a:lnTo>
                <a:lnTo>
                  <a:pt x="90" y="408"/>
                </a:lnTo>
                <a:lnTo>
                  <a:pt x="90" y="396"/>
                </a:lnTo>
                <a:lnTo>
                  <a:pt x="90" y="390"/>
                </a:lnTo>
                <a:lnTo>
                  <a:pt x="90" y="384"/>
                </a:lnTo>
                <a:lnTo>
                  <a:pt x="96" y="378"/>
                </a:lnTo>
                <a:lnTo>
                  <a:pt x="96" y="372"/>
                </a:lnTo>
                <a:lnTo>
                  <a:pt x="84" y="366"/>
                </a:lnTo>
                <a:lnTo>
                  <a:pt x="84" y="360"/>
                </a:lnTo>
                <a:lnTo>
                  <a:pt x="84" y="354"/>
                </a:lnTo>
                <a:lnTo>
                  <a:pt x="84" y="348"/>
                </a:lnTo>
                <a:lnTo>
                  <a:pt x="84" y="342"/>
                </a:lnTo>
                <a:lnTo>
                  <a:pt x="84" y="336"/>
                </a:lnTo>
                <a:lnTo>
                  <a:pt x="90" y="336"/>
                </a:lnTo>
                <a:lnTo>
                  <a:pt x="90" y="330"/>
                </a:lnTo>
                <a:lnTo>
                  <a:pt x="96" y="330"/>
                </a:lnTo>
                <a:lnTo>
                  <a:pt x="96" y="324"/>
                </a:lnTo>
                <a:lnTo>
                  <a:pt x="102" y="324"/>
                </a:lnTo>
                <a:lnTo>
                  <a:pt x="102" y="318"/>
                </a:lnTo>
                <a:lnTo>
                  <a:pt x="102" y="312"/>
                </a:lnTo>
                <a:lnTo>
                  <a:pt x="96" y="312"/>
                </a:lnTo>
                <a:lnTo>
                  <a:pt x="96" y="306"/>
                </a:lnTo>
                <a:lnTo>
                  <a:pt x="90" y="306"/>
                </a:lnTo>
                <a:lnTo>
                  <a:pt x="84" y="306"/>
                </a:lnTo>
                <a:lnTo>
                  <a:pt x="84" y="300"/>
                </a:lnTo>
                <a:lnTo>
                  <a:pt x="84" y="294"/>
                </a:lnTo>
                <a:lnTo>
                  <a:pt x="78" y="294"/>
                </a:lnTo>
                <a:lnTo>
                  <a:pt x="72" y="288"/>
                </a:lnTo>
                <a:lnTo>
                  <a:pt x="66" y="288"/>
                </a:lnTo>
                <a:lnTo>
                  <a:pt x="66" y="282"/>
                </a:lnTo>
                <a:lnTo>
                  <a:pt x="66" y="276"/>
                </a:lnTo>
                <a:lnTo>
                  <a:pt x="72" y="276"/>
                </a:lnTo>
                <a:lnTo>
                  <a:pt x="72" y="270"/>
                </a:lnTo>
                <a:lnTo>
                  <a:pt x="78" y="264"/>
                </a:lnTo>
                <a:lnTo>
                  <a:pt x="72" y="258"/>
                </a:lnTo>
                <a:lnTo>
                  <a:pt x="66" y="258"/>
                </a:lnTo>
                <a:lnTo>
                  <a:pt x="66" y="252"/>
                </a:lnTo>
                <a:lnTo>
                  <a:pt x="0" y="24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5338800" y="4233960"/>
            <a:ext cx="514440" cy="876240"/>
          </a:xfrm>
          <a:custGeom>
            <a:avLst/>
            <a:gdLst/>
            <a:ahLst/>
            <a:rect l="l" t="t" r="r" b="b"/>
            <a:pathLst>
              <a:path w="324" h="552">
                <a:moveTo>
                  <a:pt x="0" y="30"/>
                </a:moveTo>
                <a:lnTo>
                  <a:pt x="222" y="0"/>
                </a:lnTo>
                <a:lnTo>
                  <a:pt x="288" y="228"/>
                </a:lnTo>
                <a:lnTo>
                  <a:pt x="294" y="234"/>
                </a:lnTo>
                <a:lnTo>
                  <a:pt x="300" y="234"/>
                </a:lnTo>
                <a:lnTo>
                  <a:pt x="300" y="240"/>
                </a:lnTo>
                <a:lnTo>
                  <a:pt x="300" y="246"/>
                </a:lnTo>
                <a:lnTo>
                  <a:pt x="294" y="246"/>
                </a:lnTo>
                <a:lnTo>
                  <a:pt x="294" y="252"/>
                </a:lnTo>
                <a:lnTo>
                  <a:pt x="288" y="252"/>
                </a:lnTo>
                <a:lnTo>
                  <a:pt x="288" y="258"/>
                </a:lnTo>
                <a:lnTo>
                  <a:pt x="288" y="264"/>
                </a:lnTo>
                <a:lnTo>
                  <a:pt x="294" y="264"/>
                </a:lnTo>
                <a:lnTo>
                  <a:pt x="294" y="270"/>
                </a:lnTo>
                <a:lnTo>
                  <a:pt x="300" y="270"/>
                </a:lnTo>
                <a:lnTo>
                  <a:pt x="306" y="276"/>
                </a:lnTo>
                <a:lnTo>
                  <a:pt x="306" y="270"/>
                </a:lnTo>
                <a:lnTo>
                  <a:pt x="306" y="276"/>
                </a:lnTo>
                <a:lnTo>
                  <a:pt x="306" y="282"/>
                </a:lnTo>
                <a:lnTo>
                  <a:pt x="312" y="282"/>
                </a:lnTo>
                <a:lnTo>
                  <a:pt x="318" y="288"/>
                </a:lnTo>
                <a:lnTo>
                  <a:pt x="324" y="294"/>
                </a:lnTo>
                <a:lnTo>
                  <a:pt x="324" y="300"/>
                </a:lnTo>
                <a:lnTo>
                  <a:pt x="318" y="300"/>
                </a:lnTo>
                <a:lnTo>
                  <a:pt x="318" y="306"/>
                </a:lnTo>
                <a:lnTo>
                  <a:pt x="312" y="306"/>
                </a:lnTo>
                <a:lnTo>
                  <a:pt x="312" y="312"/>
                </a:lnTo>
                <a:lnTo>
                  <a:pt x="306" y="312"/>
                </a:lnTo>
                <a:lnTo>
                  <a:pt x="306" y="318"/>
                </a:lnTo>
                <a:lnTo>
                  <a:pt x="306" y="324"/>
                </a:lnTo>
                <a:lnTo>
                  <a:pt x="306" y="330"/>
                </a:lnTo>
                <a:lnTo>
                  <a:pt x="306" y="336"/>
                </a:lnTo>
                <a:lnTo>
                  <a:pt x="306" y="342"/>
                </a:lnTo>
                <a:lnTo>
                  <a:pt x="312" y="342"/>
                </a:lnTo>
                <a:lnTo>
                  <a:pt x="312" y="348"/>
                </a:lnTo>
                <a:lnTo>
                  <a:pt x="318" y="348"/>
                </a:lnTo>
                <a:lnTo>
                  <a:pt x="312" y="354"/>
                </a:lnTo>
                <a:lnTo>
                  <a:pt x="312" y="360"/>
                </a:lnTo>
                <a:lnTo>
                  <a:pt x="312" y="366"/>
                </a:lnTo>
                <a:lnTo>
                  <a:pt x="312" y="378"/>
                </a:lnTo>
                <a:lnTo>
                  <a:pt x="312" y="384"/>
                </a:lnTo>
                <a:lnTo>
                  <a:pt x="306" y="390"/>
                </a:lnTo>
                <a:lnTo>
                  <a:pt x="306" y="396"/>
                </a:lnTo>
                <a:lnTo>
                  <a:pt x="306" y="402"/>
                </a:lnTo>
                <a:lnTo>
                  <a:pt x="306" y="408"/>
                </a:lnTo>
                <a:lnTo>
                  <a:pt x="312" y="408"/>
                </a:lnTo>
                <a:lnTo>
                  <a:pt x="318" y="408"/>
                </a:lnTo>
                <a:lnTo>
                  <a:pt x="324" y="414"/>
                </a:lnTo>
                <a:lnTo>
                  <a:pt x="324" y="420"/>
                </a:lnTo>
                <a:lnTo>
                  <a:pt x="324" y="426"/>
                </a:lnTo>
                <a:lnTo>
                  <a:pt x="102" y="450"/>
                </a:lnTo>
                <a:lnTo>
                  <a:pt x="96" y="456"/>
                </a:lnTo>
                <a:lnTo>
                  <a:pt x="90" y="456"/>
                </a:lnTo>
                <a:lnTo>
                  <a:pt x="84" y="462"/>
                </a:lnTo>
                <a:lnTo>
                  <a:pt x="84" y="468"/>
                </a:lnTo>
                <a:lnTo>
                  <a:pt x="78" y="468"/>
                </a:lnTo>
                <a:lnTo>
                  <a:pt x="84" y="474"/>
                </a:lnTo>
                <a:lnTo>
                  <a:pt x="90" y="480"/>
                </a:lnTo>
                <a:lnTo>
                  <a:pt x="96" y="480"/>
                </a:lnTo>
                <a:lnTo>
                  <a:pt x="96" y="486"/>
                </a:lnTo>
                <a:lnTo>
                  <a:pt x="102" y="486"/>
                </a:lnTo>
                <a:lnTo>
                  <a:pt x="108" y="486"/>
                </a:lnTo>
                <a:lnTo>
                  <a:pt x="114" y="486"/>
                </a:lnTo>
                <a:lnTo>
                  <a:pt x="108" y="486"/>
                </a:lnTo>
                <a:lnTo>
                  <a:pt x="108" y="492"/>
                </a:lnTo>
                <a:lnTo>
                  <a:pt x="108" y="498"/>
                </a:lnTo>
                <a:lnTo>
                  <a:pt x="108" y="504"/>
                </a:lnTo>
                <a:lnTo>
                  <a:pt x="108" y="510"/>
                </a:lnTo>
                <a:lnTo>
                  <a:pt x="108" y="516"/>
                </a:lnTo>
                <a:lnTo>
                  <a:pt x="114" y="516"/>
                </a:lnTo>
                <a:lnTo>
                  <a:pt x="114" y="522"/>
                </a:lnTo>
                <a:lnTo>
                  <a:pt x="120" y="528"/>
                </a:lnTo>
                <a:lnTo>
                  <a:pt x="114" y="528"/>
                </a:lnTo>
                <a:lnTo>
                  <a:pt x="114" y="534"/>
                </a:lnTo>
                <a:lnTo>
                  <a:pt x="108" y="534"/>
                </a:lnTo>
                <a:lnTo>
                  <a:pt x="108" y="540"/>
                </a:lnTo>
                <a:lnTo>
                  <a:pt x="108" y="546"/>
                </a:lnTo>
                <a:lnTo>
                  <a:pt x="102" y="546"/>
                </a:lnTo>
                <a:lnTo>
                  <a:pt x="102" y="552"/>
                </a:lnTo>
                <a:lnTo>
                  <a:pt x="96" y="552"/>
                </a:lnTo>
                <a:lnTo>
                  <a:pt x="90" y="552"/>
                </a:lnTo>
                <a:lnTo>
                  <a:pt x="90" y="546"/>
                </a:lnTo>
                <a:lnTo>
                  <a:pt x="84" y="546"/>
                </a:lnTo>
                <a:lnTo>
                  <a:pt x="78" y="546"/>
                </a:lnTo>
                <a:lnTo>
                  <a:pt x="78" y="540"/>
                </a:lnTo>
                <a:lnTo>
                  <a:pt x="78" y="534"/>
                </a:lnTo>
                <a:lnTo>
                  <a:pt x="72" y="528"/>
                </a:lnTo>
                <a:lnTo>
                  <a:pt x="66" y="522"/>
                </a:lnTo>
                <a:lnTo>
                  <a:pt x="60" y="516"/>
                </a:lnTo>
                <a:lnTo>
                  <a:pt x="54" y="516"/>
                </a:lnTo>
                <a:lnTo>
                  <a:pt x="54" y="522"/>
                </a:lnTo>
                <a:lnTo>
                  <a:pt x="48" y="522"/>
                </a:lnTo>
                <a:lnTo>
                  <a:pt x="48" y="528"/>
                </a:lnTo>
                <a:lnTo>
                  <a:pt x="42" y="528"/>
                </a:lnTo>
                <a:lnTo>
                  <a:pt x="42" y="534"/>
                </a:lnTo>
                <a:lnTo>
                  <a:pt x="36" y="534"/>
                </a:lnTo>
                <a:lnTo>
                  <a:pt x="30" y="534"/>
                </a:lnTo>
                <a:lnTo>
                  <a:pt x="24" y="534"/>
                </a:lnTo>
                <a:lnTo>
                  <a:pt x="12" y="390"/>
                </a:lnTo>
                <a:lnTo>
                  <a:pt x="0" y="210"/>
                </a:lnTo>
                <a:lnTo>
                  <a:pt x="0" y="3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5338800" y="4233960"/>
            <a:ext cx="514440" cy="876240"/>
          </a:xfrm>
          <a:custGeom>
            <a:avLst/>
            <a:gdLst/>
            <a:ahLst/>
            <a:rect l="l" t="t" r="r" b="b"/>
            <a:pathLst>
              <a:path w="324" h="552">
                <a:moveTo>
                  <a:pt x="0" y="30"/>
                </a:moveTo>
                <a:lnTo>
                  <a:pt x="222" y="0"/>
                </a:lnTo>
                <a:lnTo>
                  <a:pt x="288" y="228"/>
                </a:lnTo>
                <a:lnTo>
                  <a:pt x="294" y="234"/>
                </a:lnTo>
                <a:lnTo>
                  <a:pt x="300" y="234"/>
                </a:lnTo>
                <a:lnTo>
                  <a:pt x="300" y="240"/>
                </a:lnTo>
                <a:lnTo>
                  <a:pt x="300" y="246"/>
                </a:lnTo>
                <a:lnTo>
                  <a:pt x="294" y="246"/>
                </a:lnTo>
                <a:lnTo>
                  <a:pt x="294" y="252"/>
                </a:lnTo>
                <a:lnTo>
                  <a:pt x="288" y="252"/>
                </a:lnTo>
                <a:lnTo>
                  <a:pt x="288" y="258"/>
                </a:lnTo>
                <a:lnTo>
                  <a:pt x="288" y="264"/>
                </a:lnTo>
                <a:lnTo>
                  <a:pt x="294" y="264"/>
                </a:lnTo>
                <a:lnTo>
                  <a:pt x="294" y="270"/>
                </a:lnTo>
                <a:lnTo>
                  <a:pt x="300" y="270"/>
                </a:lnTo>
                <a:lnTo>
                  <a:pt x="306" y="276"/>
                </a:lnTo>
                <a:lnTo>
                  <a:pt x="306" y="270"/>
                </a:lnTo>
                <a:lnTo>
                  <a:pt x="306" y="276"/>
                </a:lnTo>
                <a:lnTo>
                  <a:pt x="306" y="282"/>
                </a:lnTo>
                <a:lnTo>
                  <a:pt x="312" y="282"/>
                </a:lnTo>
                <a:lnTo>
                  <a:pt x="318" y="288"/>
                </a:lnTo>
                <a:lnTo>
                  <a:pt x="324" y="294"/>
                </a:lnTo>
                <a:lnTo>
                  <a:pt x="324" y="300"/>
                </a:lnTo>
                <a:lnTo>
                  <a:pt x="318" y="300"/>
                </a:lnTo>
                <a:lnTo>
                  <a:pt x="318" y="306"/>
                </a:lnTo>
                <a:lnTo>
                  <a:pt x="312" y="306"/>
                </a:lnTo>
                <a:lnTo>
                  <a:pt x="312" y="312"/>
                </a:lnTo>
                <a:lnTo>
                  <a:pt x="306" y="312"/>
                </a:lnTo>
                <a:lnTo>
                  <a:pt x="306" y="318"/>
                </a:lnTo>
                <a:lnTo>
                  <a:pt x="306" y="324"/>
                </a:lnTo>
                <a:lnTo>
                  <a:pt x="306" y="330"/>
                </a:lnTo>
                <a:lnTo>
                  <a:pt x="306" y="336"/>
                </a:lnTo>
                <a:lnTo>
                  <a:pt x="306" y="342"/>
                </a:lnTo>
                <a:lnTo>
                  <a:pt x="312" y="342"/>
                </a:lnTo>
                <a:lnTo>
                  <a:pt x="312" y="348"/>
                </a:lnTo>
                <a:lnTo>
                  <a:pt x="318" y="348"/>
                </a:lnTo>
                <a:lnTo>
                  <a:pt x="312" y="354"/>
                </a:lnTo>
                <a:lnTo>
                  <a:pt x="312" y="360"/>
                </a:lnTo>
                <a:lnTo>
                  <a:pt x="312" y="366"/>
                </a:lnTo>
                <a:lnTo>
                  <a:pt x="312" y="378"/>
                </a:lnTo>
                <a:lnTo>
                  <a:pt x="312" y="384"/>
                </a:lnTo>
                <a:lnTo>
                  <a:pt x="306" y="390"/>
                </a:lnTo>
                <a:lnTo>
                  <a:pt x="306" y="396"/>
                </a:lnTo>
                <a:lnTo>
                  <a:pt x="306" y="402"/>
                </a:lnTo>
                <a:lnTo>
                  <a:pt x="306" y="408"/>
                </a:lnTo>
                <a:lnTo>
                  <a:pt x="312" y="408"/>
                </a:lnTo>
                <a:lnTo>
                  <a:pt x="318" y="408"/>
                </a:lnTo>
                <a:lnTo>
                  <a:pt x="324" y="414"/>
                </a:lnTo>
                <a:lnTo>
                  <a:pt x="324" y="420"/>
                </a:lnTo>
                <a:lnTo>
                  <a:pt x="324" y="426"/>
                </a:lnTo>
                <a:lnTo>
                  <a:pt x="102" y="450"/>
                </a:lnTo>
                <a:lnTo>
                  <a:pt x="96" y="456"/>
                </a:lnTo>
                <a:lnTo>
                  <a:pt x="90" y="456"/>
                </a:lnTo>
                <a:lnTo>
                  <a:pt x="84" y="462"/>
                </a:lnTo>
                <a:lnTo>
                  <a:pt x="84" y="468"/>
                </a:lnTo>
                <a:lnTo>
                  <a:pt x="78" y="468"/>
                </a:lnTo>
                <a:lnTo>
                  <a:pt x="84" y="474"/>
                </a:lnTo>
                <a:lnTo>
                  <a:pt x="90" y="480"/>
                </a:lnTo>
                <a:lnTo>
                  <a:pt x="96" y="480"/>
                </a:lnTo>
                <a:lnTo>
                  <a:pt x="96" y="486"/>
                </a:lnTo>
                <a:lnTo>
                  <a:pt x="102" y="486"/>
                </a:lnTo>
                <a:lnTo>
                  <a:pt x="108" y="486"/>
                </a:lnTo>
                <a:lnTo>
                  <a:pt x="114" y="486"/>
                </a:lnTo>
                <a:lnTo>
                  <a:pt x="108" y="486"/>
                </a:lnTo>
                <a:lnTo>
                  <a:pt x="108" y="492"/>
                </a:lnTo>
                <a:lnTo>
                  <a:pt x="108" y="498"/>
                </a:lnTo>
                <a:lnTo>
                  <a:pt x="108" y="504"/>
                </a:lnTo>
                <a:lnTo>
                  <a:pt x="108" y="510"/>
                </a:lnTo>
                <a:lnTo>
                  <a:pt x="108" y="516"/>
                </a:lnTo>
                <a:lnTo>
                  <a:pt x="114" y="516"/>
                </a:lnTo>
                <a:lnTo>
                  <a:pt x="114" y="522"/>
                </a:lnTo>
                <a:lnTo>
                  <a:pt x="120" y="528"/>
                </a:lnTo>
                <a:lnTo>
                  <a:pt x="114" y="528"/>
                </a:lnTo>
                <a:lnTo>
                  <a:pt x="114" y="534"/>
                </a:lnTo>
                <a:lnTo>
                  <a:pt x="108" y="534"/>
                </a:lnTo>
                <a:lnTo>
                  <a:pt x="108" y="540"/>
                </a:lnTo>
                <a:lnTo>
                  <a:pt x="108" y="546"/>
                </a:lnTo>
                <a:lnTo>
                  <a:pt x="102" y="546"/>
                </a:lnTo>
                <a:lnTo>
                  <a:pt x="102" y="552"/>
                </a:lnTo>
                <a:lnTo>
                  <a:pt x="96" y="552"/>
                </a:lnTo>
                <a:lnTo>
                  <a:pt x="90" y="552"/>
                </a:lnTo>
                <a:lnTo>
                  <a:pt x="90" y="546"/>
                </a:lnTo>
                <a:lnTo>
                  <a:pt x="84" y="546"/>
                </a:lnTo>
                <a:lnTo>
                  <a:pt x="78" y="546"/>
                </a:lnTo>
                <a:lnTo>
                  <a:pt x="78" y="540"/>
                </a:lnTo>
                <a:lnTo>
                  <a:pt x="78" y="534"/>
                </a:lnTo>
                <a:lnTo>
                  <a:pt x="72" y="528"/>
                </a:lnTo>
                <a:lnTo>
                  <a:pt x="66" y="522"/>
                </a:lnTo>
                <a:lnTo>
                  <a:pt x="60" y="516"/>
                </a:lnTo>
                <a:lnTo>
                  <a:pt x="54" y="516"/>
                </a:lnTo>
                <a:lnTo>
                  <a:pt x="54" y="522"/>
                </a:lnTo>
                <a:lnTo>
                  <a:pt x="48" y="522"/>
                </a:lnTo>
                <a:lnTo>
                  <a:pt x="48" y="528"/>
                </a:lnTo>
                <a:lnTo>
                  <a:pt x="42" y="528"/>
                </a:lnTo>
                <a:lnTo>
                  <a:pt x="42" y="534"/>
                </a:lnTo>
                <a:lnTo>
                  <a:pt x="36" y="534"/>
                </a:lnTo>
                <a:lnTo>
                  <a:pt x="30" y="534"/>
                </a:lnTo>
                <a:lnTo>
                  <a:pt x="24" y="534"/>
                </a:lnTo>
                <a:lnTo>
                  <a:pt x="12" y="390"/>
                </a:lnTo>
                <a:lnTo>
                  <a:pt x="0" y="210"/>
                </a:lnTo>
                <a:lnTo>
                  <a:pt x="0" y="3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5462640" y="4881600"/>
            <a:ext cx="1266840" cy="952560"/>
          </a:xfrm>
          <a:custGeom>
            <a:avLst/>
            <a:gdLst/>
            <a:ahLst/>
            <a:rect l="l" t="t" r="r" b="b"/>
            <a:pathLst>
              <a:path w="798" h="600">
                <a:moveTo>
                  <a:pt x="264" y="42"/>
                </a:moveTo>
                <a:lnTo>
                  <a:pt x="510" y="36"/>
                </a:lnTo>
                <a:lnTo>
                  <a:pt x="510" y="42"/>
                </a:lnTo>
                <a:lnTo>
                  <a:pt x="516" y="42"/>
                </a:lnTo>
                <a:lnTo>
                  <a:pt x="516" y="48"/>
                </a:lnTo>
                <a:lnTo>
                  <a:pt x="522" y="48"/>
                </a:lnTo>
                <a:lnTo>
                  <a:pt x="522" y="54"/>
                </a:lnTo>
                <a:lnTo>
                  <a:pt x="528" y="54"/>
                </a:lnTo>
                <a:lnTo>
                  <a:pt x="534" y="54"/>
                </a:lnTo>
                <a:lnTo>
                  <a:pt x="534" y="48"/>
                </a:lnTo>
                <a:lnTo>
                  <a:pt x="534" y="42"/>
                </a:lnTo>
                <a:lnTo>
                  <a:pt x="534" y="36"/>
                </a:lnTo>
                <a:lnTo>
                  <a:pt x="534" y="30"/>
                </a:lnTo>
                <a:lnTo>
                  <a:pt x="528" y="30"/>
                </a:lnTo>
                <a:lnTo>
                  <a:pt x="528" y="24"/>
                </a:lnTo>
                <a:lnTo>
                  <a:pt x="522" y="24"/>
                </a:lnTo>
                <a:lnTo>
                  <a:pt x="522" y="18"/>
                </a:lnTo>
                <a:lnTo>
                  <a:pt x="522" y="12"/>
                </a:lnTo>
                <a:lnTo>
                  <a:pt x="528" y="12"/>
                </a:lnTo>
                <a:lnTo>
                  <a:pt x="528" y="6"/>
                </a:lnTo>
                <a:lnTo>
                  <a:pt x="528" y="0"/>
                </a:lnTo>
                <a:lnTo>
                  <a:pt x="534" y="0"/>
                </a:lnTo>
                <a:lnTo>
                  <a:pt x="540" y="0"/>
                </a:lnTo>
                <a:lnTo>
                  <a:pt x="546" y="0"/>
                </a:lnTo>
                <a:lnTo>
                  <a:pt x="552" y="6"/>
                </a:lnTo>
                <a:lnTo>
                  <a:pt x="558" y="6"/>
                </a:lnTo>
                <a:lnTo>
                  <a:pt x="564" y="12"/>
                </a:lnTo>
                <a:lnTo>
                  <a:pt x="570" y="12"/>
                </a:lnTo>
                <a:lnTo>
                  <a:pt x="576" y="12"/>
                </a:lnTo>
                <a:lnTo>
                  <a:pt x="582" y="18"/>
                </a:lnTo>
                <a:lnTo>
                  <a:pt x="582" y="24"/>
                </a:lnTo>
                <a:lnTo>
                  <a:pt x="588" y="30"/>
                </a:lnTo>
                <a:lnTo>
                  <a:pt x="588" y="36"/>
                </a:lnTo>
                <a:lnTo>
                  <a:pt x="594" y="36"/>
                </a:lnTo>
                <a:lnTo>
                  <a:pt x="594" y="42"/>
                </a:lnTo>
                <a:lnTo>
                  <a:pt x="588" y="48"/>
                </a:lnTo>
                <a:lnTo>
                  <a:pt x="582" y="54"/>
                </a:lnTo>
                <a:lnTo>
                  <a:pt x="576" y="54"/>
                </a:lnTo>
                <a:lnTo>
                  <a:pt x="582" y="54"/>
                </a:lnTo>
                <a:lnTo>
                  <a:pt x="588" y="54"/>
                </a:lnTo>
                <a:lnTo>
                  <a:pt x="594" y="54"/>
                </a:lnTo>
                <a:lnTo>
                  <a:pt x="600" y="60"/>
                </a:lnTo>
                <a:lnTo>
                  <a:pt x="600" y="66"/>
                </a:lnTo>
                <a:lnTo>
                  <a:pt x="606" y="72"/>
                </a:lnTo>
                <a:lnTo>
                  <a:pt x="606" y="78"/>
                </a:lnTo>
                <a:lnTo>
                  <a:pt x="612" y="84"/>
                </a:lnTo>
                <a:lnTo>
                  <a:pt x="612" y="90"/>
                </a:lnTo>
                <a:lnTo>
                  <a:pt x="612" y="96"/>
                </a:lnTo>
                <a:lnTo>
                  <a:pt x="618" y="96"/>
                </a:lnTo>
                <a:lnTo>
                  <a:pt x="618" y="102"/>
                </a:lnTo>
                <a:lnTo>
                  <a:pt x="624" y="102"/>
                </a:lnTo>
                <a:lnTo>
                  <a:pt x="624" y="108"/>
                </a:lnTo>
                <a:lnTo>
                  <a:pt x="624" y="114"/>
                </a:lnTo>
                <a:lnTo>
                  <a:pt x="630" y="114"/>
                </a:lnTo>
                <a:lnTo>
                  <a:pt x="630" y="120"/>
                </a:lnTo>
                <a:lnTo>
                  <a:pt x="630" y="126"/>
                </a:lnTo>
                <a:lnTo>
                  <a:pt x="636" y="126"/>
                </a:lnTo>
                <a:lnTo>
                  <a:pt x="636" y="132"/>
                </a:lnTo>
                <a:lnTo>
                  <a:pt x="642" y="132"/>
                </a:lnTo>
                <a:lnTo>
                  <a:pt x="642" y="138"/>
                </a:lnTo>
                <a:lnTo>
                  <a:pt x="642" y="144"/>
                </a:lnTo>
                <a:lnTo>
                  <a:pt x="648" y="150"/>
                </a:lnTo>
                <a:lnTo>
                  <a:pt x="654" y="156"/>
                </a:lnTo>
                <a:lnTo>
                  <a:pt x="654" y="162"/>
                </a:lnTo>
                <a:lnTo>
                  <a:pt x="660" y="162"/>
                </a:lnTo>
                <a:lnTo>
                  <a:pt x="660" y="168"/>
                </a:lnTo>
                <a:lnTo>
                  <a:pt x="666" y="174"/>
                </a:lnTo>
                <a:lnTo>
                  <a:pt x="666" y="180"/>
                </a:lnTo>
                <a:lnTo>
                  <a:pt x="672" y="180"/>
                </a:lnTo>
                <a:lnTo>
                  <a:pt x="672" y="186"/>
                </a:lnTo>
                <a:lnTo>
                  <a:pt x="678" y="192"/>
                </a:lnTo>
                <a:lnTo>
                  <a:pt x="678" y="198"/>
                </a:lnTo>
                <a:lnTo>
                  <a:pt x="678" y="204"/>
                </a:lnTo>
                <a:lnTo>
                  <a:pt x="684" y="204"/>
                </a:lnTo>
                <a:lnTo>
                  <a:pt x="684" y="210"/>
                </a:lnTo>
                <a:lnTo>
                  <a:pt x="690" y="210"/>
                </a:lnTo>
                <a:lnTo>
                  <a:pt x="696" y="210"/>
                </a:lnTo>
                <a:lnTo>
                  <a:pt x="696" y="216"/>
                </a:lnTo>
                <a:lnTo>
                  <a:pt x="696" y="222"/>
                </a:lnTo>
                <a:lnTo>
                  <a:pt x="696" y="228"/>
                </a:lnTo>
                <a:lnTo>
                  <a:pt x="696" y="234"/>
                </a:lnTo>
                <a:lnTo>
                  <a:pt x="702" y="234"/>
                </a:lnTo>
                <a:lnTo>
                  <a:pt x="702" y="240"/>
                </a:lnTo>
                <a:lnTo>
                  <a:pt x="702" y="246"/>
                </a:lnTo>
                <a:lnTo>
                  <a:pt x="708" y="252"/>
                </a:lnTo>
                <a:lnTo>
                  <a:pt x="708" y="258"/>
                </a:lnTo>
                <a:lnTo>
                  <a:pt x="708" y="264"/>
                </a:lnTo>
                <a:lnTo>
                  <a:pt x="708" y="270"/>
                </a:lnTo>
                <a:lnTo>
                  <a:pt x="714" y="276"/>
                </a:lnTo>
                <a:lnTo>
                  <a:pt x="714" y="282"/>
                </a:lnTo>
                <a:lnTo>
                  <a:pt x="720" y="288"/>
                </a:lnTo>
                <a:lnTo>
                  <a:pt x="726" y="294"/>
                </a:lnTo>
                <a:lnTo>
                  <a:pt x="726" y="300"/>
                </a:lnTo>
                <a:lnTo>
                  <a:pt x="732" y="306"/>
                </a:lnTo>
                <a:lnTo>
                  <a:pt x="732" y="312"/>
                </a:lnTo>
                <a:lnTo>
                  <a:pt x="738" y="312"/>
                </a:lnTo>
                <a:lnTo>
                  <a:pt x="738" y="318"/>
                </a:lnTo>
                <a:lnTo>
                  <a:pt x="744" y="318"/>
                </a:lnTo>
                <a:lnTo>
                  <a:pt x="744" y="324"/>
                </a:lnTo>
                <a:lnTo>
                  <a:pt x="744" y="330"/>
                </a:lnTo>
                <a:lnTo>
                  <a:pt x="750" y="336"/>
                </a:lnTo>
                <a:lnTo>
                  <a:pt x="750" y="342"/>
                </a:lnTo>
                <a:lnTo>
                  <a:pt x="750" y="348"/>
                </a:lnTo>
                <a:lnTo>
                  <a:pt x="756" y="354"/>
                </a:lnTo>
                <a:lnTo>
                  <a:pt x="756" y="360"/>
                </a:lnTo>
                <a:lnTo>
                  <a:pt x="762" y="366"/>
                </a:lnTo>
                <a:lnTo>
                  <a:pt x="768" y="372"/>
                </a:lnTo>
                <a:lnTo>
                  <a:pt x="768" y="378"/>
                </a:lnTo>
                <a:lnTo>
                  <a:pt x="780" y="390"/>
                </a:lnTo>
                <a:lnTo>
                  <a:pt x="786" y="396"/>
                </a:lnTo>
                <a:lnTo>
                  <a:pt x="786" y="402"/>
                </a:lnTo>
                <a:lnTo>
                  <a:pt x="792" y="402"/>
                </a:lnTo>
                <a:lnTo>
                  <a:pt x="792" y="408"/>
                </a:lnTo>
                <a:lnTo>
                  <a:pt x="792" y="414"/>
                </a:lnTo>
                <a:lnTo>
                  <a:pt x="792" y="420"/>
                </a:lnTo>
                <a:lnTo>
                  <a:pt x="798" y="426"/>
                </a:lnTo>
                <a:lnTo>
                  <a:pt x="798" y="432"/>
                </a:lnTo>
                <a:lnTo>
                  <a:pt x="798" y="438"/>
                </a:lnTo>
                <a:lnTo>
                  <a:pt x="798" y="450"/>
                </a:lnTo>
                <a:lnTo>
                  <a:pt x="798" y="462"/>
                </a:lnTo>
                <a:lnTo>
                  <a:pt x="798" y="468"/>
                </a:lnTo>
                <a:lnTo>
                  <a:pt x="798" y="474"/>
                </a:lnTo>
                <a:lnTo>
                  <a:pt x="798" y="480"/>
                </a:lnTo>
                <a:lnTo>
                  <a:pt x="798" y="486"/>
                </a:lnTo>
                <a:lnTo>
                  <a:pt x="798" y="492"/>
                </a:lnTo>
                <a:lnTo>
                  <a:pt x="798" y="498"/>
                </a:lnTo>
                <a:lnTo>
                  <a:pt x="798" y="504"/>
                </a:lnTo>
                <a:lnTo>
                  <a:pt x="798" y="510"/>
                </a:lnTo>
                <a:lnTo>
                  <a:pt x="798" y="516"/>
                </a:lnTo>
                <a:lnTo>
                  <a:pt x="798" y="522"/>
                </a:lnTo>
                <a:lnTo>
                  <a:pt x="798" y="528"/>
                </a:lnTo>
                <a:lnTo>
                  <a:pt x="798" y="534"/>
                </a:lnTo>
                <a:lnTo>
                  <a:pt x="792" y="534"/>
                </a:lnTo>
                <a:lnTo>
                  <a:pt x="786" y="534"/>
                </a:lnTo>
                <a:lnTo>
                  <a:pt x="786" y="540"/>
                </a:lnTo>
                <a:lnTo>
                  <a:pt x="786" y="546"/>
                </a:lnTo>
                <a:lnTo>
                  <a:pt x="792" y="552"/>
                </a:lnTo>
                <a:lnTo>
                  <a:pt x="792" y="558"/>
                </a:lnTo>
                <a:lnTo>
                  <a:pt x="792" y="564"/>
                </a:lnTo>
                <a:lnTo>
                  <a:pt x="798" y="570"/>
                </a:lnTo>
                <a:lnTo>
                  <a:pt x="798" y="576"/>
                </a:lnTo>
                <a:lnTo>
                  <a:pt x="792" y="576"/>
                </a:lnTo>
                <a:lnTo>
                  <a:pt x="792" y="582"/>
                </a:lnTo>
                <a:lnTo>
                  <a:pt x="786" y="582"/>
                </a:lnTo>
                <a:lnTo>
                  <a:pt x="786" y="588"/>
                </a:lnTo>
                <a:lnTo>
                  <a:pt x="780" y="588"/>
                </a:lnTo>
                <a:lnTo>
                  <a:pt x="774" y="588"/>
                </a:lnTo>
                <a:lnTo>
                  <a:pt x="768" y="594"/>
                </a:lnTo>
                <a:lnTo>
                  <a:pt x="762" y="594"/>
                </a:lnTo>
                <a:lnTo>
                  <a:pt x="756" y="594"/>
                </a:lnTo>
                <a:lnTo>
                  <a:pt x="750" y="594"/>
                </a:lnTo>
                <a:lnTo>
                  <a:pt x="738" y="594"/>
                </a:lnTo>
                <a:lnTo>
                  <a:pt x="732" y="600"/>
                </a:lnTo>
                <a:lnTo>
                  <a:pt x="726" y="600"/>
                </a:lnTo>
                <a:lnTo>
                  <a:pt x="720" y="600"/>
                </a:lnTo>
                <a:lnTo>
                  <a:pt x="714" y="600"/>
                </a:lnTo>
                <a:lnTo>
                  <a:pt x="708" y="600"/>
                </a:lnTo>
                <a:lnTo>
                  <a:pt x="702" y="600"/>
                </a:lnTo>
                <a:lnTo>
                  <a:pt x="702" y="594"/>
                </a:lnTo>
                <a:lnTo>
                  <a:pt x="702" y="588"/>
                </a:lnTo>
                <a:lnTo>
                  <a:pt x="708" y="588"/>
                </a:lnTo>
                <a:lnTo>
                  <a:pt x="708" y="582"/>
                </a:lnTo>
                <a:lnTo>
                  <a:pt x="708" y="576"/>
                </a:lnTo>
                <a:lnTo>
                  <a:pt x="702" y="576"/>
                </a:lnTo>
                <a:lnTo>
                  <a:pt x="702" y="570"/>
                </a:lnTo>
                <a:lnTo>
                  <a:pt x="702" y="564"/>
                </a:lnTo>
                <a:lnTo>
                  <a:pt x="696" y="564"/>
                </a:lnTo>
                <a:lnTo>
                  <a:pt x="690" y="564"/>
                </a:lnTo>
                <a:lnTo>
                  <a:pt x="690" y="558"/>
                </a:lnTo>
                <a:lnTo>
                  <a:pt x="690" y="552"/>
                </a:lnTo>
                <a:lnTo>
                  <a:pt x="690" y="546"/>
                </a:lnTo>
                <a:lnTo>
                  <a:pt x="684" y="546"/>
                </a:lnTo>
                <a:lnTo>
                  <a:pt x="678" y="546"/>
                </a:lnTo>
                <a:lnTo>
                  <a:pt x="672" y="546"/>
                </a:lnTo>
                <a:lnTo>
                  <a:pt x="672" y="540"/>
                </a:lnTo>
                <a:lnTo>
                  <a:pt x="672" y="534"/>
                </a:lnTo>
                <a:lnTo>
                  <a:pt x="666" y="534"/>
                </a:lnTo>
                <a:lnTo>
                  <a:pt x="660" y="528"/>
                </a:lnTo>
                <a:lnTo>
                  <a:pt x="654" y="528"/>
                </a:lnTo>
                <a:lnTo>
                  <a:pt x="648" y="528"/>
                </a:lnTo>
                <a:lnTo>
                  <a:pt x="642" y="528"/>
                </a:lnTo>
                <a:lnTo>
                  <a:pt x="636" y="528"/>
                </a:lnTo>
                <a:lnTo>
                  <a:pt x="630" y="528"/>
                </a:lnTo>
                <a:lnTo>
                  <a:pt x="624" y="528"/>
                </a:lnTo>
                <a:lnTo>
                  <a:pt x="624" y="522"/>
                </a:lnTo>
                <a:lnTo>
                  <a:pt x="618" y="522"/>
                </a:lnTo>
                <a:lnTo>
                  <a:pt x="618" y="516"/>
                </a:lnTo>
                <a:lnTo>
                  <a:pt x="618" y="510"/>
                </a:lnTo>
                <a:lnTo>
                  <a:pt x="618" y="504"/>
                </a:lnTo>
                <a:lnTo>
                  <a:pt x="618" y="498"/>
                </a:lnTo>
                <a:lnTo>
                  <a:pt x="612" y="492"/>
                </a:lnTo>
                <a:lnTo>
                  <a:pt x="612" y="486"/>
                </a:lnTo>
                <a:lnTo>
                  <a:pt x="606" y="480"/>
                </a:lnTo>
                <a:lnTo>
                  <a:pt x="606" y="474"/>
                </a:lnTo>
                <a:lnTo>
                  <a:pt x="600" y="474"/>
                </a:lnTo>
                <a:lnTo>
                  <a:pt x="594" y="468"/>
                </a:lnTo>
                <a:lnTo>
                  <a:pt x="588" y="468"/>
                </a:lnTo>
                <a:lnTo>
                  <a:pt x="588" y="462"/>
                </a:lnTo>
                <a:lnTo>
                  <a:pt x="582" y="462"/>
                </a:lnTo>
                <a:lnTo>
                  <a:pt x="582" y="456"/>
                </a:lnTo>
                <a:lnTo>
                  <a:pt x="582" y="450"/>
                </a:lnTo>
                <a:lnTo>
                  <a:pt x="582" y="444"/>
                </a:lnTo>
                <a:lnTo>
                  <a:pt x="588" y="438"/>
                </a:lnTo>
                <a:lnTo>
                  <a:pt x="588" y="432"/>
                </a:lnTo>
                <a:lnTo>
                  <a:pt x="588" y="420"/>
                </a:lnTo>
                <a:lnTo>
                  <a:pt x="582" y="420"/>
                </a:lnTo>
                <a:lnTo>
                  <a:pt x="582" y="426"/>
                </a:lnTo>
                <a:lnTo>
                  <a:pt x="576" y="432"/>
                </a:lnTo>
                <a:lnTo>
                  <a:pt x="570" y="432"/>
                </a:lnTo>
                <a:lnTo>
                  <a:pt x="564" y="432"/>
                </a:lnTo>
                <a:lnTo>
                  <a:pt x="558" y="432"/>
                </a:lnTo>
                <a:lnTo>
                  <a:pt x="558" y="426"/>
                </a:lnTo>
                <a:lnTo>
                  <a:pt x="552" y="420"/>
                </a:lnTo>
                <a:lnTo>
                  <a:pt x="546" y="414"/>
                </a:lnTo>
                <a:lnTo>
                  <a:pt x="546" y="408"/>
                </a:lnTo>
                <a:lnTo>
                  <a:pt x="540" y="408"/>
                </a:lnTo>
                <a:lnTo>
                  <a:pt x="540" y="402"/>
                </a:lnTo>
                <a:lnTo>
                  <a:pt x="534" y="402"/>
                </a:lnTo>
                <a:lnTo>
                  <a:pt x="534" y="396"/>
                </a:lnTo>
                <a:lnTo>
                  <a:pt x="528" y="390"/>
                </a:lnTo>
                <a:lnTo>
                  <a:pt x="522" y="384"/>
                </a:lnTo>
                <a:lnTo>
                  <a:pt x="522" y="378"/>
                </a:lnTo>
                <a:lnTo>
                  <a:pt x="516" y="378"/>
                </a:lnTo>
                <a:lnTo>
                  <a:pt x="516" y="372"/>
                </a:lnTo>
                <a:lnTo>
                  <a:pt x="516" y="366"/>
                </a:lnTo>
                <a:lnTo>
                  <a:pt x="522" y="360"/>
                </a:lnTo>
                <a:lnTo>
                  <a:pt x="528" y="354"/>
                </a:lnTo>
                <a:lnTo>
                  <a:pt x="528" y="348"/>
                </a:lnTo>
                <a:lnTo>
                  <a:pt x="534" y="342"/>
                </a:lnTo>
                <a:lnTo>
                  <a:pt x="534" y="336"/>
                </a:lnTo>
                <a:lnTo>
                  <a:pt x="534" y="330"/>
                </a:lnTo>
                <a:lnTo>
                  <a:pt x="528" y="330"/>
                </a:lnTo>
                <a:lnTo>
                  <a:pt x="522" y="330"/>
                </a:lnTo>
                <a:lnTo>
                  <a:pt x="516" y="336"/>
                </a:lnTo>
                <a:lnTo>
                  <a:pt x="510" y="342"/>
                </a:lnTo>
                <a:lnTo>
                  <a:pt x="510" y="348"/>
                </a:lnTo>
                <a:lnTo>
                  <a:pt x="504" y="348"/>
                </a:lnTo>
                <a:lnTo>
                  <a:pt x="504" y="342"/>
                </a:lnTo>
                <a:lnTo>
                  <a:pt x="498" y="342"/>
                </a:lnTo>
                <a:lnTo>
                  <a:pt x="498" y="336"/>
                </a:lnTo>
                <a:lnTo>
                  <a:pt x="498" y="330"/>
                </a:lnTo>
                <a:lnTo>
                  <a:pt x="498" y="324"/>
                </a:lnTo>
                <a:lnTo>
                  <a:pt x="498" y="318"/>
                </a:lnTo>
                <a:lnTo>
                  <a:pt x="498" y="312"/>
                </a:lnTo>
                <a:lnTo>
                  <a:pt x="492" y="300"/>
                </a:lnTo>
                <a:lnTo>
                  <a:pt x="492" y="294"/>
                </a:lnTo>
                <a:lnTo>
                  <a:pt x="492" y="288"/>
                </a:lnTo>
                <a:lnTo>
                  <a:pt x="486" y="282"/>
                </a:lnTo>
                <a:lnTo>
                  <a:pt x="486" y="276"/>
                </a:lnTo>
                <a:lnTo>
                  <a:pt x="486" y="270"/>
                </a:lnTo>
                <a:lnTo>
                  <a:pt x="492" y="270"/>
                </a:lnTo>
                <a:lnTo>
                  <a:pt x="492" y="264"/>
                </a:lnTo>
                <a:lnTo>
                  <a:pt x="498" y="264"/>
                </a:lnTo>
                <a:lnTo>
                  <a:pt x="498" y="258"/>
                </a:lnTo>
                <a:lnTo>
                  <a:pt x="504" y="258"/>
                </a:lnTo>
                <a:lnTo>
                  <a:pt x="504" y="252"/>
                </a:lnTo>
                <a:lnTo>
                  <a:pt x="504" y="246"/>
                </a:lnTo>
                <a:lnTo>
                  <a:pt x="498" y="240"/>
                </a:lnTo>
                <a:lnTo>
                  <a:pt x="498" y="234"/>
                </a:lnTo>
                <a:lnTo>
                  <a:pt x="498" y="228"/>
                </a:lnTo>
                <a:lnTo>
                  <a:pt x="498" y="222"/>
                </a:lnTo>
                <a:lnTo>
                  <a:pt x="498" y="216"/>
                </a:lnTo>
                <a:lnTo>
                  <a:pt x="492" y="216"/>
                </a:lnTo>
                <a:lnTo>
                  <a:pt x="492" y="210"/>
                </a:lnTo>
                <a:lnTo>
                  <a:pt x="492" y="204"/>
                </a:lnTo>
                <a:lnTo>
                  <a:pt x="486" y="204"/>
                </a:lnTo>
                <a:lnTo>
                  <a:pt x="480" y="198"/>
                </a:lnTo>
                <a:lnTo>
                  <a:pt x="474" y="198"/>
                </a:lnTo>
                <a:lnTo>
                  <a:pt x="468" y="198"/>
                </a:lnTo>
                <a:lnTo>
                  <a:pt x="462" y="198"/>
                </a:lnTo>
                <a:lnTo>
                  <a:pt x="456" y="198"/>
                </a:lnTo>
                <a:lnTo>
                  <a:pt x="450" y="198"/>
                </a:lnTo>
                <a:lnTo>
                  <a:pt x="450" y="192"/>
                </a:lnTo>
                <a:lnTo>
                  <a:pt x="444" y="192"/>
                </a:lnTo>
                <a:lnTo>
                  <a:pt x="444" y="186"/>
                </a:lnTo>
                <a:lnTo>
                  <a:pt x="444" y="180"/>
                </a:lnTo>
                <a:lnTo>
                  <a:pt x="444" y="174"/>
                </a:lnTo>
                <a:lnTo>
                  <a:pt x="444" y="168"/>
                </a:lnTo>
                <a:lnTo>
                  <a:pt x="438" y="168"/>
                </a:lnTo>
                <a:lnTo>
                  <a:pt x="432" y="168"/>
                </a:lnTo>
                <a:lnTo>
                  <a:pt x="426" y="162"/>
                </a:lnTo>
                <a:lnTo>
                  <a:pt x="420" y="156"/>
                </a:lnTo>
                <a:lnTo>
                  <a:pt x="414" y="156"/>
                </a:lnTo>
                <a:lnTo>
                  <a:pt x="408" y="150"/>
                </a:lnTo>
                <a:lnTo>
                  <a:pt x="402" y="150"/>
                </a:lnTo>
                <a:lnTo>
                  <a:pt x="396" y="150"/>
                </a:lnTo>
                <a:lnTo>
                  <a:pt x="390" y="150"/>
                </a:lnTo>
                <a:lnTo>
                  <a:pt x="390" y="144"/>
                </a:lnTo>
                <a:lnTo>
                  <a:pt x="390" y="138"/>
                </a:lnTo>
                <a:lnTo>
                  <a:pt x="390" y="132"/>
                </a:lnTo>
                <a:lnTo>
                  <a:pt x="384" y="132"/>
                </a:lnTo>
                <a:lnTo>
                  <a:pt x="384" y="126"/>
                </a:lnTo>
                <a:lnTo>
                  <a:pt x="378" y="126"/>
                </a:lnTo>
                <a:lnTo>
                  <a:pt x="378" y="120"/>
                </a:lnTo>
                <a:lnTo>
                  <a:pt x="372" y="120"/>
                </a:lnTo>
                <a:lnTo>
                  <a:pt x="372" y="114"/>
                </a:lnTo>
                <a:lnTo>
                  <a:pt x="366" y="114"/>
                </a:lnTo>
                <a:lnTo>
                  <a:pt x="366" y="108"/>
                </a:lnTo>
                <a:lnTo>
                  <a:pt x="360" y="108"/>
                </a:lnTo>
                <a:lnTo>
                  <a:pt x="354" y="108"/>
                </a:lnTo>
                <a:lnTo>
                  <a:pt x="348" y="108"/>
                </a:lnTo>
                <a:lnTo>
                  <a:pt x="342" y="108"/>
                </a:lnTo>
                <a:lnTo>
                  <a:pt x="336" y="108"/>
                </a:lnTo>
                <a:lnTo>
                  <a:pt x="330" y="108"/>
                </a:lnTo>
                <a:lnTo>
                  <a:pt x="324" y="114"/>
                </a:lnTo>
                <a:lnTo>
                  <a:pt x="324" y="120"/>
                </a:lnTo>
                <a:lnTo>
                  <a:pt x="318" y="126"/>
                </a:lnTo>
                <a:lnTo>
                  <a:pt x="318" y="132"/>
                </a:lnTo>
                <a:lnTo>
                  <a:pt x="318" y="144"/>
                </a:lnTo>
                <a:lnTo>
                  <a:pt x="318" y="150"/>
                </a:lnTo>
                <a:lnTo>
                  <a:pt x="312" y="150"/>
                </a:lnTo>
                <a:lnTo>
                  <a:pt x="306" y="156"/>
                </a:lnTo>
                <a:lnTo>
                  <a:pt x="300" y="156"/>
                </a:lnTo>
                <a:lnTo>
                  <a:pt x="294" y="156"/>
                </a:lnTo>
                <a:lnTo>
                  <a:pt x="288" y="156"/>
                </a:lnTo>
                <a:lnTo>
                  <a:pt x="282" y="156"/>
                </a:lnTo>
                <a:lnTo>
                  <a:pt x="276" y="156"/>
                </a:lnTo>
                <a:lnTo>
                  <a:pt x="276" y="162"/>
                </a:lnTo>
                <a:lnTo>
                  <a:pt x="270" y="162"/>
                </a:lnTo>
                <a:lnTo>
                  <a:pt x="264" y="162"/>
                </a:lnTo>
                <a:lnTo>
                  <a:pt x="264" y="168"/>
                </a:lnTo>
                <a:lnTo>
                  <a:pt x="258" y="168"/>
                </a:lnTo>
                <a:lnTo>
                  <a:pt x="258" y="174"/>
                </a:lnTo>
                <a:lnTo>
                  <a:pt x="252" y="174"/>
                </a:lnTo>
                <a:lnTo>
                  <a:pt x="246" y="174"/>
                </a:lnTo>
                <a:lnTo>
                  <a:pt x="240" y="174"/>
                </a:lnTo>
                <a:lnTo>
                  <a:pt x="234" y="174"/>
                </a:lnTo>
                <a:lnTo>
                  <a:pt x="234" y="168"/>
                </a:lnTo>
                <a:lnTo>
                  <a:pt x="228" y="162"/>
                </a:lnTo>
                <a:lnTo>
                  <a:pt x="228" y="156"/>
                </a:lnTo>
                <a:lnTo>
                  <a:pt x="228" y="150"/>
                </a:lnTo>
                <a:lnTo>
                  <a:pt x="222" y="150"/>
                </a:lnTo>
                <a:lnTo>
                  <a:pt x="216" y="150"/>
                </a:lnTo>
                <a:lnTo>
                  <a:pt x="210" y="150"/>
                </a:lnTo>
                <a:lnTo>
                  <a:pt x="210" y="144"/>
                </a:lnTo>
                <a:lnTo>
                  <a:pt x="210" y="138"/>
                </a:lnTo>
                <a:lnTo>
                  <a:pt x="210" y="132"/>
                </a:lnTo>
                <a:lnTo>
                  <a:pt x="210" y="126"/>
                </a:lnTo>
                <a:lnTo>
                  <a:pt x="210" y="120"/>
                </a:lnTo>
                <a:lnTo>
                  <a:pt x="204" y="120"/>
                </a:lnTo>
                <a:lnTo>
                  <a:pt x="204" y="114"/>
                </a:lnTo>
                <a:lnTo>
                  <a:pt x="198" y="114"/>
                </a:lnTo>
                <a:lnTo>
                  <a:pt x="192" y="114"/>
                </a:lnTo>
                <a:lnTo>
                  <a:pt x="186" y="114"/>
                </a:lnTo>
                <a:lnTo>
                  <a:pt x="180" y="114"/>
                </a:lnTo>
                <a:lnTo>
                  <a:pt x="174" y="120"/>
                </a:lnTo>
                <a:lnTo>
                  <a:pt x="168" y="126"/>
                </a:lnTo>
                <a:lnTo>
                  <a:pt x="162" y="126"/>
                </a:lnTo>
                <a:lnTo>
                  <a:pt x="156" y="126"/>
                </a:lnTo>
                <a:lnTo>
                  <a:pt x="150" y="126"/>
                </a:lnTo>
                <a:lnTo>
                  <a:pt x="144" y="126"/>
                </a:lnTo>
                <a:lnTo>
                  <a:pt x="138" y="126"/>
                </a:lnTo>
                <a:lnTo>
                  <a:pt x="132" y="126"/>
                </a:lnTo>
                <a:lnTo>
                  <a:pt x="132" y="120"/>
                </a:lnTo>
                <a:lnTo>
                  <a:pt x="132" y="114"/>
                </a:lnTo>
                <a:lnTo>
                  <a:pt x="126" y="114"/>
                </a:lnTo>
                <a:lnTo>
                  <a:pt x="126" y="108"/>
                </a:lnTo>
                <a:lnTo>
                  <a:pt x="126" y="102"/>
                </a:lnTo>
                <a:lnTo>
                  <a:pt x="126" y="96"/>
                </a:lnTo>
                <a:lnTo>
                  <a:pt x="126" y="90"/>
                </a:lnTo>
                <a:lnTo>
                  <a:pt x="114" y="90"/>
                </a:lnTo>
                <a:lnTo>
                  <a:pt x="114" y="96"/>
                </a:lnTo>
                <a:lnTo>
                  <a:pt x="114" y="102"/>
                </a:lnTo>
                <a:lnTo>
                  <a:pt x="114" y="108"/>
                </a:lnTo>
                <a:lnTo>
                  <a:pt x="108" y="108"/>
                </a:lnTo>
                <a:lnTo>
                  <a:pt x="102" y="108"/>
                </a:lnTo>
                <a:lnTo>
                  <a:pt x="96" y="102"/>
                </a:lnTo>
                <a:lnTo>
                  <a:pt x="90" y="102"/>
                </a:lnTo>
                <a:lnTo>
                  <a:pt x="84" y="102"/>
                </a:lnTo>
                <a:lnTo>
                  <a:pt x="78" y="108"/>
                </a:lnTo>
                <a:lnTo>
                  <a:pt x="78" y="114"/>
                </a:lnTo>
                <a:lnTo>
                  <a:pt x="78" y="120"/>
                </a:lnTo>
                <a:lnTo>
                  <a:pt x="72" y="120"/>
                </a:lnTo>
                <a:lnTo>
                  <a:pt x="66" y="120"/>
                </a:lnTo>
                <a:lnTo>
                  <a:pt x="66" y="114"/>
                </a:lnTo>
                <a:lnTo>
                  <a:pt x="60" y="114"/>
                </a:lnTo>
                <a:lnTo>
                  <a:pt x="60" y="108"/>
                </a:lnTo>
                <a:lnTo>
                  <a:pt x="54" y="114"/>
                </a:lnTo>
                <a:lnTo>
                  <a:pt x="48" y="114"/>
                </a:lnTo>
                <a:lnTo>
                  <a:pt x="48" y="120"/>
                </a:lnTo>
                <a:lnTo>
                  <a:pt x="42" y="120"/>
                </a:lnTo>
                <a:lnTo>
                  <a:pt x="36" y="120"/>
                </a:lnTo>
                <a:lnTo>
                  <a:pt x="36" y="114"/>
                </a:lnTo>
                <a:lnTo>
                  <a:pt x="30" y="108"/>
                </a:lnTo>
                <a:lnTo>
                  <a:pt x="30" y="102"/>
                </a:lnTo>
                <a:lnTo>
                  <a:pt x="30" y="96"/>
                </a:lnTo>
                <a:lnTo>
                  <a:pt x="30" y="90"/>
                </a:lnTo>
                <a:lnTo>
                  <a:pt x="30" y="84"/>
                </a:lnTo>
                <a:lnTo>
                  <a:pt x="24" y="78"/>
                </a:lnTo>
                <a:lnTo>
                  <a:pt x="30" y="78"/>
                </a:lnTo>
                <a:lnTo>
                  <a:pt x="24" y="78"/>
                </a:lnTo>
                <a:lnTo>
                  <a:pt x="18" y="78"/>
                </a:lnTo>
                <a:lnTo>
                  <a:pt x="18" y="72"/>
                </a:lnTo>
                <a:lnTo>
                  <a:pt x="12" y="72"/>
                </a:lnTo>
                <a:lnTo>
                  <a:pt x="6" y="66"/>
                </a:lnTo>
                <a:lnTo>
                  <a:pt x="0" y="60"/>
                </a:lnTo>
                <a:lnTo>
                  <a:pt x="0" y="54"/>
                </a:lnTo>
                <a:lnTo>
                  <a:pt x="6" y="54"/>
                </a:lnTo>
                <a:lnTo>
                  <a:pt x="6" y="48"/>
                </a:lnTo>
                <a:lnTo>
                  <a:pt x="12" y="48"/>
                </a:lnTo>
                <a:lnTo>
                  <a:pt x="18" y="48"/>
                </a:lnTo>
                <a:lnTo>
                  <a:pt x="18" y="42"/>
                </a:lnTo>
                <a:lnTo>
                  <a:pt x="24" y="42"/>
                </a:lnTo>
                <a:lnTo>
                  <a:pt x="30" y="42"/>
                </a:lnTo>
                <a:lnTo>
                  <a:pt x="246" y="18"/>
                </a:lnTo>
                <a:lnTo>
                  <a:pt x="264" y="42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5462640" y="4881600"/>
            <a:ext cx="1266840" cy="952560"/>
          </a:xfrm>
          <a:custGeom>
            <a:avLst/>
            <a:gdLst/>
            <a:ahLst/>
            <a:rect l="l" t="t" r="r" b="b"/>
            <a:pathLst>
              <a:path w="798" h="600">
                <a:moveTo>
                  <a:pt x="264" y="42"/>
                </a:moveTo>
                <a:lnTo>
                  <a:pt x="510" y="36"/>
                </a:lnTo>
                <a:lnTo>
                  <a:pt x="510" y="42"/>
                </a:lnTo>
                <a:lnTo>
                  <a:pt x="516" y="42"/>
                </a:lnTo>
                <a:lnTo>
                  <a:pt x="516" y="48"/>
                </a:lnTo>
                <a:lnTo>
                  <a:pt x="522" y="48"/>
                </a:lnTo>
                <a:lnTo>
                  <a:pt x="522" y="54"/>
                </a:lnTo>
                <a:lnTo>
                  <a:pt x="528" y="54"/>
                </a:lnTo>
                <a:lnTo>
                  <a:pt x="534" y="54"/>
                </a:lnTo>
                <a:lnTo>
                  <a:pt x="534" y="48"/>
                </a:lnTo>
                <a:lnTo>
                  <a:pt x="534" y="42"/>
                </a:lnTo>
                <a:lnTo>
                  <a:pt x="534" y="36"/>
                </a:lnTo>
                <a:lnTo>
                  <a:pt x="534" y="30"/>
                </a:lnTo>
                <a:lnTo>
                  <a:pt x="528" y="30"/>
                </a:lnTo>
                <a:lnTo>
                  <a:pt x="528" y="24"/>
                </a:lnTo>
                <a:lnTo>
                  <a:pt x="522" y="24"/>
                </a:lnTo>
                <a:lnTo>
                  <a:pt x="522" y="18"/>
                </a:lnTo>
                <a:lnTo>
                  <a:pt x="522" y="12"/>
                </a:lnTo>
                <a:lnTo>
                  <a:pt x="528" y="12"/>
                </a:lnTo>
                <a:lnTo>
                  <a:pt x="528" y="6"/>
                </a:lnTo>
                <a:lnTo>
                  <a:pt x="528" y="0"/>
                </a:lnTo>
                <a:lnTo>
                  <a:pt x="534" y="0"/>
                </a:lnTo>
                <a:lnTo>
                  <a:pt x="540" y="0"/>
                </a:lnTo>
                <a:lnTo>
                  <a:pt x="546" y="0"/>
                </a:lnTo>
                <a:lnTo>
                  <a:pt x="552" y="6"/>
                </a:lnTo>
                <a:lnTo>
                  <a:pt x="558" y="6"/>
                </a:lnTo>
                <a:lnTo>
                  <a:pt x="564" y="12"/>
                </a:lnTo>
                <a:lnTo>
                  <a:pt x="570" y="12"/>
                </a:lnTo>
                <a:lnTo>
                  <a:pt x="576" y="12"/>
                </a:lnTo>
                <a:lnTo>
                  <a:pt x="582" y="18"/>
                </a:lnTo>
                <a:lnTo>
                  <a:pt x="582" y="24"/>
                </a:lnTo>
                <a:lnTo>
                  <a:pt x="588" y="30"/>
                </a:lnTo>
                <a:lnTo>
                  <a:pt x="588" y="36"/>
                </a:lnTo>
                <a:lnTo>
                  <a:pt x="594" y="36"/>
                </a:lnTo>
                <a:lnTo>
                  <a:pt x="594" y="42"/>
                </a:lnTo>
                <a:lnTo>
                  <a:pt x="588" y="48"/>
                </a:lnTo>
                <a:lnTo>
                  <a:pt x="582" y="54"/>
                </a:lnTo>
                <a:lnTo>
                  <a:pt x="576" y="54"/>
                </a:lnTo>
                <a:lnTo>
                  <a:pt x="582" y="54"/>
                </a:lnTo>
                <a:lnTo>
                  <a:pt x="588" y="54"/>
                </a:lnTo>
                <a:lnTo>
                  <a:pt x="594" y="54"/>
                </a:lnTo>
                <a:lnTo>
                  <a:pt x="600" y="60"/>
                </a:lnTo>
                <a:lnTo>
                  <a:pt x="600" y="66"/>
                </a:lnTo>
                <a:lnTo>
                  <a:pt x="606" y="72"/>
                </a:lnTo>
                <a:lnTo>
                  <a:pt x="606" y="78"/>
                </a:lnTo>
                <a:lnTo>
                  <a:pt x="612" y="84"/>
                </a:lnTo>
                <a:lnTo>
                  <a:pt x="612" y="90"/>
                </a:lnTo>
                <a:lnTo>
                  <a:pt x="612" y="96"/>
                </a:lnTo>
                <a:lnTo>
                  <a:pt x="618" y="96"/>
                </a:lnTo>
                <a:lnTo>
                  <a:pt x="618" y="102"/>
                </a:lnTo>
                <a:lnTo>
                  <a:pt x="624" y="102"/>
                </a:lnTo>
                <a:lnTo>
                  <a:pt x="624" y="108"/>
                </a:lnTo>
                <a:lnTo>
                  <a:pt x="624" y="114"/>
                </a:lnTo>
                <a:lnTo>
                  <a:pt x="630" y="114"/>
                </a:lnTo>
                <a:lnTo>
                  <a:pt x="630" y="120"/>
                </a:lnTo>
                <a:lnTo>
                  <a:pt x="630" y="126"/>
                </a:lnTo>
                <a:lnTo>
                  <a:pt x="636" y="126"/>
                </a:lnTo>
                <a:lnTo>
                  <a:pt x="636" y="132"/>
                </a:lnTo>
                <a:lnTo>
                  <a:pt x="642" y="132"/>
                </a:lnTo>
                <a:lnTo>
                  <a:pt x="642" y="138"/>
                </a:lnTo>
                <a:lnTo>
                  <a:pt x="642" y="144"/>
                </a:lnTo>
                <a:lnTo>
                  <a:pt x="648" y="150"/>
                </a:lnTo>
                <a:lnTo>
                  <a:pt x="654" y="156"/>
                </a:lnTo>
                <a:lnTo>
                  <a:pt x="654" y="162"/>
                </a:lnTo>
                <a:lnTo>
                  <a:pt x="660" y="162"/>
                </a:lnTo>
                <a:lnTo>
                  <a:pt x="660" y="168"/>
                </a:lnTo>
                <a:lnTo>
                  <a:pt x="666" y="174"/>
                </a:lnTo>
                <a:lnTo>
                  <a:pt x="666" y="180"/>
                </a:lnTo>
                <a:lnTo>
                  <a:pt x="672" y="180"/>
                </a:lnTo>
                <a:lnTo>
                  <a:pt x="672" y="186"/>
                </a:lnTo>
                <a:lnTo>
                  <a:pt x="678" y="192"/>
                </a:lnTo>
                <a:lnTo>
                  <a:pt x="678" y="198"/>
                </a:lnTo>
                <a:lnTo>
                  <a:pt x="678" y="204"/>
                </a:lnTo>
                <a:lnTo>
                  <a:pt x="684" y="204"/>
                </a:lnTo>
                <a:lnTo>
                  <a:pt x="684" y="210"/>
                </a:lnTo>
                <a:lnTo>
                  <a:pt x="690" y="210"/>
                </a:lnTo>
                <a:lnTo>
                  <a:pt x="696" y="210"/>
                </a:lnTo>
                <a:lnTo>
                  <a:pt x="696" y="216"/>
                </a:lnTo>
                <a:lnTo>
                  <a:pt x="696" y="222"/>
                </a:lnTo>
                <a:lnTo>
                  <a:pt x="696" y="228"/>
                </a:lnTo>
                <a:lnTo>
                  <a:pt x="696" y="234"/>
                </a:lnTo>
                <a:lnTo>
                  <a:pt x="702" y="234"/>
                </a:lnTo>
                <a:lnTo>
                  <a:pt x="702" y="240"/>
                </a:lnTo>
                <a:lnTo>
                  <a:pt x="702" y="246"/>
                </a:lnTo>
                <a:lnTo>
                  <a:pt x="708" y="252"/>
                </a:lnTo>
                <a:lnTo>
                  <a:pt x="708" y="258"/>
                </a:lnTo>
                <a:lnTo>
                  <a:pt x="708" y="264"/>
                </a:lnTo>
                <a:lnTo>
                  <a:pt x="708" y="270"/>
                </a:lnTo>
                <a:lnTo>
                  <a:pt x="714" y="276"/>
                </a:lnTo>
                <a:lnTo>
                  <a:pt x="714" y="282"/>
                </a:lnTo>
                <a:lnTo>
                  <a:pt x="720" y="288"/>
                </a:lnTo>
                <a:lnTo>
                  <a:pt x="726" y="294"/>
                </a:lnTo>
                <a:lnTo>
                  <a:pt x="726" y="300"/>
                </a:lnTo>
                <a:lnTo>
                  <a:pt x="732" y="306"/>
                </a:lnTo>
                <a:lnTo>
                  <a:pt x="732" y="312"/>
                </a:lnTo>
                <a:lnTo>
                  <a:pt x="738" y="312"/>
                </a:lnTo>
                <a:lnTo>
                  <a:pt x="738" y="318"/>
                </a:lnTo>
                <a:lnTo>
                  <a:pt x="744" y="318"/>
                </a:lnTo>
                <a:lnTo>
                  <a:pt x="744" y="324"/>
                </a:lnTo>
                <a:lnTo>
                  <a:pt x="744" y="330"/>
                </a:lnTo>
                <a:lnTo>
                  <a:pt x="750" y="336"/>
                </a:lnTo>
                <a:lnTo>
                  <a:pt x="750" y="342"/>
                </a:lnTo>
                <a:lnTo>
                  <a:pt x="750" y="348"/>
                </a:lnTo>
                <a:lnTo>
                  <a:pt x="756" y="354"/>
                </a:lnTo>
                <a:lnTo>
                  <a:pt x="756" y="360"/>
                </a:lnTo>
                <a:lnTo>
                  <a:pt x="762" y="366"/>
                </a:lnTo>
                <a:lnTo>
                  <a:pt x="768" y="372"/>
                </a:lnTo>
                <a:lnTo>
                  <a:pt x="768" y="378"/>
                </a:lnTo>
                <a:lnTo>
                  <a:pt x="780" y="390"/>
                </a:lnTo>
                <a:lnTo>
                  <a:pt x="786" y="396"/>
                </a:lnTo>
                <a:lnTo>
                  <a:pt x="786" y="402"/>
                </a:lnTo>
                <a:lnTo>
                  <a:pt x="792" y="402"/>
                </a:lnTo>
                <a:lnTo>
                  <a:pt x="792" y="408"/>
                </a:lnTo>
                <a:lnTo>
                  <a:pt x="792" y="414"/>
                </a:lnTo>
                <a:lnTo>
                  <a:pt x="792" y="420"/>
                </a:lnTo>
                <a:lnTo>
                  <a:pt x="798" y="426"/>
                </a:lnTo>
                <a:lnTo>
                  <a:pt x="798" y="432"/>
                </a:lnTo>
                <a:lnTo>
                  <a:pt x="798" y="438"/>
                </a:lnTo>
                <a:lnTo>
                  <a:pt x="798" y="450"/>
                </a:lnTo>
                <a:lnTo>
                  <a:pt x="798" y="462"/>
                </a:lnTo>
                <a:lnTo>
                  <a:pt x="798" y="468"/>
                </a:lnTo>
                <a:lnTo>
                  <a:pt x="798" y="474"/>
                </a:lnTo>
                <a:lnTo>
                  <a:pt x="798" y="480"/>
                </a:lnTo>
                <a:lnTo>
                  <a:pt x="798" y="486"/>
                </a:lnTo>
                <a:lnTo>
                  <a:pt x="798" y="492"/>
                </a:lnTo>
                <a:lnTo>
                  <a:pt x="798" y="498"/>
                </a:lnTo>
                <a:lnTo>
                  <a:pt x="798" y="504"/>
                </a:lnTo>
                <a:lnTo>
                  <a:pt x="798" y="510"/>
                </a:lnTo>
                <a:lnTo>
                  <a:pt x="798" y="516"/>
                </a:lnTo>
                <a:lnTo>
                  <a:pt x="798" y="522"/>
                </a:lnTo>
                <a:lnTo>
                  <a:pt x="798" y="528"/>
                </a:lnTo>
                <a:lnTo>
                  <a:pt x="798" y="534"/>
                </a:lnTo>
                <a:lnTo>
                  <a:pt x="792" y="534"/>
                </a:lnTo>
                <a:lnTo>
                  <a:pt x="786" y="534"/>
                </a:lnTo>
                <a:lnTo>
                  <a:pt x="786" y="540"/>
                </a:lnTo>
                <a:lnTo>
                  <a:pt x="786" y="546"/>
                </a:lnTo>
                <a:lnTo>
                  <a:pt x="792" y="552"/>
                </a:lnTo>
                <a:lnTo>
                  <a:pt x="792" y="558"/>
                </a:lnTo>
                <a:lnTo>
                  <a:pt x="792" y="564"/>
                </a:lnTo>
                <a:lnTo>
                  <a:pt x="798" y="570"/>
                </a:lnTo>
                <a:lnTo>
                  <a:pt x="798" y="576"/>
                </a:lnTo>
                <a:lnTo>
                  <a:pt x="792" y="576"/>
                </a:lnTo>
                <a:lnTo>
                  <a:pt x="792" y="582"/>
                </a:lnTo>
                <a:lnTo>
                  <a:pt x="786" y="582"/>
                </a:lnTo>
                <a:lnTo>
                  <a:pt x="786" y="588"/>
                </a:lnTo>
                <a:lnTo>
                  <a:pt x="780" y="588"/>
                </a:lnTo>
                <a:lnTo>
                  <a:pt x="774" y="588"/>
                </a:lnTo>
                <a:lnTo>
                  <a:pt x="768" y="594"/>
                </a:lnTo>
                <a:lnTo>
                  <a:pt x="762" y="594"/>
                </a:lnTo>
                <a:lnTo>
                  <a:pt x="756" y="594"/>
                </a:lnTo>
                <a:lnTo>
                  <a:pt x="750" y="594"/>
                </a:lnTo>
                <a:lnTo>
                  <a:pt x="738" y="594"/>
                </a:lnTo>
                <a:lnTo>
                  <a:pt x="732" y="600"/>
                </a:lnTo>
                <a:lnTo>
                  <a:pt x="726" y="600"/>
                </a:lnTo>
                <a:lnTo>
                  <a:pt x="720" y="600"/>
                </a:lnTo>
                <a:lnTo>
                  <a:pt x="714" y="600"/>
                </a:lnTo>
                <a:lnTo>
                  <a:pt x="708" y="600"/>
                </a:lnTo>
                <a:lnTo>
                  <a:pt x="702" y="600"/>
                </a:lnTo>
                <a:lnTo>
                  <a:pt x="702" y="594"/>
                </a:lnTo>
                <a:lnTo>
                  <a:pt x="702" y="588"/>
                </a:lnTo>
                <a:lnTo>
                  <a:pt x="708" y="588"/>
                </a:lnTo>
                <a:lnTo>
                  <a:pt x="708" y="582"/>
                </a:lnTo>
                <a:lnTo>
                  <a:pt x="708" y="576"/>
                </a:lnTo>
                <a:lnTo>
                  <a:pt x="702" y="576"/>
                </a:lnTo>
                <a:lnTo>
                  <a:pt x="702" y="570"/>
                </a:lnTo>
                <a:lnTo>
                  <a:pt x="702" y="564"/>
                </a:lnTo>
                <a:lnTo>
                  <a:pt x="696" y="564"/>
                </a:lnTo>
                <a:lnTo>
                  <a:pt x="690" y="564"/>
                </a:lnTo>
                <a:lnTo>
                  <a:pt x="690" y="558"/>
                </a:lnTo>
                <a:lnTo>
                  <a:pt x="690" y="552"/>
                </a:lnTo>
                <a:lnTo>
                  <a:pt x="690" y="546"/>
                </a:lnTo>
                <a:lnTo>
                  <a:pt x="684" y="546"/>
                </a:lnTo>
                <a:lnTo>
                  <a:pt x="678" y="546"/>
                </a:lnTo>
                <a:lnTo>
                  <a:pt x="672" y="546"/>
                </a:lnTo>
                <a:lnTo>
                  <a:pt x="672" y="540"/>
                </a:lnTo>
                <a:lnTo>
                  <a:pt x="672" y="534"/>
                </a:lnTo>
                <a:lnTo>
                  <a:pt x="666" y="534"/>
                </a:lnTo>
                <a:lnTo>
                  <a:pt x="660" y="528"/>
                </a:lnTo>
                <a:lnTo>
                  <a:pt x="654" y="528"/>
                </a:lnTo>
                <a:lnTo>
                  <a:pt x="648" y="528"/>
                </a:lnTo>
                <a:lnTo>
                  <a:pt x="642" y="528"/>
                </a:lnTo>
                <a:lnTo>
                  <a:pt x="636" y="528"/>
                </a:lnTo>
                <a:lnTo>
                  <a:pt x="630" y="528"/>
                </a:lnTo>
                <a:lnTo>
                  <a:pt x="624" y="528"/>
                </a:lnTo>
                <a:lnTo>
                  <a:pt x="624" y="522"/>
                </a:lnTo>
                <a:lnTo>
                  <a:pt x="618" y="522"/>
                </a:lnTo>
                <a:lnTo>
                  <a:pt x="618" y="516"/>
                </a:lnTo>
                <a:lnTo>
                  <a:pt x="618" y="510"/>
                </a:lnTo>
                <a:lnTo>
                  <a:pt x="618" y="504"/>
                </a:lnTo>
                <a:lnTo>
                  <a:pt x="618" y="498"/>
                </a:lnTo>
                <a:lnTo>
                  <a:pt x="612" y="492"/>
                </a:lnTo>
                <a:lnTo>
                  <a:pt x="612" y="486"/>
                </a:lnTo>
                <a:lnTo>
                  <a:pt x="606" y="480"/>
                </a:lnTo>
                <a:lnTo>
                  <a:pt x="606" y="474"/>
                </a:lnTo>
                <a:lnTo>
                  <a:pt x="600" y="474"/>
                </a:lnTo>
                <a:lnTo>
                  <a:pt x="594" y="468"/>
                </a:lnTo>
                <a:lnTo>
                  <a:pt x="588" y="468"/>
                </a:lnTo>
                <a:lnTo>
                  <a:pt x="588" y="462"/>
                </a:lnTo>
                <a:lnTo>
                  <a:pt x="582" y="462"/>
                </a:lnTo>
                <a:lnTo>
                  <a:pt x="582" y="456"/>
                </a:lnTo>
                <a:lnTo>
                  <a:pt x="582" y="450"/>
                </a:lnTo>
                <a:lnTo>
                  <a:pt x="582" y="444"/>
                </a:lnTo>
                <a:lnTo>
                  <a:pt x="588" y="438"/>
                </a:lnTo>
                <a:lnTo>
                  <a:pt x="588" y="432"/>
                </a:lnTo>
                <a:lnTo>
                  <a:pt x="588" y="420"/>
                </a:lnTo>
                <a:lnTo>
                  <a:pt x="582" y="420"/>
                </a:lnTo>
                <a:lnTo>
                  <a:pt x="582" y="426"/>
                </a:lnTo>
                <a:lnTo>
                  <a:pt x="576" y="432"/>
                </a:lnTo>
                <a:lnTo>
                  <a:pt x="570" y="432"/>
                </a:lnTo>
                <a:lnTo>
                  <a:pt x="564" y="432"/>
                </a:lnTo>
                <a:lnTo>
                  <a:pt x="558" y="432"/>
                </a:lnTo>
                <a:lnTo>
                  <a:pt x="558" y="426"/>
                </a:lnTo>
                <a:lnTo>
                  <a:pt x="552" y="420"/>
                </a:lnTo>
                <a:lnTo>
                  <a:pt x="546" y="414"/>
                </a:lnTo>
                <a:lnTo>
                  <a:pt x="546" y="408"/>
                </a:lnTo>
                <a:lnTo>
                  <a:pt x="540" y="408"/>
                </a:lnTo>
                <a:lnTo>
                  <a:pt x="540" y="402"/>
                </a:lnTo>
                <a:lnTo>
                  <a:pt x="534" y="402"/>
                </a:lnTo>
                <a:lnTo>
                  <a:pt x="534" y="396"/>
                </a:lnTo>
                <a:lnTo>
                  <a:pt x="528" y="390"/>
                </a:lnTo>
                <a:lnTo>
                  <a:pt x="522" y="384"/>
                </a:lnTo>
                <a:lnTo>
                  <a:pt x="522" y="378"/>
                </a:lnTo>
                <a:lnTo>
                  <a:pt x="516" y="378"/>
                </a:lnTo>
                <a:lnTo>
                  <a:pt x="516" y="372"/>
                </a:lnTo>
                <a:lnTo>
                  <a:pt x="516" y="366"/>
                </a:lnTo>
                <a:lnTo>
                  <a:pt x="522" y="360"/>
                </a:lnTo>
                <a:lnTo>
                  <a:pt x="528" y="354"/>
                </a:lnTo>
                <a:lnTo>
                  <a:pt x="528" y="348"/>
                </a:lnTo>
                <a:lnTo>
                  <a:pt x="534" y="342"/>
                </a:lnTo>
                <a:lnTo>
                  <a:pt x="534" y="336"/>
                </a:lnTo>
                <a:lnTo>
                  <a:pt x="534" y="330"/>
                </a:lnTo>
                <a:lnTo>
                  <a:pt x="528" y="330"/>
                </a:lnTo>
                <a:lnTo>
                  <a:pt x="522" y="330"/>
                </a:lnTo>
                <a:lnTo>
                  <a:pt x="516" y="336"/>
                </a:lnTo>
                <a:lnTo>
                  <a:pt x="510" y="342"/>
                </a:lnTo>
                <a:lnTo>
                  <a:pt x="510" y="348"/>
                </a:lnTo>
                <a:lnTo>
                  <a:pt x="504" y="348"/>
                </a:lnTo>
                <a:lnTo>
                  <a:pt x="504" y="342"/>
                </a:lnTo>
                <a:lnTo>
                  <a:pt x="498" y="342"/>
                </a:lnTo>
                <a:lnTo>
                  <a:pt x="498" y="336"/>
                </a:lnTo>
                <a:lnTo>
                  <a:pt x="498" y="330"/>
                </a:lnTo>
                <a:lnTo>
                  <a:pt x="498" y="324"/>
                </a:lnTo>
                <a:lnTo>
                  <a:pt x="498" y="318"/>
                </a:lnTo>
                <a:lnTo>
                  <a:pt x="498" y="312"/>
                </a:lnTo>
                <a:lnTo>
                  <a:pt x="492" y="300"/>
                </a:lnTo>
                <a:lnTo>
                  <a:pt x="492" y="294"/>
                </a:lnTo>
                <a:lnTo>
                  <a:pt x="492" y="288"/>
                </a:lnTo>
                <a:lnTo>
                  <a:pt x="486" y="282"/>
                </a:lnTo>
                <a:lnTo>
                  <a:pt x="486" y="276"/>
                </a:lnTo>
                <a:lnTo>
                  <a:pt x="486" y="270"/>
                </a:lnTo>
                <a:lnTo>
                  <a:pt x="492" y="270"/>
                </a:lnTo>
                <a:lnTo>
                  <a:pt x="492" y="264"/>
                </a:lnTo>
                <a:lnTo>
                  <a:pt x="498" y="264"/>
                </a:lnTo>
                <a:lnTo>
                  <a:pt x="498" y="258"/>
                </a:lnTo>
                <a:lnTo>
                  <a:pt x="504" y="258"/>
                </a:lnTo>
                <a:lnTo>
                  <a:pt x="504" y="252"/>
                </a:lnTo>
                <a:lnTo>
                  <a:pt x="504" y="246"/>
                </a:lnTo>
                <a:lnTo>
                  <a:pt x="498" y="240"/>
                </a:lnTo>
                <a:lnTo>
                  <a:pt x="498" y="234"/>
                </a:lnTo>
                <a:lnTo>
                  <a:pt x="498" y="228"/>
                </a:lnTo>
                <a:lnTo>
                  <a:pt x="498" y="222"/>
                </a:lnTo>
                <a:lnTo>
                  <a:pt x="498" y="216"/>
                </a:lnTo>
                <a:lnTo>
                  <a:pt x="492" y="216"/>
                </a:lnTo>
                <a:lnTo>
                  <a:pt x="492" y="210"/>
                </a:lnTo>
                <a:lnTo>
                  <a:pt x="492" y="204"/>
                </a:lnTo>
                <a:lnTo>
                  <a:pt x="486" y="204"/>
                </a:lnTo>
                <a:lnTo>
                  <a:pt x="480" y="198"/>
                </a:lnTo>
                <a:lnTo>
                  <a:pt x="474" y="198"/>
                </a:lnTo>
                <a:lnTo>
                  <a:pt x="468" y="198"/>
                </a:lnTo>
                <a:lnTo>
                  <a:pt x="462" y="198"/>
                </a:lnTo>
                <a:lnTo>
                  <a:pt x="456" y="198"/>
                </a:lnTo>
                <a:lnTo>
                  <a:pt x="450" y="198"/>
                </a:lnTo>
                <a:lnTo>
                  <a:pt x="450" y="192"/>
                </a:lnTo>
                <a:lnTo>
                  <a:pt x="444" y="192"/>
                </a:lnTo>
                <a:lnTo>
                  <a:pt x="444" y="186"/>
                </a:lnTo>
                <a:lnTo>
                  <a:pt x="444" y="180"/>
                </a:lnTo>
                <a:lnTo>
                  <a:pt x="444" y="174"/>
                </a:lnTo>
                <a:lnTo>
                  <a:pt x="444" y="168"/>
                </a:lnTo>
                <a:lnTo>
                  <a:pt x="438" y="168"/>
                </a:lnTo>
                <a:lnTo>
                  <a:pt x="432" y="168"/>
                </a:lnTo>
                <a:lnTo>
                  <a:pt x="426" y="162"/>
                </a:lnTo>
                <a:lnTo>
                  <a:pt x="420" y="156"/>
                </a:lnTo>
                <a:lnTo>
                  <a:pt x="414" y="156"/>
                </a:lnTo>
                <a:lnTo>
                  <a:pt x="408" y="150"/>
                </a:lnTo>
                <a:lnTo>
                  <a:pt x="402" y="150"/>
                </a:lnTo>
                <a:lnTo>
                  <a:pt x="396" y="150"/>
                </a:lnTo>
                <a:lnTo>
                  <a:pt x="390" y="150"/>
                </a:lnTo>
                <a:lnTo>
                  <a:pt x="390" y="144"/>
                </a:lnTo>
                <a:lnTo>
                  <a:pt x="390" y="138"/>
                </a:lnTo>
                <a:lnTo>
                  <a:pt x="390" y="132"/>
                </a:lnTo>
                <a:lnTo>
                  <a:pt x="384" y="132"/>
                </a:lnTo>
                <a:lnTo>
                  <a:pt x="384" y="126"/>
                </a:lnTo>
                <a:lnTo>
                  <a:pt x="378" y="126"/>
                </a:lnTo>
                <a:lnTo>
                  <a:pt x="378" y="120"/>
                </a:lnTo>
                <a:lnTo>
                  <a:pt x="372" y="120"/>
                </a:lnTo>
                <a:lnTo>
                  <a:pt x="372" y="114"/>
                </a:lnTo>
                <a:lnTo>
                  <a:pt x="366" y="114"/>
                </a:lnTo>
                <a:lnTo>
                  <a:pt x="366" y="108"/>
                </a:lnTo>
                <a:lnTo>
                  <a:pt x="360" y="108"/>
                </a:lnTo>
                <a:lnTo>
                  <a:pt x="354" y="108"/>
                </a:lnTo>
                <a:lnTo>
                  <a:pt x="348" y="108"/>
                </a:lnTo>
                <a:lnTo>
                  <a:pt x="342" y="108"/>
                </a:lnTo>
                <a:lnTo>
                  <a:pt x="336" y="108"/>
                </a:lnTo>
                <a:lnTo>
                  <a:pt x="330" y="108"/>
                </a:lnTo>
                <a:lnTo>
                  <a:pt x="324" y="114"/>
                </a:lnTo>
                <a:lnTo>
                  <a:pt x="324" y="120"/>
                </a:lnTo>
                <a:lnTo>
                  <a:pt x="318" y="126"/>
                </a:lnTo>
                <a:lnTo>
                  <a:pt x="318" y="132"/>
                </a:lnTo>
                <a:lnTo>
                  <a:pt x="318" y="144"/>
                </a:lnTo>
                <a:lnTo>
                  <a:pt x="318" y="150"/>
                </a:lnTo>
                <a:lnTo>
                  <a:pt x="312" y="150"/>
                </a:lnTo>
                <a:lnTo>
                  <a:pt x="306" y="156"/>
                </a:lnTo>
                <a:lnTo>
                  <a:pt x="300" y="156"/>
                </a:lnTo>
                <a:lnTo>
                  <a:pt x="294" y="156"/>
                </a:lnTo>
                <a:lnTo>
                  <a:pt x="288" y="156"/>
                </a:lnTo>
                <a:lnTo>
                  <a:pt x="282" y="156"/>
                </a:lnTo>
                <a:lnTo>
                  <a:pt x="276" y="156"/>
                </a:lnTo>
                <a:lnTo>
                  <a:pt x="276" y="162"/>
                </a:lnTo>
                <a:lnTo>
                  <a:pt x="270" y="162"/>
                </a:lnTo>
                <a:lnTo>
                  <a:pt x="264" y="162"/>
                </a:lnTo>
                <a:lnTo>
                  <a:pt x="264" y="168"/>
                </a:lnTo>
                <a:lnTo>
                  <a:pt x="258" y="168"/>
                </a:lnTo>
                <a:lnTo>
                  <a:pt x="258" y="174"/>
                </a:lnTo>
                <a:lnTo>
                  <a:pt x="252" y="174"/>
                </a:lnTo>
                <a:lnTo>
                  <a:pt x="246" y="174"/>
                </a:lnTo>
                <a:lnTo>
                  <a:pt x="240" y="174"/>
                </a:lnTo>
                <a:lnTo>
                  <a:pt x="234" y="174"/>
                </a:lnTo>
                <a:lnTo>
                  <a:pt x="234" y="168"/>
                </a:lnTo>
                <a:lnTo>
                  <a:pt x="228" y="162"/>
                </a:lnTo>
                <a:lnTo>
                  <a:pt x="228" y="156"/>
                </a:lnTo>
                <a:lnTo>
                  <a:pt x="228" y="150"/>
                </a:lnTo>
                <a:lnTo>
                  <a:pt x="222" y="150"/>
                </a:lnTo>
                <a:lnTo>
                  <a:pt x="216" y="150"/>
                </a:lnTo>
                <a:lnTo>
                  <a:pt x="210" y="150"/>
                </a:lnTo>
                <a:lnTo>
                  <a:pt x="210" y="144"/>
                </a:lnTo>
                <a:lnTo>
                  <a:pt x="210" y="138"/>
                </a:lnTo>
                <a:lnTo>
                  <a:pt x="210" y="132"/>
                </a:lnTo>
                <a:lnTo>
                  <a:pt x="210" y="126"/>
                </a:lnTo>
                <a:lnTo>
                  <a:pt x="210" y="120"/>
                </a:lnTo>
                <a:lnTo>
                  <a:pt x="204" y="120"/>
                </a:lnTo>
                <a:lnTo>
                  <a:pt x="204" y="114"/>
                </a:lnTo>
                <a:lnTo>
                  <a:pt x="198" y="114"/>
                </a:lnTo>
                <a:lnTo>
                  <a:pt x="192" y="114"/>
                </a:lnTo>
                <a:lnTo>
                  <a:pt x="186" y="114"/>
                </a:lnTo>
                <a:lnTo>
                  <a:pt x="180" y="114"/>
                </a:lnTo>
                <a:lnTo>
                  <a:pt x="174" y="120"/>
                </a:lnTo>
                <a:lnTo>
                  <a:pt x="168" y="126"/>
                </a:lnTo>
                <a:lnTo>
                  <a:pt x="162" y="126"/>
                </a:lnTo>
                <a:lnTo>
                  <a:pt x="156" y="126"/>
                </a:lnTo>
                <a:lnTo>
                  <a:pt x="150" y="126"/>
                </a:lnTo>
                <a:lnTo>
                  <a:pt x="144" y="126"/>
                </a:lnTo>
                <a:lnTo>
                  <a:pt x="138" y="126"/>
                </a:lnTo>
                <a:lnTo>
                  <a:pt x="132" y="126"/>
                </a:lnTo>
                <a:lnTo>
                  <a:pt x="132" y="120"/>
                </a:lnTo>
                <a:lnTo>
                  <a:pt x="132" y="114"/>
                </a:lnTo>
                <a:lnTo>
                  <a:pt x="126" y="114"/>
                </a:lnTo>
                <a:lnTo>
                  <a:pt x="126" y="108"/>
                </a:lnTo>
                <a:lnTo>
                  <a:pt x="126" y="102"/>
                </a:lnTo>
                <a:lnTo>
                  <a:pt x="126" y="96"/>
                </a:lnTo>
                <a:lnTo>
                  <a:pt x="126" y="90"/>
                </a:lnTo>
                <a:lnTo>
                  <a:pt x="114" y="90"/>
                </a:lnTo>
                <a:lnTo>
                  <a:pt x="114" y="96"/>
                </a:lnTo>
                <a:lnTo>
                  <a:pt x="114" y="102"/>
                </a:lnTo>
                <a:lnTo>
                  <a:pt x="114" y="108"/>
                </a:lnTo>
                <a:lnTo>
                  <a:pt x="108" y="108"/>
                </a:lnTo>
                <a:lnTo>
                  <a:pt x="102" y="108"/>
                </a:lnTo>
                <a:lnTo>
                  <a:pt x="96" y="102"/>
                </a:lnTo>
                <a:lnTo>
                  <a:pt x="90" y="102"/>
                </a:lnTo>
                <a:lnTo>
                  <a:pt x="84" y="102"/>
                </a:lnTo>
                <a:lnTo>
                  <a:pt x="78" y="108"/>
                </a:lnTo>
                <a:lnTo>
                  <a:pt x="78" y="114"/>
                </a:lnTo>
                <a:lnTo>
                  <a:pt x="78" y="120"/>
                </a:lnTo>
                <a:lnTo>
                  <a:pt x="72" y="120"/>
                </a:lnTo>
                <a:lnTo>
                  <a:pt x="66" y="120"/>
                </a:lnTo>
                <a:lnTo>
                  <a:pt x="66" y="114"/>
                </a:lnTo>
                <a:lnTo>
                  <a:pt x="60" y="114"/>
                </a:lnTo>
                <a:lnTo>
                  <a:pt x="60" y="108"/>
                </a:lnTo>
                <a:lnTo>
                  <a:pt x="54" y="114"/>
                </a:lnTo>
                <a:lnTo>
                  <a:pt x="48" y="114"/>
                </a:lnTo>
                <a:lnTo>
                  <a:pt x="48" y="120"/>
                </a:lnTo>
                <a:lnTo>
                  <a:pt x="42" y="120"/>
                </a:lnTo>
                <a:lnTo>
                  <a:pt x="36" y="120"/>
                </a:lnTo>
                <a:lnTo>
                  <a:pt x="36" y="114"/>
                </a:lnTo>
                <a:lnTo>
                  <a:pt x="30" y="108"/>
                </a:lnTo>
                <a:lnTo>
                  <a:pt x="30" y="102"/>
                </a:lnTo>
                <a:lnTo>
                  <a:pt x="30" y="96"/>
                </a:lnTo>
                <a:lnTo>
                  <a:pt x="30" y="90"/>
                </a:lnTo>
                <a:lnTo>
                  <a:pt x="30" y="84"/>
                </a:lnTo>
                <a:lnTo>
                  <a:pt x="24" y="78"/>
                </a:lnTo>
                <a:lnTo>
                  <a:pt x="30" y="78"/>
                </a:lnTo>
                <a:lnTo>
                  <a:pt x="24" y="78"/>
                </a:lnTo>
                <a:lnTo>
                  <a:pt x="18" y="78"/>
                </a:lnTo>
                <a:lnTo>
                  <a:pt x="18" y="72"/>
                </a:lnTo>
                <a:lnTo>
                  <a:pt x="12" y="72"/>
                </a:lnTo>
                <a:lnTo>
                  <a:pt x="6" y="66"/>
                </a:lnTo>
                <a:lnTo>
                  <a:pt x="0" y="60"/>
                </a:lnTo>
                <a:lnTo>
                  <a:pt x="0" y="54"/>
                </a:lnTo>
                <a:lnTo>
                  <a:pt x="6" y="54"/>
                </a:lnTo>
                <a:lnTo>
                  <a:pt x="6" y="48"/>
                </a:lnTo>
                <a:lnTo>
                  <a:pt x="12" y="48"/>
                </a:lnTo>
                <a:lnTo>
                  <a:pt x="18" y="48"/>
                </a:lnTo>
                <a:lnTo>
                  <a:pt x="18" y="42"/>
                </a:lnTo>
                <a:lnTo>
                  <a:pt x="24" y="42"/>
                </a:lnTo>
                <a:lnTo>
                  <a:pt x="30" y="42"/>
                </a:lnTo>
                <a:lnTo>
                  <a:pt x="246" y="18"/>
                </a:lnTo>
                <a:lnTo>
                  <a:pt x="264" y="42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6595920" y="5424480"/>
            <a:ext cx="57240" cy="95400"/>
          </a:xfrm>
          <a:custGeom>
            <a:avLst/>
            <a:gdLst/>
            <a:ahLst/>
            <a:rect l="l" t="t" r="r" b="b"/>
            <a:pathLst>
              <a:path w="36" h="60">
                <a:moveTo>
                  <a:pt x="12" y="24"/>
                </a:moveTo>
                <a:lnTo>
                  <a:pt x="18" y="18"/>
                </a:lnTo>
                <a:lnTo>
                  <a:pt x="24" y="12"/>
                </a:lnTo>
                <a:lnTo>
                  <a:pt x="24" y="6"/>
                </a:lnTo>
                <a:lnTo>
                  <a:pt x="30" y="6"/>
                </a:lnTo>
                <a:lnTo>
                  <a:pt x="30" y="0"/>
                </a:lnTo>
                <a:lnTo>
                  <a:pt x="36" y="0"/>
                </a:lnTo>
                <a:lnTo>
                  <a:pt x="36" y="6"/>
                </a:lnTo>
                <a:lnTo>
                  <a:pt x="36" y="12"/>
                </a:lnTo>
                <a:lnTo>
                  <a:pt x="36" y="18"/>
                </a:lnTo>
                <a:lnTo>
                  <a:pt x="36" y="24"/>
                </a:lnTo>
                <a:lnTo>
                  <a:pt x="36" y="30"/>
                </a:lnTo>
                <a:lnTo>
                  <a:pt x="30" y="36"/>
                </a:lnTo>
                <a:lnTo>
                  <a:pt x="24" y="42"/>
                </a:lnTo>
                <a:lnTo>
                  <a:pt x="18" y="48"/>
                </a:lnTo>
                <a:lnTo>
                  <a:pt x="12" y="54"/>
                </a:lnTo>
                <a:lnTo>
                  <a:pt x="12" y="60"/>
                </a:lnTo>
                <a:lnTo>
                  <a:pt x="6" y="60"/>
                </a:lnTo>
                <a:lnTo>
                  <a:pt x="0" y="60"/>
                </a:lnTo>
                <a:lnTo>
                  <a:pt x="0" y="54"/>
                </a:lnTo>
                <a:lnTo>
                  <a:pt x="0" y="48"/>
                </a:lnTo>
                <a:lnTo>
                  <a:pt x="0" y="42"/>
                </a:lnTo>
                <a:lnTo>
                  <a:pt x="0" y="36"/>
                </a:lnTo>
                <a:lnTo>
                  <a:pt x="0" y="30"/>
                </a:lnTo>
                <a:lnTo>
                  <a:pt x="6" y="30"/>
                </a:lnTo>
                <a:lnTo>
                  <a:pt x="6" y="24"/>
                </a:lnTo>
                <a:lnTo>
                  <a:pt x="12" y="24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0" name=""/>
          <p:cNvGrpSpPr/>
          <p:nvPr/>
        </p:nvGrpSpPr>
        <p:grpSpPr>
          <a:xfrm>
            <a:off x="6595920" y="5424480"/>
            <a:ext cx="57240" cy="95400"/>
            <a:chOff x="6595920" y="5424480"/>
            <a:chExt cx="57240" cy="95400"/>
          </a:xfrm>
        </p:grpSpPr>
        <p:sp>
          <p:nvSpPr>
            <p:cNvPr id="231" name=""/>
            <p:cNvSpPr/>
            <p:nvPr/>
          </p:nvSpPr>
          <p:spPr>
            <a:xfrm>
              <a:off x="6595920" y="5424480"/>
              <a:ext cx="57240" cy="95400"/>
            </a:xfrm>
            <a:custGeom>
              <a:avLst/>
              <a:gdLst/>
              <a:ahLst/>
              <a:rect l="l" t="t" r="r" b="b"/>
              <a:pathLst>
                <a:path w="36" h="60">
                  <a:moveTo>
                    <a:pt x="12" y="24"/>
                  </a:moveTo>
                  <a:lnTo>
                    <a:pt x="18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83ff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6595920" y="5424480"/>
              <a:ext cx="57240" cy="95400"/>
            </a:xfrm>
            <a:custGeom>
              <a:avLst/>
              <a:gdLst/>
              <a:ahLst/>
              <a:rect l="l" t="t" r="r" b="b"/>
              <a:pathLst>
                <a:path w="36" h="60">
                  <a:moveTo>
                    <a:pt x="12" y="24"/>
                  </a:moveTo>
                  <a:lnTo>
                    <a:pt x="18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24"/>
                  </a:lnTo>
                </a:path>
              </a:pathLst>
            </a:custGeom>
            <a:noFill/>
            <a:ln cap="rnd" w="9360">
              <a:solidFill>
                <a:srgbClr val="aaaba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"/>
          <p:cNvSpPr/>
          <p:nvPr/>
        </p:nvSpPr>
        <p:spPr>
          <a:xfrm>
            <a:off x="5576760" y="2271600"/>
            <a:ext cx="19080" cy="2880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lnTo>
                  <a:pt x="12" y="12"/>
                </a:lnTo>
                <a:lnTo>
                  <a:pt x="6" y="12"/>
                </a:lnTo>
                <a:lnTo>
                  <a:pt x="6" y="18"/>
                </a:lnTo>
                <a:lnTo>
                  <a:pt x="0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bfe1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5576760" y="2271600"/>
            <a:ext cx="19080" cy="2880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lnTo>
                  <a:pt x="12" y="12"/>
                </a:lnTo>
                <a:lnTo>
                  <a:pt x="6" y="12"/>
                </a:lnTo>
                <a:lnTo>
                  <a:pt x="6" y="18"/>
                </a:lnTo>
                <a:lnTo>
                  <a:pt x="0" y="18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cap="rnd" w="9360">
            <a:solidFill>
              <a:srgbClr val="aaa9a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5605560" y="2281320"/>
            <a:ext cx="28440" cy="4752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12" y="0"/>
                </a:lnTo>
                <a:lnTo>
                  <a:pt x="12" y="6"/>
                </a:lnTo>
                <a:lnTo>
                  <a:pt x="18" y="6"/>
                </a:lnTo>
                <a:lnTo>
                  <a:pt x="18" y="12"/>
                </a:lnTo>
                <a:lnTo>
                  <a:pt x="18" y="18"/>
                </a:lnTo>
                <a:lnTo>
                  <a:pt x="18" y="24"/>
                </a:lnTo>
                <a:lnTo>
                  <a:pt x="18" y="30"/>
                </a:lnTo>
                <a:lnTo>
                  <a:pt x="12" y="30"/>
                </a:lnTo>
                <a:lnTo>
                  <a:pt x="6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6" y="0"/>
                </a:lnTo>
                <a:lnTo>
                  <a:pt x="12" y="0"/>
                </a:lnTo>
                <a:close/>
              </a:path>
            </a:pathLst>
          </a:custGeom>
          <a:solidFill>
            <a:srgbClr val="bfe1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5605560" y="2281320"/>
            <a:ext cx="28440" cy="4752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12" y="0"/>
                </a:lnTo>
                <a:lnTo>
                  <a:pt x="12" y="6"/>
                </a:lnTo>
                <a:lnTo>
                  <a:pt x="18" y="6"/>
                </a:lnTo>
                <a:lnTo>
                  <a:pt x="18" y="12"/>
                </a:lnTo>
                <a:lnTo>
                  <a:pt x="18" y="18"/>
                </a:lnTo>
                <a:lnTo>
                  <a:pt x="18" y="24"/>
                </a:lnTo>
                <a:lnTo>
                  <a:pt x="18" y="30"/>
                </a:lnTo>
                <a:lnTo>
                  <a:pt x="12" y="30"/>
                </a:lnTo>
                <a:lnTo>
                  <a:pt x="6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6" y="0"/>
                </a:lnTo>
                <a:lnTo>
                  <a:pt x="12" y="0"/>
                </a:lnTo>
              </a:path>
            </a:pathLst>
          </a:custGeom>
          <a:noFill/>
          <a:ln cap="rnd" w="9360">
            <a:solidFill>
              <a:srgbClr val="aaa9a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5529240" y="2328840"/>
            <a:ext cx="19080" cy="2844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6"/>
                </a:lnTo>
                <a:lnTo>
                  <a:pt x="12" y="12"/>
                </a:lnTo>
                <a:lnTo>
                  <a:pt x="12" y="18"/>
                </a:lnTo>
                <a:lnTo>
                  <a:pt x="6" y="18"/>
                </a:lnTo>
                <a:lnTo>
                  <a:pt x="0" y="18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bfe1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5529240" y="2328840"/>
            <a:ext cx="19080" cy="2844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6"/>
                </a:lnTo>
                <a:lnTo>
                  <a:pt x="12" y="12"/>
                </a:lnTo>
                <a:lnTo>
                  <a:pt x="12" y="18"/>
                </a:lnTo>
                <a:lnTo>
                  <a:pt x="6" y="18"/>
                </a:lnTo>
                <a:lnTo>
                  <a:pt x="0" y="18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cap="rnd" w="9360">
            <a:solidFill>
              <a:srgbClr val="aaa9a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5653080" y="2309760"/>
            <a:ext cx="9360" cy="19080"/>
          </a:xfrm>
          <a:custGeom>
            <a:avLst/>
            <a:gdLst/>
            <a:ahLst/>
            <a:rect l="l" t="t" r="r" b="b"/>
            <a:pathLst>
              <a:path w="6" h="12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bfe1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5653080" y="2309760"/>
            <a:ext cx="9360" cy="19080"/>
          </a:xfrm>
          <a:custGeom>
            <a:avLst/>
            <a:gdLst/>
            <a:ahLst/>
            <a:rect l="l" t="t" r="r" b="b"/>
            <a:pathLst>
              <a:path w="6" h="12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cap="rnd" w="9360">
            <a:solidFill>
              <a:srgbClr val="aaa9a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5186520" y="2243160"/>
            <a:ext cx="1019160" cy="857160"/>
          </a:xfrm>
          <a:custGeom>
            <a:avLst/>
            <a:gdLst/>
            <a:ahLst/>
            <a:rect l="l" t="t" r="r" b="b"/>
            <a:pathLst>
              <a:path w="642" h="540">
                <a:moveTo>
                  <a:pt x="258" y="0"/>
                </a:moveTo>
                <a:lnTo>
                  <a:pt x="270" y="0"/>
                </a:lnTo>
                <a:lnTo>
                  <a:pt x="282" y="0"/>
                </a:lnTo>
                <a:lnTo>
                  <a:pt x="306" y="0"/>
                </a:lnTo>
                <a:lnTo>
                  <a:pt x="324" y="0"/>
                </a:lnTo>
                <a:lnTo>
                  <a:pt x="336" y="0"/>
                </a:lnTo>
                <a:lnTo>
                  <a:pt x="348" y="6"/>
                </a:lnTo>
                <a:lnTo>
                  <a:pt x="360" y="6"/>
                </a:lnTo>
                <a:lnTo>
                  <a:pt x="372" y="6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2" y="6"/>
                </a:lnTo>
                <a:lnTo>
                  <a:pt x="408" y="6"/>
                </a:lnTo>
                <a:lnTo>
                  <a:pt x="414" y="6"/>
                </a:lnTo>
                <a:lnTo>
                  <a:pt x="420" y="6"/>
                </a:lnTo>
                <a:lnTo>
                  <a:pt x="420" y="12"/>
                </a:lnTo>
                <a:lnTo>
                  <a:pt x="426" y="12"/>
                </a:lnTo>
                <a:lnTo>
                  <a:pt x="432" y="12"/>
                </a:lnTo>
                <a:lnTo>
                  <a:pt x="438" y="12"/>
                </a:lnTo>
                <a:lnTo>
                  <a:pt x="438" y="18"/>
                </a:lnTo>
                <a:lnTo>
                  <a:pt x="444" y="18"/>
                </a:lnTo>
                <a:lnTo>
                  <a:pt x="450" y="12"/>
                </a:lnTo>
                <a:lnTo>
                  <a:pt x="456" y="12"/>
                </a:lnTo>
                <a:lnTo>
                  <a:pt x="462" y="6"/>
                </a:lnTo>
                <a:lnTo>
                  <a:pt x="468" y="6"/>
                </a:lnTo>
                <a:lnTo>
                  <a:pt x="474" y="0"/>
                </a:lnTo>
                <a:lnTo>
                  <a:pt x="474" y="6"/>
                </a:lnTo>
                <a:lnTo>
                  <a:pt x="480" y="12"/>
                </a:lnTo>
                <a:lnTo>
                  <a:pt x="486" y="12"/>
                </a:lnTo>
                <a:lnTo>
                  <a:pt x="492" y="18"/>
                </a:lnTo>
                <a:lnTo>
                  <a:pt x="498" y="18"/>
                </a:lnTo>
                <a:lnTo>
                  <a:pt x="504" y="18"/>
                </a:lnTo>
                <a:lnTo>
                  <a:pt x="510" y="18"/>
                </a:lnTo>
                <a:lnTo>
                  <a:pt x="510" y="24"/>
                </a:lnTo>
                <a:lnTo>
                  <a:pt x="516" y="24"/>
                </a:lnTo>
                <a:lnTo>
                  <a:pt x="522" y="24"/>
                </a:lnTo>
                <a:lnTo>
                  <a:pt x="528" y="18"/>
                </a:lnTo>
                <a:lnTo>
                  <a:pt x="534" y="18"/>
                </a:lnTo>
                <a:lnTo>
                  <a:pt x="540" y="18"/>
                </a:lnTo>
                <a:lnTo>
                  <a:pt x="546" y="18"/>
                </a:lnTo>
                <a:lnTo>
                  <a:pt x="552" y="24"/>
                </a:lnTo>
                <a:lnTo>
                  <a:pt x="552" y="30"/>
                </a:lnTo>
                <a:lnTo>
                  <a:pt x="558" y="30"/>
                </a:lnTo>
                <a:lnTo>
                  <a:pt x="558" y="36"/>
                </a:lnTo>
                <a:lnTo>
                  <a:pt x="558" y="42"/>
                </a:lnTo>
                <a:lnTo>
                  <a:pt x="564" y="42"/>
                </a:lnTo>
                <a:lnTo>
                  <a:pt x="564" y="48"/>
                </a:lnTo>
                <a:lnTo>
                  <a:pt x="564" y="54"/>
                </a:lnTo>
                <a:lnTo>
                  <a:pt x="570" y="54"/>
                </a:lnTo>
                <a:lnTo>
                  <a:pt x="576" y="54"/>
                </a:lnTo>
                <a:lnTo>
                  <a:pt x="582" y="54"/>
                </a:lnTo>
                <a:lnTo>
                  <a:pt x="582" y="60"/>
                </a:lnTo>
                <a:lnTo>
                  <a:pt x="582" y="66"/>
                </a:lnTo>
                <a:lnTo>
                  <a:pt x="582" y="72"/>
                </a:lnTo>
                <a:lnTo>
                  <a:pt x="582" y="78"/>
                </a:lnTo>
                <a:lnTo>
                  <a:pt x="588" y="78"/>
                </a:lnTo>
                <a:lnTo>
                  <a:pt x="594" y="78"/>
                </a:lnTo>
                <a:lnTo>
                  <a:pt x="600" y="78"/>
                </a:lnTo>
                <a:lnTo>
                  <a:pt x="600" y="84"/>
                </a:lnTo>
                <a:lnTo>
                  <a:pt x="600" y="90"/>
                </a:lnTo>
                <a:lnTo>
                  <a:pt x="600" y="96"/>
                </a:lnTo>
                <a:lnTo>
                  <a:pt x="606" y="96"/>
                </a:lnTo>
                <a:lnTo>
                  <a:pt x="612" y="102"/>
                </a:lnTo>
                <a:lnTo>
                  <a:pt x="618" y="102"/>
                </a:lnTo>
                <a:lnTo>
                  <a:pt x="618" y="108"/>
                </a:lnTo>
                <a:lnTo>
                  <a:pt x="624" y="108"/>
                </a:lnTo>
                <a:lnTo>
                  <a:pt x="630" y="108"/>
                </a:lnTo>
                <a:lnTo>
                  <a:pt x="630" y="114"/>
                </a:lnTo>
                <a:lnTo>
                  <a:pt x="636" y="114"/>
                </a:lnTo>
                <a:lnTo>
                  <a:pt x="636" y="120"/>
                </a:lnTo>
                <a:lnTo>
                  <a:pt x="636" y="126"/>
                </a:lnTo>
                <a:lnTo>
                  <a:pt x="642" y="126"/>
                </a:lnTo>
                <a:lnTo>
                  <a:pt x="642" y="132"/>
                </a:lnTo>
                <a:lnTo>
                  <a:pt x="636" y="132"/>
                </a:lnTo>
                <a:lnTo>
                  <a:pt x="636" y="138"/>
                </a:lnTo>
                <a:lnTo>
                  <a:pt x="630" y="138"/>
                </a:lnTo>
                <a:lnTo>
                  <a:pt x="624" y="138"/>
                </a:lnTo>
                <a:lnTo>
                  <a:pt x="618" y="138"/>
                </a:lnTo>
                <a:lnTo>
                  <a:pt x="612" y="132"/>
                </a:lnTo>
                <a:lnTo>
                  <a:pt x="606" y="132"/>
                </a:lnTo>
                <a:lnTo>
                  <a:pt x="600" y="132"/>
                </a:lnTo>
                <a:lnTo>
                  <a:pt x="594" y="132"/>
                </a:lnTo>
                <a:lnTo>
                  <a:pt x="600" y="132"/>
                </a:lnTo>
                <a:lnTo>
                  <a:pt x="612" y="138"/>
                </a:lnTo>
                <a:lnTo>
                  <a:pt x="618" y="144"/>
                </a:lnTo>
                <a:lnTo>
                  <a:pt x="624" y="150"/>
                </a:lnTo>
                <a:lnTo>
                  <a:pt x="618" y="150"/>
                </a:lnTo>
                <a:lnTo>
                  <a:pt x="618" y="156"/>
                </a:lnTo>
                <a:lnTo>
                  <a:pt x="618" y="162"/>
                </a:lnTo>
                <a:lnTo>
                  <a:pt x="612" y="162"/>
                </a:lnTo>
                <a:lnTo>
                  <a:pt x="606" y="168"/>
                </a:lnTo>
                <a:lnTo>
                  <a:pt x="600" y="168"/>
                </a:lnTo>
                <a:lnTo>
                  <a:pt x="594" y="162"/>
                </a:lnTo>
                <a:lnTo>
                  <a:pt x="588" y="162"/>
                </a:lnTo>
                <a:lnTo>
                  <a:pt x="582" y="156"/>
                </a:lnTo>
                <a:lnTo>
                  <a:pt x="576" y="156"/>
                </a:lnTo>
                <a:lnTo>
                  <a:pt x="576" y="150"/>
                </a:lnTo>
                <a:lnTo>
                  <a:pt x="570" y="156"/>
                </a:lnTo>
                <a:lnTo>
                  <a:pt x="564" y="162"/>
                </a:lnTo>
                <a:lnTo>
                  <a:pt x="564" y="168"/>
                </a:lnTo>
                <a:lnTo>
                  <a:pt x="558" y="168"/>
                </a:lnTo>
                <a:lnTo>
                  <a:pt x="552" y="168"/>
                </a:lnTo>
                <a:lnTo>
                  <a:pt x="552" y="162"/>
                </a:lnTo>
                <a:lnTo>
                  <a:pt x="546" y="156"/>
                </a:lnTo>
                <a:lnTo>
                  <a:pt x="540" y="156"/>
                </a:lnTo>
                <a:lnTo>
                  <a:pt x="534" y="150"/>
                </a:lnTo>
                <a:lnTo>
                  <a:pt x="540" y="150"/>
                </a:lnTo>
                <a:lnTo>
                  <a:pt x="540" y="144"/>
                </a:lnTo>
                <a:lnTo>
                  <a:pt x="540" y="138"/>
                </a:lnTo>
                <a:lnTo>
                  <a:pt x="540" y="132"/>
                </a:lnTo>
                <a:lnTo>
                  <a:pt x="534" y="132"/>
                </a:lnTo>
                <a:lnTo>
                  <a:pt x="516" y="132"/>
                </a:lnTo>
                <a:lnTo>
                  <a:pt x="516" y="126"/>
                </a:lnTo>
                <a:lnTo>
                  <a:pt x="516" y="120"/>
                </a:lnTo>
                <a:lnTo>
                  <a:pt x="516" y="114"/>
                </a:lnTo>
                <a:lnTo>
                  <a:pt x="510" y="114"/>
                </a:lnTo>
                <a:lnTo>
                  <a:pt x="510" y="108"/>
                </a:lnTo>
                <a:lnTo>
                  <a:pt x="504" y="108"/>
                </a:lnTo>
                <a:lnTo>
                  <a:pt x="498" y="108"/>
                </a:lnTo>
                <a:lnTo>
                  <a:pt x="492" y="108"/>
                </a:lnTo>
                <a:lnTo>
                  <a:pt x="486" y="114"/>
                </a:lnTo>
                <a:lnTo>
                  <a:pt x="480" y="114"/>
                </a:lnTo>
                <a:lnTo>
                  <a:pt x="480" y="120"/>
                </a:lnTo>
                <a:lnTo>
                  <a:pt x="486" y="120"/>
                </a:lnTo>
                <a:lnTo>
                  <a:pt x="486" y="126"/>
                </a:lnTo>
                <a:lnTo>
                  <a:pt x="492" y="132"/>
                </a:lnTo>
                <a:lnTo>
                  <a:pt x="498" y="138"/>
                </a:lnTo>
                <a:lnTo>
                  <a:pt x="504" y="138"/>
                </a:lnTo>
                <a:lnTo>
                  <a:pt x="510" y="138"/>
                </a:lnTo>
                <a:lnTo>
                  <a:pt x="516" y="138"/>
                </a:lnTo>
                <a:lnTo>
                  <a:pt x="516" y="180"/>
                </a:lnTo>
                <a:lnTo>
                  <a:pt x="510" y="180"/>
                </a:lnTo>
                <a:lnTo>
                  <a:pt x="510" y="186"/>
                </a:lnTo>
                <a:lnTo>
                  <a:pt x="510" y="192"/>
                </a:lnTo>
                <a:lnTo>
                  <a:pt x="510" y="198"/>
                </a:lnTo>
                <a:lnTo>
                  <a:pt x="510" y="204"/>
                </a:lnTo>
                <a:lnTo>
                  <a:pt x="504" y="210"/>
                </a:lnTo>
                <a:lnTo>
                  <a:pt x="498" y="216"/>
                </a:lnTo>
                <a:lnTo>
                  <a:pt x="498" y="222"/>
                </a:lnTo>
                <a:lnTo>
                  <a:pt x="498" y="246"/>
                </a:lnTo>
                <a:lnTo>
                  <a:pt x="504" y="246"/>
                </a:lnTo>
                <a:lnTo>
                  <a:pt x="504" y="252"/>
                </a:lnTo>
                <a:lnTo>
                  <a:pt x="510" y="258"/>
                </a:lnTo>
                <a:lnTo>
                  <a:pt x="510" y="264"/>
                </a:lnTo>
                <a:lnTo>
                  <a:pt x="516" y="264"/>
                </a:lnTo>
                <a:lnTo>
                  <a:pt x="510" y="270"/>
                </a:lnTo>
                <a:lnTo>
                  <a:pt x="510" y="276"/>
                </a:lnTo>
                <a:lnTo>
                  <a:pt x="510" y="282"/>
                </a:lnTo>
                <a:lnTo>
                  <a:pt x="510" y="288"/>
                </a:lnTo>
                <a:lnTo>
                  <a:pt x="510" y="294"/>
                </a:lnTo>
                <a:lnTo>
                  <a:pt x="510" y="300"/>
                </a:lnTo>
                <a:lnTo>
                  <a:pt x="510" y="306"/>
                </a:lnTo>
                <a:lnTo>
                  <a:pt x="504" y="306"/>
                </a:lnTo>
                <a:lnTo>
                  <a:pt x="504" y="312"/>
                </a:lnTo>
                <a:lnTo>
                  <a:pt x="504" y="318"/>
                </a:lnTo>
                <a:lnTo>
                  <a:pt x="498" y="318"/>
                </a:lnTo>
                <a:lnTo>
                  <a:pt x="498" y="324"/>
                </a:lnTo>
                <a:lnTo>
                  <a:pt x="498" y="330"/>
                </a:lnTo>
                <a:lnTo>
                  <a:pt x="498" y="336"/>
                </a:lnTo>
                <a:lnTo>
                  <a:pt x="492" y="342"/>
                </a:lnTo>
                <a:lnTo>
                  <a:pt x="486" y="342"/>
                </a:lnTo>
                <a:lnTo>
                  <a:pt x="480" y="342"/>
                </a:lnTo>
                <a:lnTo>
                  <a:pt x="480" y="348"/>
                </a:lnTo>
                <a:lnTo>
                  <a:pt x="474" y="348"/>
                </a:lnTo>
                <a:lnTo>
                  <a:pt x="468" y="348"/>
                </a:lnTo>
                <a:lnTo>
                  <a:pt x="462" y="348"/>
                </a:lnTo>
                <a:lnTo>
                  <a:pt x="450" y="336"/>
                </a:lnTo>
                <a:lnTo>
                  <a:pt x="450" y="330"/>
                </a:lnTo>
                <a:lnTo>
                  <a:pt x="444" y="330"/>
                </a:lnTo>
                <a:lnTo>
                  <a:pt x="444" y="324"/>
                </a:lnTo>
                <a:lnTo>
                  <a:pt x="450" y="324"/>
                </a:lnTo>
                <a:lnTo>
                  <a:pt x="450" y="318"/>
                </a:lnTo>
                <a:lnTo>
                  <a:pt x="450" y="312"/>
                </a:lnTo>
                <a:lnTo>
                  <a:pt x="450" y="306"/>
                </a:lnTo>
                <a:lnTo>
                  <a:pt x="450" y="300"/>
                </a:lnTo>
                <a:lnTo>
                  <a:pt x="450" y="294"/>
                </a:lnTo>
                <a:lnTo>
                  <a:pt x="444" y="288"/>
                </a:lnTo>
                <a:lnTo>
                  <a:pt x="444" y="282"/>
                </a:lnTo>
                <a:lnTo>
                  <a:pt x="438" y="276"/>
                </a:lnTo>
                <a:lnTo>
                  <a:pt x="438" y="270"/>
                </a:lnTo>
                <a:lnTo>
                  <a:pt x="432" y="264"/>
                </a:lnTo>
                <a:lnTo>
                  <a:pt x="426" y="258"/>
                </a:lnTo>
                <a:lnTo>
                  <a:pt x="426" y="252"/>
                </a:lnTo>
                <a:lnTo>
                  <a:pt x="420" y="252"/>
                </a:lnTo>
                <a:lnTo>
                  <a:pt x="420" y="246"/>
                </a:lnTo>
                <a:lnTo>
                  <a:pt x="414" y="246"/>
                </a:lnTo>
                <a:lnTo>
                  <a:pt x="408" y="246"/>
                </a:lnTo>
                <a:lnTo>
                  <a:pt x="402" y="246"/>
                </a:lnTo>
                <a:lnTo>
                  <a:pt x="396" y="252"/>
                </a:lnTo>
                <a:lnTo>
                  <a:pt x="390" y="252"/>
                </a:lnTo>
                <a:lnTo>
                  <a:pt x="390" y="258"/>
                </a:lnTo>
                <a:lnTo>
                  <a:pt x="384" y="264"/>
                </a:lnTo>
                <a:lnTo>
                  <a:pt x="378" y="270"/>
                </a:lnTo>
                <a:lnTo>
                  <a:pt x="378" y="276"/>
                </a:lnTo>
                <a:lnTo>
                  <a:pt x="372" y="282"/>
                </a:lnTo>
                <a:lnTo>
                  <a:pt x="372" y="288"/>
                </a:lnTo>
                <a:lnTo>
                  <a:pt x="366" y="294"/>
                </a:lnTo>
                <a:lnTo>
                  <a:pt x="366" y="300"/>
                </a:lnTo>
                <a:lnTo>
                  <a:pt x="360" y="300"/>
                </a:lnTo>
                <a:lnTo>
                  <a:pt x="360" y="306"/>
                </a:lnTo>
                <a:lnTo>
                  <a:pt x="354" y="306"/>
                </a:lnTo>
                <a:lnTo>
                  <a:pt x="348" y="306"/>
                </a:lnTo>
                <a:lnTo>
                  <a:pt x="342" y="306"/>
                </a:lnTo>
                <a:lnTo>
                  <a:pt x="342" y="300"/>
                </a:lnTo>
                <a:lnTo>
                  <a:pt x="336" y="300"/>
                </a:lnTo>
                <a:lnTo>
                  <a:pt x="330" y="300"/>
                </a:lnTo>
                <a:lnTo>
                  <a:pt x="330" y="294"/>
                </a:lnTo>
                <a:lnTo>
                  <a:pt x="330" y="288"/>
                </a:lnTo>
                <a:lnTo>
                  <a:pt x="336" y="282"/>
                </a:lnTo>
                <a:lnTo>
                  <a:pt x="336" y="276"/>
                </a:lnTo>
                <a:lnTo>
                  <a:pt x="336" y="270"/>
                </a:lnTo>
                <a:lnTo>
                  <a:pt x="342" y="270"/>
                </a:lnTo>
                <a:lnTo>
                  <a:pt x="342" y="264"/>
                </a:lnTo>
                <a:lnTo>
                  <a:pt x="348" y="264"/>
                </a:lnTo>
                <a:lnTo>
                  <a:pt x="348" y="258"/>
                </a:lnTo>
                <a:lnTo>
                  <a:pt x="348" y="252"/>
                </a:lnTo>
                <a:lnTo>
                  <a:pt x="354" y="246"/>
                </a:lnTo>
                <a:lnTo>
                  <a:pt x="360" y="240"/>
                </a:lnTo>
                <a:lnTo>
                  <a:pt x="366" y="234"/>
                </a:lnTo>
                <a:lnTo>
                  <a:pt x="372" y="228"/>
                </a:lnTo>
                <a:lnTo>
                  <a:pt x="372" y="222"/>
                </a:lnTo>
                <a:lnTo>
                  <a:pt x="378" y="222"/>
                </a:lnTo>
                <a:lnTo>
                  <a:pt x="378" y="216"/>
                </a:lnTo>
                <a:lnTo>
                  <a:pt x="378" y="210"/>
                </a:lnTo>
                <a:lnTo>
                  <a:pt x="378" y="204"/>
                </a:lnTo>
                <a:lnTo>
                  <a:pt x="378" y="198"/>
                </a:lnTo>
                <a:lnTo>
                  <a:pt x="372" y="192"/>
                </a:lnTo>
                <a:lnTo>
                  <a:pt x="372" y="186"/>
                </a:lnTo>
                <a:lnTo>
                  <a:pt x="366" y="180"/>
                </a:lnTo>
                <a:lnTo>
                  <a:pt x="366" y="174"/>
                </a:lnTo>
                <a:lnTo>
                  <a:pt x="360" y="168"/>
                </a:lnTo>
                <a:lnTo>
                  <a:pt x="360" y="156"/>
                </a:lnTo>
                <a:lnTo>
                  <a:pt x="360" y="150"/>
                </a:lnTo>
                <a:lnTo>
                  <a:pt x="366" y="144"/>
                </a:lnTo>
                <a:lnTo>
                  <a:pt x="366" y="138"/>
                </a:lnTo>
                <a:lnTo>
                  <a:pt x="366" y="132"/>
                </a:lnTo>
                <a:lnTo>
                  <a:pt x="366" y="126"/>
                </a:lnTo>
                <a:lnTo>
                  <a:pt x="360" y="120"/>
                </a:lnTo>
                <a:lnTo>
                  <a:pt x="354" y="114"/>
                </a:lnTo>
                <a:lnTo>
                  <a:pt x="348" y="114"/>
                </a:lnTo>
                <a:lnTo>
                  <a:pt x="342" y="114"/>
                </a:lnTo>
                <a:lnTo>
                  <a:pt x="336" y="108"/>
                </a:lnTo>
                <a:lnTo>
                  <a:pt x="330" y="108"/>
                </a:lnTo>
                <a:lnTo>
                  <a:pt x="324" y="108"/>
                </a:lnTo>
                <a:lnTo>
                  <a:pt x="318" y="102"/>
                </a:lnTo>
                <a:lnTo>
                  <a:pt x="312" y="102"/>
                </a:lnTo>
                <a:lnTo>
                  <a:pt x="306" y="96"/>
                </a:lnTo>
                <a:lnTo>
                  <a:pt x="300" y="96"/>
                </a:lnTo>
                <a:lnTo>
                  <a:pt x="294" y="90"/>
                </a:lnTo>
                <a:lnTo>
                  <a:pt x="288" y="90"/>
                </a:lnTo>
                <a:lnTo>
                  <a:pt x="282" y="90"/>
                </a:lnTo>
                <a:lnTo>
                  <a:pt x="276" y="90"/>
                </a:lnTo>
                <a:lnTo>
                  <a:pt x="270" y="90"/>
                </a:lnTo>
                <a:lnTo>
                  <a:pt x="258" y="90"/>
                </a:lnTo>
                <a:lnTo>
                  <a:pt x="252" y="90"/>
                </a:lnTo>
                <a:lnTo>
                  <a:pt x="246" y="90"/>
                </a:lnTo>
                <a:lnTo>
                  <a:pt x="240" y="90"/>
                </a:lnTo>
                <a:lnTo>
                  <a:pt x="234" y="90"/>
                </a:lnTo>
                <a:lnTo>
                  <a:pt x="228" y="90"/>
                </a:lnTo>
                <a:lnTo>
                  <a:pt x="228" y="96"/>
                </a:lnTo>
                <a:lnTo>
                  <a:pt x="222" y="96"/>
                </a:lnTo>
                <a:lnTo>
                  <a:pt x="222" y="102"/>
                </a:lnTo>
                <a:lnTo>
                  <a:pt x="222" y="108"/>
                </a:lnTo>
                <a:lnTo>
                  <a:pt x="216" y="108"/>
                </a:lnTo>
                <a:lnTo>
                  <a:pt x="216" y="114"/>
                </a:lnTo>
                <a:lnTo>
                  <a:pt x="222" y="114"/>
                </a:lnTo>
                <a:lnTo>
                  <a:pt x="222" y="120"/>
                </a:lnTo>
                <a:lnTo>
                  <a:pt x="222" y="126"/>
                </a:lnTo>
                <a:lnTo>
                  <a:pt x="222" y="132"/>
                </a:lnTo>
                <a:lnTo>
                  <a:pt x="222" y="138"/>
                </a:lnTo>
                <a:lnTo>
                  <a:pt x="216" y="138"/>
                </a:lnTo>
                <a:lnTo>
                  <a:pt x="210" y="138"/>
                </a:lnTo>
                <a:lnTo>
                  <a:pt x="204" y="138"/>
                </a:lnTo>
                <a:lnTo>
                  <a:pt x="204" y="144"/>
                </a:lnTo>
                <a:lnTo>
                  <a:pt x="198" y="144"/>
                </a:lnTo>
                <a:lnTo>
                  <a:pt x="198" y="150"/>
                </a:lnTo>
                <a:lnTo>
                  <a:pt x="198" y="156"/>
                </a:lnTo>
                <a:lnTo>
                  <a:pt x="204" y="162"/>
                </a:lnTo>
                <a:lnTo>
                  <a:pt x="204" y="168"/>
                </a:lnTo>
                <a:lnTo>
                  <a:pt x="204" y="174"/>
                </a:lnTo>
                <a:lnTo>
                  <a:pt x="204" y="180"/>
                </a:lnTo>
                <a:lnTo>
                  <a:pt x="198" y="186"/>
                </a:lnTo>
                <a:lnTo>
                  <a:pt x="192" y="186"/>
                </a:lnTo>
                <a:lnTo>
                  <a:pt x="186" y="186"/>
                </a:lnTo>
                <a:lnTo>
                  <a:pt x="186" y="180"/>
                </a:lnTo>
                <a:lnTo>
                  <a:pt x="186" y="174"/>
                </a:lnTo>
                <a:lnTo>
                  <a:pt x="186" y="168"/>
                </a:lnTo>
                <a:lnTo>
                  <a:pt x="186" y="162"/>
                </a:lnTo>
                <a:lnTo>
                  <a:pt x="180" y="156"/>
                </a:lnTo>
                <a:lnTo>
                  <a:pt x="174" y="156"/>
                </a:lnTo>
                <a:lnTo>
                  <a:pt x="168" y="162"/>
                </a:lnTo>
                <a:lnTo>
                  <a:pt x="162" y="162"/>
                </a:lnTo>
                <a:lnTo>
                  <a:pt x="162" y="168"/>
                </a:lnTo>
                <a:lnTo>
                  <a:pt x="156" y="174"/>
                </a:lnTo>
                <a:lnTo>
                  <a:pt x="150" y="174"/>
                </a:lnTo>
                <a:lnTo>
                  <a:pt x="150" y="180"/>
                </a:lnTo>
                <a:lnTo>
                  <a:pt x="150" y="186"/>
                </a:lnTo>
                <a:lnTo>
                  <a:pt x="144" y="192"/>
                </a:lnTo>
                <a:lnTo>
                  <a:pt x="144" y="198"/>
                </a:lnTo>
                <a:lnTo>
                  <a:pt x="144" y="204"/>
                </a:lnTo>
                <a:lnTo>
                  <a:pt x="144" y="210"/>
                </a:lnTo>
                <a:lnTo>
                  <a:pt x="144" y="216"/>
                </a:lnTo>
                <a:lnTo>
                  <a:pt x="144" y="222"/>
                </a:lnTo>
                <a:lnTo>
                  <a:pt x="144" y="228"/>
                </a:lnTo>
                <a:lnTo>
                  <a:pt x="150" y="234"/>
                </a:lnTo>
                <a:lnTo>
                  <a:pt x="150" y="240"/>
                </a:lnTo>
                <a:lnTo>
                  <a:pt x="150" y="246"/>
                </a:lnTo>
                <a:lnTo>
                  <a:pt x="144" y="246"/>
                </a:lnTo>
                <a:lnTo>
                  <a:pt x="144" y="252"/>
                </a:lnTo>
                <a:lnTo>
                  <a:pt x="138" y="252"/>
                </a:lnTo>
                <a:lnTo>
                  <a:pt x="138" y="258"/>
                </a:lnTo>
                <a:lnTo>
                  <a:pt x="132" y="258"/>
                </a:lnTo>
                <a:lnTo>
                  <a:pt x="132" y="264"/>
                </a:lnTo>
                <a:lnTo>
                  <a:pt x="132" y="270"/>
                </a:lnTo>
                <a:lnTo>
                  <a:pt x="132" y="276"/>
                </a:lnTo>
                <a:lnTo>
                  <a:pt x="132" y="282"/>
                </a:lnTo>
                <a:lnTo>
                  <a:pt x="132" y="288"/>
                </a:lnTo>
                <a:lnTo>
                  <a:pt x="138" y="294"/>
                </a:lnTo>
                <a:lnTo>
                  <a:pt x="138" y="300"/>
                </a:lnTo>
                <a:lnTo>
                  <a:pt x="144" y="306"/>
                </a:lnTo>
                <a:lnTo>
                  <a:pt x="138" y="312"/>
                </a:lnTo>
                <a:lnTo>
                  <a:pt x="138" y="318"/>
                </a:lnTo>
                <a:lnTo>
                  <a:pt x="132" y="318"/>
                </a:lnTo>
                <a:lnTo>
                  <a:pt x="132" y="324"/>
                </a:lnTo>
                <a:lnTo>
                  <a:pt x="132" y="330"/>
                </a:lnTo>
                <a:lnTo>
                  <a:pt x="138" y="336"/>
                </a:lnTo>
                <a:lnTo>
                  <a:pt x="144" y="342"/>
                </a:lnTo>
                <a:lnTo>
                  <a:pt x="150" y="348"/>
                </a:lnTo>
                <a:lnTo>
                  <a:pt x="150" y="354"/>
                </a:lnTo>
                <a:lnTo>
                  <a:pt x="156" y="354"/>
                </a:lnTo>
                <a:lnTo>
                  <a:pt x="156" y="360"/>
                </a:lnTo>
                <a:lnTo>
                  <a:pt x="156" y="366"/>
                </a:lnTo>
                <a:lnTo>
                  <a:pt x="156" y="372"/>
                </a:lnTo>
                <a:lnTo>
                  <a:pt x="162" y="378"/>
                </a:lnTo>
                <a:lnTo>
                  <a:pt x="162" y="384"/>
                </a:lnTo>
                <a:lnTo>
                  <a:pt x="162" y="390"/>
                </a:lnTo>
                <a:lnTo>
                  <a:pt x="162" y="396"/>
                </a:lnTo>
                <a:lnTo>
                  <a:pt x="162" y="402"/>
                </a:lnTo>
                <a:lnTo>
                  <a:pt x="162" y="408"/>
                </a:lnTo>
                <a:lnTo>
                  <a:pt x="162" y="414"/>
                </a:lnTo>
                <a:lnTo>
                  <a:pt x="168" y="420"/>
                </a:lnTo>
                <a:lnTo>
                  <a:pt x="174" y="426"/>
                </a:lnTo>
                <a:lnTo>
                  <a:pt x="174" y="432"/>
                </a:lnTo>
                <a:lnTo>
                  <a:pt x="174" y="438"/>
                </a:lnTo>
                <a:lnTo>
                  <a:pt x="180" y="444"/>
                </a:lnTo>
                <a:lnTo>
                  <a:pt x="174" y="456"/>
                </a:lnTo>
                <a:lnTo>
                  <a:pt x="168" y="462"/>
                </a:lnTo>
                <a:lnTo>
                  <a:pt x="162" y="468"/>
                </a:lnTo>
                <a:lnTo>
                  <a:pt x="162" y="474"/>
                </a:lnTo>
                <a:lnTo>
                  <a:pt x="156" y="480"/>
                </a:lnTo>
                <a:lnTo>
                  <a:pt x="150" y="486"/>
                </a:lnTo>
                <a:lnTo>
                  <a:pt x="150" y="492"/>
                </a:lnTo>
                <a:lnTo>
                  <a:pt x="150" y="498"/>
                </a:lnTo>
                <a:lnTo>
                  <a:pt x="144" y="498"/>
                </a:lnTo>
                <a:lnTo>
                  <a:pt x="144" y="504"/>
                </a:lnTo>
                <a:lnTo>
                  <a:pt x="138" y="510"/>
                </a:lnTo>
                <a:lnTo>
                  <a:pt x="138" y="516"/>
                </a:lnTo>
                <a:lnTo>
                  <a:pt x="132" y="528"/>
                </a:lnTo>
                <a:lnTo>
                  <a:pt x="126" y="534"/>
                </a:lnTo>
                <a:lnTo>
                  <a:pt x="120" y="540"/>
                </a:lnTo>
                <a:lnTo>
                  <a:pt x="114" y="540"/>
                </a:lnTo>
                <a:lnTo>
                  <a:pt x="108" y="540"/>
                </a:lnTo>
                <a:lnTo>
                  <a:pt x="102" y="540"/>
                </a:lnTo>
                <a:lnTo>
                  <a:pt x="96" y="540"/>
                </a:lnTo>
                <a:lnTo>
                  <a:pt x="90" y="540"/>
                </a:lnTo>
                <a:lnTo>
                  <a:pt x="84" y="534"/>
                </a:lnTo>
                <a:lnTo>
                  <a:pt x="78" y="534"/>
                </a:lnTo>
                <a:lnTo>
                  <a:pt x="72" y="528"/>
                </a:lnTo>
                <a:lnTo>
                  <a:pt x="72" y="522"/>
                </a:lnTo>
                <a:lnTo>
                  <a:pt x="72" y="516"/>
                </a:lnTo>
                <a:lnTo>
                  <a:pt x="66" y="510"/>
                </a:lnTo>
                <a:lnTo>
                  <a:pt x="66" y="504"/>
                </a:lnTo>
                <a:lnTo>
                  <a:pt x="66" y="498"/>
                </a:lnTo>
                <a:lnTo>
                  <a:pt x="60" y="498"/>
                </a:lnTo>
                <a:lnTo>
                  <a:pt x="60" y="492"/>
                </a:lnTo>
                <a:lnTo>
                  <a:pt x="54" y="492"/>
                </a:lnTo>
                <a:lnTo>
                  <a:pt x="48" y="492"/>
                </a:lnTo>
                <a:lnTo>
                  <a:pt x="48" y="486"/>
                </a:lnTo>
                <a:lnTo>
                  <a:pt x="48" y="480"/>
                </a:lnTo>
                <a:lnTo>
                  <a:pt x="48" y="474"/>
                </a:lnTo>
                <a:lnTo>
                  <a:pt x="48" y="468"/>
                </a:lnTo>
                <a:lnTo>
                  <a:pt x="48" y="462"/>
                </a:lnTo>
                <a:lnTo>
                  <a:pt x="48" y="456"/>
                </a:lnTo>
                <a:lnTo>
                  <a:pt x="42" y="450"/>
                </a:lnTo>
                <a:lnTo>
                  <a:pt x="42" y="444"/>
                </a:lnTo>
                <a:lnTo>
                  <a:pt x="42" y="438"/>
                </a:lnTo>
                <a:lnTo>
                  <a:pt x="42" y="432"/>
                </a:lnTo>
                <a:lnTo>
                  <a:pt x="36" y="426"/>
                </a:lnTo>
                <a:lnTo>
                  <a:pt x="36" y="420"/>
                </a:lnTo>
                <a:lnTo>
                  <a:pt x="36" y="408"/>
                </a:lnTo>
                <a:lnTo>
                  <a:pt x="36" y="396"/>
                </a:lnTo>
                <a:lnTo>
                  <a:pt x="36" y="384"/>
                </a:lnTo>
                <a:lnTo>
                  <a:pt x="36" y="372"/>
                </a:lnTo>
                <a:lnTo>
                  <a:pt x="36" y="366"/>
                </a:lnTo>
                <a:lnTo>
                  <a:pt x="36" y="360"/>
                </a:lnTo>
                <a:lnTo>
                  <a:pt x="36" y="354"/>
                </a:lnTo>
                <a:lnTo>
                  <a:pt x="36" y="348"/>
                </a:lnTo>
                <a:lnTo>
                  <a:pt x="42" y="348"/>
                </a:lnTo>
                <a:lnTo>
                  <a:pt x="42" y="342"/>
                </a:lnTo>
                <a:lnTo>
                  <a:pt x="42" y="336"/>
                </a:lnTo>
                <a:lnTo>
                  <a:pt x="48" y="336"/>
                </a:lnTo>
                <a:lnTo>
                  <a:pt x="36" y="312"/>
                </a:lnTo>
                <a:lnTo>
                  <a:pt x="36" y="306"/>
                </a:lnTo>
                <a:lnTo>
                  <a:pt x="42" y="300"/>
                </a:lnTo>
                <a:lnTo>
                  <a:pt x="42" y="294"/>
                </a:lnTo>
                <a:lnTo>
                  <a:pt x="42" y="288"/>
                </a:lnTo>
                <a:lnTo>
                  <a:pt x="48" y="288"/>
                </a:lnTo>
                <a:lnTo>
                  <a:pt x="48" y="276"/>
                </a:lnTo>
                <a:lnTo>
                  <a:pt x="48" y="270"/>
                </a:lnTo>
                <a:lnTo>
                  <a:pt x="48" y="258"/>
                </a:lnTo>
                <a:lnTo>
                  <a:pt x="48" y="252"/>
                </a:lnTo>
                <a:lnTo>
                  <a:pt x="48" y="240"/>
                </a:lnTo>
                <a:lnTo>
                  <a:pt x="54" y="234"/>
                </a:lnTo>
                <a:lnTo>
                  <a:pt x="54" y="222"/>
                </a:lnTo>
                <a:lnTo>
                  <a:pt x="60" y="210"/>
                </a:lnTo>
                <a:lnTo>
                  <a:pt x="66" y="204"/>
                </a:lnTo>
                <a:lnTo>
                  <a:pt x="66" y="198"/>
                </a:lnTo>
                <a:lnTo>
                  <a:pt x="66" y="192"/>
                </a:lnTo>
                <a:lnTo>
                  <a:pt x="72" y="192"/>
                </a:lnTo>
                <a:lnTo>
                  <a:pt x="72" y="186"/>
                </a:lnTo>
                <a:lnTo>
                  <a:pt x="72" y="180"/>
                </a:lnTo>
                <a:lnTo>
                  <a:pt x="72" y="174"/>
                </a:lnTo>
                <a:lnTo>
                  <a:pt x="72" y="168"/>
                </a:lnTo>
                <a:lnTo>
                  <a:pt x="66" y="168"/>
                </a:lnTo>
                <a:lnTo>
                  <a:pt x="66" y="162"/>
                </a:lnTo>
                <a:lnTo>
                  <a:pt x="60" y="168"/>
                </a:lnTo>
                <a:lnTo>
                  <a:pt x="54" y="174"/>
                </a:lnTo>
                <a:lnTo>
                  <a:pt x="54" y="180"/>
                </a:lnTo>
                <a:lnTo>
                  <a:pt x="54" y="186"/>
                </a:lnTo>
                <a:lnTo>
                  <a:pt x="48" y="186"/>
                </a:lnTo>
                <a:lnTo>
                  <a:pt x="48" y="192"/>
                </a:lnTo>
                <a:lnTo>
                  <a:pt x="48" y="198"/>
                </a:lnTo>
                <a:lnTo>
                  <a:pt x="48" y="204"/>
                </a:lnTo>
                <a:lnTo>
                  <a:pt x="42" y="204"/>
                </a:lnTo>
                <a:lnTo>
                  <a:pt x="36" y="210"/>
                </a:lnTo>
                <a:lnTo>
                  <a:pt x="36" y="216"/>
                </a:lnTo>
                <a:lnTo>
                  <a:pt x="30" y="222"/>
                </a:lnTo>
                <a:lnTo>
                  <a:pt x="30" y="228"/>
                </a:lnTo>
                <a:lnTo>
                  <a:pt x="24" y="228"/>
                </a:lnTo>
                <a:lnTo>
                  <a:pt x="24" y="234"/>
                </a:lnTo>
                <a:lnTo>
                  <a:pt x="18" y="234"/>
                </a:lnTo>
                <a:lnTo>
                  <a:pt x="18" y="240"/>
                </a:lnTo>
                <a:lnTo>
                  <a:pt x="12" y="240"/>
                </a:lnTo>
                <a:lnTo>
                  <a:pt x="6" y="240"/>
                </a:lnTo>
                <a:lnTo>
                  <a:pt x="0" y="240"/>
                </a:lnTo>
                <a:lnTo>
                  <a:pt x="0" y="234"/>
                </a:lnTo>
                <a:lnTo>
                  <a:pt x="0" y="228"/>
                </a:lnTo>
                <a:lnTo>
                  <a:pt x="6" y="228"/>
                </a:lnTo>
                <a:lnTo>
                  <a:pt x="6" y="222"/>
                </a:lnTo>
                <a:lnTo>
                  <a:pt x="12" y="216"/>
                </a:lnTo>
                <a:lnTo>
                  <a:pt x="12" y="204"/>
                </a:lnTo>
                <a:lnTo>
                  <a:pt x="18" y="198"/>
                </a:lnTo>
                <a:lnTo>
                  <a:pt x="18" y="192"/>
                </a:lnTo>
                <a:lnTo>
                  <a:pt x="24" y="192"/>
                </a:lnTo>
                <a:lnTo>
                  <a:pt x="30" y="186"/>
                </a:lnTo>
                <a:lnTo>
                  <a:pt x="30" y="180"/>
                </a:lnTo>
                <a:lnTo>
                  <a:pt x="36" y="180"/>
                </a:lnTo>
                <a:lnTo>
                  <a:pt x="36" y="174"/>
                </a:lnTo>
                <a:lnTo>
                  <a:pt x="36" y="168"/>
                </a:lnTo>
                <a:lnTo>
                  <a:pt x="42" y="168"/>
                </a:lnTo>
                <a:lnTo>
                  <a:pt x="42" y="162"/>
                </a:lnTo>
                <a:lnTo>
                  <a:pt x="42" y="156"/>
                </a:lnTo>
                <a:lnTo>
                  <a:pt x="42" y="150"/>
                </a:lnTo>
                <a:lnTo>
                  <a:pt x="48" y="144"/>
                </a:lnTo>
                <a:lnTo>
                  <a:pt x="48" y="138"/>
                </a:lnTo>
                <a:lnTo>
                  <a:pt x="48" y="132"/>
                </a:lnTo>
                <a:lnTo>
                  <a:pt x="54" y="120"/>
                </a:lnTo>
                <a:lnTo>
                  <a:pt x="54" y="114"/>
                </a:lnTo>
                <a:lnTo>
                  <a:pt x="60" y="108"/>
                </a:lnTo>
                <a:lnTo>
                  <a:pt x="114" y="108"/>
                </a:lnTo>
                <a:lnTo>
                  <a:pt x="126" y="84"/>
                </a:lnTo>
                <a:lnTo>
                  <a:pt x="132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84"/>
                </a:lnTo>
                <a:lnTo>
                  <a:pt x="156" y="84"/>
                </a:lnTo>
                <a:lnTo>
                  <a:pt x="162" y="78"/>
                </a:lnTo>
                <a:lnTo>
                  <a:pt x="168" y="78"/>
                </a:lnTo>
                <a:lnTo>
                  <a:pt x="174" y="72"/>
                </a:lnTo>
                <a:lnTo>
                  <a:pt x="174" y="66"/>
                </a:lnTo>
                <a:lnTo>
                  <a:pt x="174" y="60"/>
                </a:lnTo>
                <a:lnTo>
                  <a:pt x="180" y="60"/>
                </a:lnTo>
                <a:lnTo>
                  <a:pt x="180" y="54"/>
                </a:lnTo>
                <a:lnTo>
                  <a:pt x="186" y="54"/>
                </a:lnTo>
                <a:lnTo>
                  <a:pt x="192" y="54"/>
                </a:lnTo>
                <a:lnTo>
                  <a:pt x="198" y="54"/>
                </a:lnTo>
                <a:lnTo>
                  <a:pt x="204" y="48"/>
                </a:lnTo>
                <a:lnTo>
                  <a:pt x="210" y="48"/>
                </a:lnTo>
                <a:lnTo>
                  <a:pt x="216" y="48"/>
                </a:lnTo>
                <a:lnTo>
                  <a:pt x="222" y="48"/>
                </a:lnTo>
                <a:lnTo>
                  <a:pt x="222" y="42"/>
                </a:lnTo>
                <a:lnTo>
                  <a:pt x="228" y="42"/>
                </a:lnTo>
                <a:lnTo>
                  <a:pt x="234" y="36"/>
                </a:lnTo>
                <a:lnTo>
                  <a:pt x="240" y="36"/>
                </a:lnTo>
                <a:lnTo>
                  <a:pt x="234" y="30"/>
                </a:lnTo>
                <a:lnTo>
                  <a:pt x="234" y="24"/>
                </a:lnTo>
                <a:lnTo>
                  <a:pt x="228" y="18"/>
                </a:lnTo>
                <a:lnTo>
                  <a:pt x="228" y="12"/>
                </a:lnTo>
                <a:lnTo>
                  <a:pt x="222" y="12"/>
                </a:lnTo>
                <a:lnTo>
                  <a:pt x="216" y="6"/>
                </a:lnTo>
                <a:lnTo>
                  <a:pt x="222" y="6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close/>
              </a:path>
            </a:pathLst>
          </a:custGeom>
          <a:solidFill>
            <a:srgbClr val="80c9ff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5186520" y="2243160"/>
            <a:ext cx="1019160" cy="857160"/>
          </a:xfrm>
          <a:custGeom>
            <a:avLst/>
            <a:gdLst/>
            <a:ahLst/>
            <a:rect l="l" t="t" r="r" b="b"/>
            <a:pathLst>
              <a:path w="642" h="540">
                <a:moveTo>
                  <a:pt x="258" y="0"/>
                </a:moveTo>
                <a:lnTo>
                  <a:pt x="270" y="0"/>
                </a:lnTo>
                <a:lnTo>
                  <a:pt x="282" y="0"/>
                </a:lnTo>
                <a:lnTo>
                  <a:pt x="306" y="0"/>
                </a:lnTo>
                <a:lnTo>
                  <a:pt x="324" y="0"/>
                </a:lnTo>
                <a:lnTo>
                  <a:pt x="336" y="0"/>
                </a:lnTo>
                <a:lnTo>
                  <a:pt x="348" y="6"/>
                </a:lnTo>
                <a:lnTo>
                  <a:pt x="360" y="6"/>
                </a:lnTo>
                <a:lnTo>
                  <a:pt x="372" y="6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2" y="6"/>
                </a:lnTo>
                <a:lnTo>
                  <a:pt x="408" y="6"/>
                </a:lnTo>
                <a:lnTo>
                  <a:pt x="414" y="6"/>
                </a:lnTo>
                <a:lnTo>
                  <a:pt x="420" y="6"/>
                </a:lnTo>
                <a:lnTo>
                  <a:pt x="420" y="12"/>
                </a:lnTo>
                <a:lnTo>
                  <a:pt x="426" y="12"/>
                </a:lnTo>
                <a:lnTo>
                  <a:pt x="432" y="12"/>
                </a:lnTo>
                <a:lnTo>
                  <a:pt x="438" y="12"/>
                </a:lnTo>
                <a:lnTo>
                  <a:pt x="438" y="18"/>
                </a:lnTo>
                <a:lnTo>
                  <a:pt x="444" y="18"/>
                </a:lnTo>
                <a:lnTo>
                  <a:pt x="450" y="12"/>
                </a:lnTo>
                <a:lnTo>
                  <a:pt x="456" y="12"/>
                </a:lnTo>
                <a:lnTo>
                  <a:pt x="462" y="6"/>
                </a:lnTo>
                <a:lnTo>
                  <a:pt x="468" y="6"/>
                </a:lnTo>
                <a:lnTo>
                  <a:pt x="474" y="0"/>
                </a:lnTo>
                <a:lnTo>
                  <a:pt x="474" y="6"/>
                </a:lnTo>
                <a:lnTo>
                  <a:pt x="480" y="12"/>
                </a:lnTo>
                <a:lnTo>
                  <a:pt x="486" y="12"/>
                </a:lnTo>
                <a:lnTo>
                  <a:pt x="492" y="18"/>
                </a:lnTo>
                <a:lnTo>
                  <a:pt x="498" y="18"/>
                </a:lnTo>
                <a:lnTo>
                  <a:pt x="504" y="18"/>
                </a:lnTo>
                <a:lnTo>
                  <a:pt x="510" y="18"/>
                </a:lnTo>
                <a:lnTo>
                  <a:pt x="510" y="24"/>
                </a:lnTo>
                <a:lnTo>
                  <a:pt x="516" y="24"/>
                </a:lnTo>
                <a:lnTo>
                  <a:pt x="522" y="24"/>
                </a:lnTo>
                <a:lnTo>
                  <a:pt x="528" y="18"/>
                </a:lnTo>
                <a:lnTo>
                  <a:pt x="534" y="18"/>
                </a:lnTo>
                <a:lnTo>
                  <a:pt x="540" y="18"/>
                </a:lnTo>
                <a:lnTo>
                  <a:pt x="546" y="18"/>
                </a:lnTo>
                <a:lnTo>
                  <a:pt x="552" y="24"/>
                </a:lnTo>
                <a:lnTo>
                  <a:pt x="552" y="30"/>
                </a:lnTo>
                <a:lnTo>
                  <a:pt x="558" y="30"/>
                </a:lnTo>
                <a:lnTo>
                  <a:pt x="558" y="36"/>
                </a:lnTo>
                <a:lnTo>
                  <a:pt x="558" y="42"/>
                </a:lnTo>
                <a:lnTo>
                  <a:pt x="564" y="42"/>
                </a:lnTo>
                <a:lnTo>
                  <a:pt x="564" y="48"/>
                </a:lnTo>
                <a:lnTo>
                  <a:pt x="564" y="54"/>
                </a:lnTo>
                <a:lnTo>
                  <a:pt x="570" y="54"/>
                </a:lnTo>
                <a:lnTo>
                  <a:pt x="576" y="54"/>
                </a:lnTo>
                <a:lnTo>
                  <a:pt x="582" y="54"/>
                </a:lnTo>
                <a:lnTo>
                  <a:pt x="582" y="60"/>
                </a:lnTo>
                <a:lnTo>
                  <a:pt x="582" y="66"/>
                </a:lnTo>
                <a:lnTo>
                  <a:pt x="582" y="72"/>
                </a:lnTo>
                <a:lnTo>
                  <a:pt x="582" y="78"/>
                </a:lnTo>
                <a:lnTo>
                  <a:pt x="588" y="78"/>
                </a:lnTo>
                <a:lnTo>
                  <a:pt x="594" y="78"/>
                </a:lnTo>
                <a:lnTo>
                  <a:pt x="600" y="78"/>
                </a:lnTo>
                <a:lnTo>
                  <a:pt x="600" y="84"/>
                </a:lnTo>
                <a:lnTo>
                  <a:pt x="600" y="90"/>
                </a:lnTo>
                <a:lnTo>
                  <a:pt x="600" y="96"/>
                </a:lnTo>
                <a:lnTo>
                  <a:pt x="606" y="96"/>
                </a:lnTo>
                <a:lnTo>
                  <a:pt x="612" y="102"/>
                </a:lnTo>
                <a:lnTo>
                  <a:pt x="618" y="102"/>
                </a:lnTo>
                <a:lnTo>
                  <a:pt x="618" y="108"/>
                </a:lnTo>
                <a:lnTo>
                  <a:pt x="624" y="108"/>
                </a:lnTo>
                <a:lnTo>
                  <a:pt x="630" y="108"/>
                </a:lnTo>
                <a:lnTo>
                  <a:pt x="630" y="114"/>
                </a:lnTo>
                <a:lnTo>
                  <a:pt x="636" y="114"/>
                </a:lnTo>
                <a:lnTo>
                  <a:pt x="636" y="120"/>
                </a:lnTo>
                <a:lnTo>
                  <a:pt x="636" y="126"/>
                </a:lnTo>
                <a:lnTo>
                  <a:pt x="642" y="126"/>
                </a:lnTo>
                <a:lnTo>
                  <a:pt x="642" y="132"/>
                </a:lnTo>
                <a:lnTo>
                  <a:pt x="636" y="132"/>
                </a:lnTo>
                <a:lnTo>
                  <a:pt x="636" y="138"/>
                </a:lnTo>
                <a:lnTo>
                  <a:pt x="630" y="138"/>
                </a:lnTo>
                <a:lnTo>
                  <a:pt x="624" y="138"/>
                </a:lnTo>
                <a:lnTo>
                  <a:pt x="618" y="138"/>
                </a:lnTo>
                <a:lnTo>
                  <a:pt x="612" y="132"/>
                </a:lnTo>
                <a:lnTo>
                  <a:pt x="606" y="132"/>
                </a:lnTo>
                <a:lnTo>
                  <a:pt x="600" y="132"/>
                </a:lnTo>
                <a:lnTo>
                  <a:pt x="594" y="132"/>
                </a:lnTo>
                <a:lnTo>
                  <a:pt x="600" y="132"/>
                </a:lnTo>
                <a:lnTo>
                  <a:pt x="612" y="138"/>
                </a:lnTo>
                <a:lnTo>
                  <a:pt x="618" y="144"/>
                </a:lnTo>
                <a:lnTo>
                  <a:pt x="624" y="150"/>
                </a:lnTo>
                <a:lnTo>
                  <a:pt x="618" y="150"/>
                </a:lnTo>
                <a:lnTo>
                  <a:pt x="618" y="156"/>
                </a:lnTo>
                <a:lnTo>
                  <a:pt x="618" y="162"/>
                </a:lnTo>
                <a:lnTo>
                  <a:pt x="612" y="162"/>
                </a:lnTo>
                <a:lnTo>
                  <a:pt x="606" y="168"/>
                </a:lnTo>
                <a:lnTo>
                  <a:pt x="600" y="168"/>
                </a:lnTo>
                <a:lnTo>
                  <a:pt x="594" y="162"/>
                </a:lnTo>
                <a:lnTo>
                  <a:pt x="588" y="162"/>
                </a:lnTo>
                <a:lnTo>
                  <a:pt x="582" y="156"/>
                </a:lnTo>
                <a:lnTo>
                  <a:pt x="576" y="156"/>
                </a:lnTo>
                <a:lnTo>
                  <a:pt x="576" y="150"/>
                </a:lnTo>
                <a:lnTo>
                  <a:pt x="570" y="156"/>
                </a:lnTo>
                <a:lnTo>
                  <a:pt x="564" y="162"/>
                </a:lnTo>
                <a:lnTo>
                  <a:pt x="564" y="168"/>
                </a:lnTo>
                <a:lnTo>
                  <a:pt x="558" y="168"/>
                </a:lnTo>
                <a:lnTo>
                  <a:pt x="552" y="168"/>
                </a:lnTo>
                <a:lnTo>
                  <a:pt x="552" y="162"/>
                </a:lnTo>
                <a:lnTo>
                  <a:pt x="546" y="156"/>
                </a:lnTo>
                <a:lnTo>
                  <a:pt x="540" y="156"/>
                </a:lnTo>
                <a:lnTo>
                  <a:pt x="534" y="150"/>
                </a:lnTo>
                <a:lnTo>
                  <a:pt x="540" y="150"/>
                </a:lnTo>
                <a:lnTo>
                  <a:pt x="540" y="144"/>
                </a:lnTo>
                <a:lnTo>
                  <a:pt x="540" y="138"/>
                </a:lnTo>
                <a:lnTo>
                  <a:pt x="540" y="132"/>
                </a:lnTo>
                <a:lnTo>
                  <a:pt x="534" y="132"/>
                </a:lnTo>
                <a:lnTo>
                  <a:pt x="516" y="132"/>
                </a:lnTo>
                <a:lnTo>
                  <a:pt x="516" y="126"/>
                </a:lnTo>
                <a:lnTo>
                  <a:pt x="516" y="120"/>
                </a:lnTo>
                <a:lnTo>
                  <a:pt x="516" y="114"/>
                </a:lnTo>
                <a:lnTo>
                  <a:pt x="510" y="114"/>
                </a:lnTo>
                <a:lnTo>
                  <a:pt x="510" y="108"/>
                </a:lnTo>
                <a:lnTo>
                  <a:pt x="504" y="108"/>
                </a:lnTo>
                <a:lnTo>
                  <a:pt x="498" y="108"/>
                </a:lnTo>
                <a:lnTo>
                  <a:pt x="492" y="108"/>
                </a:lnTo>
                <a:lnTo>
                  <a:pt x="486" y="114"/>
                </a:lnTo>
                <a:lnTo>
                  <a:pt x="480" y="114"/>
                </a:lnTo>
                <a:lnTo>
                  <a:pt x="480" y="120"/>
                </a:lnTo>
                <a:lnTo>
                  <a:pt x="486" y="120"/>
                </a:lnTo>
                <a:lnTo>
                  <a:pt x="486" y="126"/>
                </a:lnTo>
                <a:lnTo>
                  <a:pt x="492" y="132"/>
                </a:lnTo>
                <a:lnTo>
                  <a:pt x="498" y="138"/>
                </a:lnTo>
                <a:lnTo>
                  <a:pt x="504" y="138"/>
                </a:lnTo>
                <a:lnTo>
                  <a:pt x="510" y="138"/>
                </a:lnTo>
                <a:lnTo>
                  <a:pt x="516" y="138"/>
                </a:lnTo>
                <a:lnTo>
                  <a:pt x="516" y="180"/>
                </a:lnTo>
                <a:lnTo>
                  <a:pt x="510" y="180"/>
                </a:lnTo>
                <a:lnTo>
                  <a:pt x="510" y="186"/>
                </a:lnTo>
                <a:lnTo>
                  <a:pt x="510" y="192"/>
                </a:lnTo>
                <a:lnTo>
                  <a:pt x="510" y="198"/>
                </a:lnTo>
                <a:lnTo>
                  <a:pt x="510" y="204"/>
                </a:lnTo>
                <a:lnTo>
                  <a:pt x="504" y="210"/>
                </a:lnTo>
                <a:lnTo>
                  <a:pt x="498" y="216"/>
                </a:lnTo>
                <a:lnTo>
                  <a:pt x="498" y="222"/>
                </a:lnTo>
                <a:lnTo>
                  <a:pt x="498" y="246"/>
                </a:lnTo>
                <a:lnTo>
                  <a:pt x="504" y="246"/>
                </a:lnTo>
                <a:lnTo>
                  <a:pt x="504" y="252"/>
                </a:lnTo>
                <a:lnTo>
                  <a:pt x="510" y="258"/>
                </a:lnTo>
                <a:lnTo>
                  <a:pt x="510" y="264"/>
                </a:lnTo>
                <a:lnTo>
                  <a:pt x="516" y="264"/>
                </a:lnTo>
                <a:lnTo>
                  <a:pt x="510" y="270"/>
                </a:lnTo>
                <a:lnTo>
                  <a:pt x="510" y="276"/>
                </a:lnTo>
                <a:lnTo>
                  <a:pt x="510" y="282"/>
                </a:lnTo>
                <a:lnTo>
                  <a:pt x="510" y="288"/>
                </a:lnTo>
                <a:lnTo>
                  <a:pt x="510" y="294"/>
                </a:lnTo>
                <a:lnTo>
                  <a:pt x="510" y="300"/>
                </a:lnTo>
                <a:lnTo>
                  <a:pt x="510" y="306"/>
                </a:lnTo>
                <a:lnTo>
                  <a:pt x="504" y="306"/>
                </a:lnTo>
                <a:lnTo>
                  <a:pt x="504" y="312"/>
                </a:lnTo>
                <a:lnTo>
                  <a:pt x="504" y="318"/>
                </a:lnTo>
                <a:lnTo>
                  <a:pt x="498" y="318"/>
                </a:lnTo>
                <a:lnTo>
                  <a:pt x="498" y="324"/>
                </a:lnTo>
                <a:lnTo>
                  <a:pt x="498" y="330"/>
                </a:lnTo>
                <a:lnTo>
                  <a:pt x="498" y="336"/>
                </a:lnTo>
                <a:lnTo>
                  <a:pt x="492" y="342"/>
                </a:lnTo>
                <a:lnTo>
                  <a:pt x="486" y="342"/>
                </a:lnTo>
                <a:lnTo>
                  <a:pt x="480" y="342"/>
                </a:lnTo>
                <a:lnTo>
                  <a:pt x="480" y="348"/>
                </a:lnTo>
                <a:lnTo>
                  <a:pt x="474" y="348"/>
                </a:lnTo>
                <a:lnTo>
                  <a:pt x="468" y="348"/>
                </a:lnTo>
                <a:lnTo>
                  <a:pt x="462" y="348"/>
                </a:lnTo>
                <a:lnTo>
                  <a:pt x="450" y="336"/>
                </a:lnTo>
                <a:lnTo>
                  <a:pt x="450" y="330"/>
                </a:lnTo>
                <a:lnTo>
                  <a:pt x="444" y="330"/>
                </a:lnTo>
                <a:lnTo>
                  <a:pt x="444" y="324"/>
                </a:lnTo>
                <a:lnTo>
                  <a:pt x="450" y="324"/>
                </a:lnTo>
                <a:lnTo>
                  <a:pt x="450" y="318"/>
                </a:lnTo>
                <a:lnTo>
                  <a:pt x="450" y="312"/>
                </a:lnTo>
                <a:lnTo>
                  <a:pt x="450" y="306"/>
                </a:lnTo>
                <a:lnTo>
                  <a:pt x="450" y="300"/>
                </a:lnTo>
                <a:lnTo>
                  <a:pt x="450" y="294"/>
                </a:lnTo>
                <a:lnTo>
                  <a:pt x="444" y="288"/>
                </a:lnTo>
                <a:lnTo>
                  <a:pt x="444" y="282"/>
                </a:lnTo>
                <a:lnTo>
                  <a:pt x="438" y="276"/>
                </a:lnTo>
                <a:lnTo>
                  <a:pt x="438" y="270"/>
                </a:lnTo>
                <a:lnTo>
                  <a:pt x="432" y="264"/>
                </a:lnTo>
                <a:lnTo>
                  <a:pt x="426" y="258"/>
                </a:lnTo>
                <a:lnTo>
                  <a:pt x="426" y="252"/>
                </a:lnTo>
                <a:lnTo>
                  <a:pt x="420" y="252"/>
                </a:lnTo>
                <a:lnTo>
                  <a:pt x="420" y="246"/>
                </a:lnTo>
                <a:lnTo>
                  <a:pt x="414" y="246"/>
                </a:lnTo>
                <a:lnTo>
                  <a:pt x="408" y="246"/>
                </a:lnTo>
                <a:lnTo>
                  <a:pt x="402" y="246"/>
                </a:lnTo>
                <a:lnTo>
                  <a:pt x="396" y="252"/>
                </a:lnTo>
                <a:lnTo>
                  <a:pt x="390" y="252"/>
                </a:lnTo>
                <a:lnTo>
                  <a:pt x="390" y="258"/>
                </a:lnTo>
                <a:lnTo>
                  <a:pt x="384" y="264"/>
                </a:lnTo>
                <a:lnTo>
                  <a:pt x="378" y="270"/>
                </a:lnTo>
                <a:lnTo>
                  <a:pt x="378" y="276"/>
                </a:lnTo>
                <a:lnTo>
                  <a:pt x="372" y="282"/>
                </a:lnTo>
                <a:lnTo>
                  <a:pt x="372" y="288"/>
                </a:lnTo>
                <a:lnTo>
                  <a:pt x="366" y="294"/>
                </a:lnTo>
                <a:lnTo>
                  <a:pt x="366" y="300"/>
                </a:lnTo>
                <a:lnTo>
                  <a:pt x="360" y="300"/>
                </a:lnTo>
                <a:lnTo>
                  <a:pt x="360" y="306"/>
                </a:lnTo>
                <a:lnTo>
                  <a:pt x="354" y="306"/>
                </a:lnTo>
                <a:lnTo>
                  <a:pt x="348" y="306"/>
                </a:lnTo>
                <a:lnTo>
                  <a:pt x="342" y="306"/>
                </a:lnTo>
                <a:lnTo>
                  <a:pt x="342" y="300"/>
                </a:lnTo>
                <a:lnTo>
                  <a:pt x="336" y="300"/>
                </a:lnTo>
                <a:lnTo>
                  <a:pt x="330" y="300"/>
                </a:lnTo>
                <a:lnTo>
                  <a:pt x="330" y="294"/>
                </a:lnTo>
                <a:lnTo>
                  <a:pt x="330" y="288"/>
                </a:lnTo>
                <a:lnTo>
                  <a:pt x="336" y="282"/>
                </a:lnTo>
                <a:lnTo>
                  <a:pt x="336" y="276"/>
                </a:lnTo>
                <a:lnTo>
                  <a:pt x="336" y="270"/>
                </a:lnTo>
                <a:lnTo>
                  <a:pt x="342" y="270"/>
                </a:lnTo>
                <a:lnTo>
                  <a:pt x="342" y="264"/>
                </a:lnTo>
                <a:lnTo>
                  <a:pt x="348" y="264"/>
                </a:lnTo>
                <a:lnTo>
                  <a:pt x="348" y="258"/>
                </a:lnTo>
                <a:lnTo>
                  <a:pt x="348" y="252"/>
                </a:lnTo>
                <a:lnTo>
                  <a:pt x="354" y="246"/>
                </a:lnTo>
                <a:lnTo>
                  <a:pt x="360" y="240"/>
                </a:lnTo>
                <a:lnTo>
                  <a:pt x="366" y="234"/>
                </a:lnTo>
                <a:lnTo>
                  <a:pt x="372" y="228"/>
                </a:lnTo>
                <a:lnTo>
                  <a:pt x="372" y="222"/>
                </a:lnTo>
                <a:lnTo>
                  <a:pt x="378" y="222"/>
                </a:lnTo>
                <a:lnTo>
                  <a:pt x="378" y="216"/>
                </a:lnTo>
                <a:lnTo>
                  <a:pt x="378" y="210"/>
                </a:lnTo>
                <a:lnTo>
                  <a:pt x="378" y="204"/>
                </a:lnTo>
                <a:lnTo>
                  <a:pt x="378" y="198"/>
                </a:lnTo>
                <a:lnTo>
                  <a:pt x="372" y="192"/>
                </a:lnTo>
                <a:lnTo>
                  <a:pt x="372" y="186"/>
                </a:lnTo>
                <a:lnTo>
                  <a:pt x="366" y="180"/>
                </a:lnTo>
                <a:lnTo>
                  <a:pt x="366" y="174"/>
                </a:lnTo>
                <a:lnTo>
                  <a:pt x="360" y="168"/>
                </a:lnTo>
                <a:lnTo>
                  <a:pt x="360" y="156"/>
                </a:lnTo>
                <a:lnTo>
                  <a:pt x="360" y="150"/>
                </a:lnTo>
                <a:lnTo>
                  <a:pt x="366" y="144"/>
                </a:lnTo>
                <a:lnTo>
                  <a:pt x="366" y="138"/>
                </a:lnTo>
                <a:lnTo>
                  <a:pt x="366" y="132"/>
                </a:lnTo>
                <a:lnTo>
                  <a:pt x="366" y="126"/>
                </a:lnTo>
                <a:lnTo>
                  <a:pt x="360" y="120"/>
                </a:lnTo>
                <a:lnTo>
                  <a:pt x="354" y="114"/>
                </a:lnTo>
                <a:lnTo>
                  <a:pt x="348" y="114"/>
                </a:lnTo>
                <a:lnTo>
                  <a:pt x="342" y="114"/>
                </a:lnTo>
                <a:lnTo>
                  <a:pt x="336" y="108"/>
                </a:lnTo>
                <a:lnTo>
                  <a:pt x="330" y="108"/>
                </a:lnTo>
                <a:lnTo>
                  <a:pt x="324" y="108"/>
                </a:lnTo>
                <a:lnTo>
                  <a:pt x="318" y="102"/>
                </a:lnTo>
                <a:lnTo>
                  <a:pt x="312" y="102"/>
                </a:lnTo>
                <a:lnTo>
                  <a:pt x="306" y="96"/>
                </a:lnTo>
                <a:lnTo>
                  <a:pt x="300" y="96"/>
                </a:lnTo>
                <a:lnTo>
                  <a:pt x="294" y="90"/>
                </a:lnTo>
                <a:lnTo>
                  <a:pt x="288" y="90"/>
                </a:lnTo>
                <a:lnTo>
                  <a:pt x="282" y="90"/>
                </a:lnTo>
                <a:lnTo>
                  <a:pt x="276" y="90"/>
                </a:lnTo>
                <a:lnTo>
                  <a:pt x="270" y="90"/>
                </a:lnTo>
                <a:lnTo>
                  <a:pt x="258" y="90"/>
                </a:lnTo>
                <a:lnTo>
                  <a:pt x="252" y="90"/>
                </a:lnTo>
                <a:lnTo>
                  <a:pt x="246" y="90"/>
                </a:lnTo>
                <a:lnTo>
                  <a:pt x="240" y="90"/>
                </a:lnTo>
                <a:lnTo>
                  <a:pt x="234" y="90"/>
                </a:lnTo>
                <a:lnTo>
                  <a:pt x="228" y="90"/>
                </a:lnTo>
                <a:lnTo>
                  <a:pt x="228" y="96"/>
                </a:lnTo>
                <a:lnTo>
                  <a:pt x="222" y="96"/>
                </a:lnTo>
                <a:lnTo>
                  <a:pt x="222" y="102"/>
                </a:lnTo>
                <a:lnTo>
                  <a:pt x="222" y="108"/>
                </a:lnTo>
                <a:lnTo>
                  <a:pt x="216" y="108"/>
                </a:lnTo>
                <a:lnTo>
                  <a:pt x="216" y="114"/>
                </a:lnTo>
                <a:lnTo>
                  <a:pt x="222" y="114"/>
                </a:lnTo>
                <a:lnTo>
                  <a:pt x="222" y="120"/>
                </a:lnTo>
                <a:lnTo>
                  <a:pt x="222" y="126"/>
                </a:lnTo>
                <a:lnTo>
                  <a:pt x="222" y="132"/>
                </a:lnTo>
                <a:lnTo>
                  <a:pt x="222" y="138"/>
                </a:lnTo>
                <a:lnTo>
                  <a:pt x="216" y="138"/>
                </a:lnTo>
                <a:lnTo>
                  <a:pt x="210" y="138"/>
                </a:lnTo>
                <a:lnTo>
                  <a:pt x="204" y="138"/>
                </a:lnTo>
                <a:lnTo>
                  <a:pt x="204" y="144"/>
                </a:lnTo>
                <a:lnTo>
                  <a:pt x="198" y="144"/>
                </a:lnTo>
                <a:lnTo>
                  <a:pt x="198" y="150"/>
                </a:lnTo>
                <a:lnTo>
                  <a:pt x="198" y="156"/>
                </a:lnTo>
                <a:lnTo>
                  <a:pt x="204" y="162"/>
                </a:lnTo>
                <a:lnTo>
                  <a:pt x="204" y="168"/>
                </a:lnTo>
                <a:lnTo>
                  <a:pt x="204" y="174"/>
                </a:lnTo>
                <a:lnTo>
                  <a:pt x="204" y="180"/>
                </a:lnTo>
                <a:lnTo>
                  <a:pt x="198" y="186"/>
                </a:lnTo>
                <a:lnTo>
                  <a:pt x="192" y="186"/>
                </a:lnTo>
                <a:lnTo>
                  <a:pt x="186" y="186"/>
                </a:lnTo>
                <a:lnTo>
                  <a:pt x="186" y="180"/>
                </a:lnTo>
                <a:lnTo>
                  <a:pt x="186" y="174"/>
                </a:lnTo>
                <a:lnTo>
                  <a:pt x="186" y="168"/>
                </a:lnTo>
                <a:lnTo>
                  <a:pt x="186" y="162"/>
                </a:lnTo>
                <a:lnTo>
                  <a:pt x="180" y="156"/>
                </a:lnTo>
                <a:lnTo>
                  <a:pt x="174" y="156"/>
                </a:lnTo>
                <a:lnTo>
                  <a:pt x="168" y="162"/>
                </a:lnTo>
                <a:lnTo>
                  <a:pt x="162" y="162"/>
                </a:lnTo>
                <a:lnTo>
                  <a:pt x="162" y="168"/>
                </a:lnTo>
                <a:lnTo>
                  <a:pt x="156" y="174"/>
                </a:lnTo>
                <a:lnTo>
                  <a:pt x="150" y="174"/>
                </a:lnTo>
                <a:lnTo>
                  <a:pt x="150" y="180"/>
                </a:lnTo>
                <a:lnTo>
                  <a:pt x="150" y="186"/>
                </a:lnTo>
                <a:lnTo>
                  <a:pt x="144" y="192"/>
                </a:lnTo>
                <a:lnTo>
                  <a:pt x="144" y="198"/>
                </a:lnTo>
                <a:lnTo>
                  <a:pt x="144" y="204"/>
                </a:lnTo>
                <a:lnTo>
                  <a:pt x="144" y="210"/>
                </a:lnTo>
                <a:lnTo>
                  <a:pt x="144" y="216"/>
                </a:lnTo>
                <a:lnTo>
                  <a:pt x="144" y="222"/>
                </a:lnTo>
                <a:lnTo>
                  <a:pt x="144" y="228"/>
                </a:lnTo>
                <a:lnTo>
                  <a:pt x="150" y="234"/>
                </a:lnTo>
                <a:lnTo>
                  <a:pt x="150" y="240"/>
                </a:lnTo>
                <a:lnTo>
                  <a:pt x="150" y="246"/>
                </a:lnTo>
                <a:lnTo>
                  <a:pt x="144" y="246"/>
                </a:lnTo>
                <a:lnTo>
                  <a:pt x="144" y="252"/>
                </a:lnTo>
                <a:lnTo>
                  <a:pt x="138" y="252"/>
                </a:lnTo>
                <a:lnTo>
                  <a:pt x="138" y="258"/>
                </a:lnTo>
                <a:lnTo>
                  <a:pt x="132" y="258"/>
                </a:lnTo>
                <a:lnTo>
                  <a:pt x="132" y="264"/>
                </a:lnTo>
                <a:lnTo>
                  <a:pt x="132" y="270"/>
                </a:lnTo>
                <a:lnTo>
                  <a:pt x="132" y="276"/>
                </a:lnTo>
                <a:lnTo>
                  <a:pt x="132" y="282"/>
                </a:lnTo>
                <a:lnTo>
                  <a:pt x="132" y="288"/>
                </a:lnTo>
                <a:lnTo>
                  <a:pt x="138" y="294"/>
                </a:lnTo>
                <a:lnTo>
                  <a:pt x="138" y="300"/>
                </a:lnTo>
                <a:lnTo>
                  <a:pt x="144" y="306"/>
                </a:lnTo>
                <a:lnTo>
                  <a:pt x="138" y="312"/>
                </a:lnTo>
                <a:lnTo>
                  <a:pt x="138" y="318"/>
                </a:lnTo>
                <a:lnTo>
                  <a:pt x="132" y="318"/>
                </a:lnTo>
                <a:lnTo>
                  <a:pt x="132" y="324"/>
                </a:lnTo>
                <a:lnTo>
                  <a:pt x="132" y="330"/>
                </a:lnTo>
                <a:lnTo>
                  <a:pt x="138" y="336"/>
                </a:lnTo>
                <a:lnTo>
                  <a:pt x="144" y="342"/>
                </a:lnTo>
                <a:lnTo>
                  <a:pt x="150" y="348"/>
                </a:lnTo>
                <a:lnTo>
                  <a:pt x="150" y="354"/>
                </a:lnTo>
                <a:lnTo>
                  <a:pt x="156" y="354"/>
                </a:lnTo>
                <a:lnTo>
                  <a:pt x="156" y="360"/>
                </a:lnTo>
                <a:lnTo>
                  <a:pt x="156" y="366"/>
                </a:lnTo>
                <a:lnTo>
                  <a:pt x="156" y="372"/>
                </a:lnTo>
                <a:lnTo>
                  <a:pt x="162" y="378"/>
                </a:lnTo>
                <a:lnTo>
                  <a:pt x="162" y="384"/>
                </a:lnTo>
                <a:lnTo>
                  <a:pt x="162" y="390"/>
                </a:lnTo>
                <a:lnTo>
                  <a:pt x="162" y="396"/>
                </a:lnTo>
                <a:lnTo>
                  <a:pt x="162" y="402"/>
                </a:lnTo>
                <a:lnTo>
                  <a:pt x="162" y="408"/>
                </a:lnTo>
                <a:lnTo>
                  <a:pt x="162" y="414"/>
                </a:lnTo>
                <a:lnTo>
                  <a:pt x="168" y="420"/>
                </a:lnTo>
                <a:lnTo>
                  <a:pt x="174" y="426"/>
                </a:lnTo>
                <a:lnTo>
                  <a:pt x="174" y="432"/>
                </a:lnTo>
                <a:lnTo>
                  <a:pt x="174" y="438"/>
                </a:lnTo>
                <a:lnTo>
                  <a:pt x="180" y="444"/>
                </a:lnTo>
                <a:lnTo>
                  <a:pt x="174" y="456"/>
                </a:lnTo>
                <a:lnTo>
                  <a:pt x="168" y="462"/>
                </a:lnTo>
                <a:lnTo>
                  <a:pt x="162" y="468"/>
                </a:lnTo>
                <a:lnTo>
                  <a:pt x="162" y="474"/>
                </a:lnTo>
                <a:lnTo>
                  <a:pt x="156" y="480"/>
                </a:lnTo>
                <a:lnTo>
                  <a:pt x="150" y="486"/>
                </a:lnTo>
                <a:lnTo>
                  <a:pt x="150" y="492"/>
                </a:lnTo>
                <a:lnTo>
                  <a:pt x="150" y="498"/>
                </a:lnTo>
                <a:lnTo>
                  <a:pt x="144" y="498"/>
                </a:lnTo>
                <a:lnTo>
                  <a:pt x="144" y="504"/>
                </a:lnTo>
                <a:lnTo>
                  <a:pt x="138" y="510"/>
                </a:lnTo>
                <a:lnTo>
                  <a:pt x="138" y="516"/>
                </a:lnTo>
                <a:lnTo>
                  <a:pt x="132" y="528"/>
                </a:lnTo>
                <a:lnTo>
                  <a:pt x="126" y="534"/>
                </a:lnTo>
                <a:lnTo>
                  <a:pt x="120" y="540"/>
                </a:lnTo>
                <a:lnTo>
                  <a:pt x="114" y="540"/>
                </a:lnTo>
                <a:lnTo>
                  <a:pt x="108" y="540"/>
                </a:lnTo>
                <a:lnTo>
                  <a:pt x="102" y="540"/>
                </a:lnTo>
                <a:lnTo>
                  <a:pt x="96" y="540"/>
                </a:lnTo>
                <a:lnTo>
                  <a:pt x="90" y="540"/>
                </a:lnTo>
                <a:lnTo>
                  <a:pt x="84" y="534"/>
                </a:lnTo>
                <a:lnTo>
                  <a:pt x="78" y="534"/>
                </a:lnTo>
                <a:lnTo>
                  <a:pt x="72" y="528"/>
                </a:lnTo>
                <a:lnTo>
                  <a:pt x="72" y="522"/>
                </a:lnTo>
                <a:lnTo>
                  <a:pt x="72" y="516"/>
                </a:lnTo>
                <a:lnTo>
                  <a:pt x="66" y="510"/>
                </a:lnTo>
                <a:lnTo>
                  <a:pt x="66" y="504"/>
                </a:lnTo>
                <a:lnTo>
                  <a:pt x="66" y="498"/>
                </a:lnTo>
                <a:lnTo>
                  <a:pt x="60" y="498"/>
                </a:lnTo>
                <a:lnTo>
                  <a:pt x="60" y="492"/>
                </a:lnTo>
                <a:lnTo>
                  <a:pt x="54" y="492"/>
                </a:lnTo>
                <a:lnTo>
                  <a:pt x="48" y="492"/>
                </a:lnTo>
                <a:lnTo>
                  <a:pt x="48" y="486"/>
                </a:lnTo>
                <a:lnTo>
                  <a:pt x="48" y="480"/>
                </a:lnTo>
                <a:lnTo>
                  <a:pt x="48" y="474"/>
                </a:lnTo>
                <a:lnTo>
                  <a:pt x="48" y="468"/>
                </a:lnTo>
                <a:lnTo>
                  <a:pt x="48" y="462"/>
                </a:lnTo>
                <a:lnTo>
                  <a:pt x="48" y="456"/>
                </a:lnTo>
                <a:lnTo>
                  <a:pt x="42" y="450"/>
                </a:lnTo>
                <a:lnTo>
                  <a:pt x="42" y="444"/>
                </a:lnTo>
                <a:lnTo>
                  <a:pt x="42" y="438"/>
                </a:lnTo>
                <a:lnTo>
                  <a:pt x="42" y="432"/>
                </a:lnTo>
                <a:lnTo>
                  <a:pt x="36" y="426"/>
                </a:lnTo>
                <a:lnTo>
                  <a:pt x="36" y="420"/>
                </a:lnTo>
                <a:lnTo>
                  <a:pt x="36" y="408"/>
                </a:lnTo>
                <a:lnTo>
                  <a:pt x="36" y="396"/>
                </a:lnTo>
                <a:lnTo>
                  <a:pt x="36" y="384"/>
                </a:lnTo>
                <a:lnTo>
                  <a:pt x="36" y="372"/>
                </a:lnTo>
                <a:lnTo>
                  <a:pt x="36" y="366"/>
                </a:lnTo>
                <a:lnTo>
                  <a:pt x="36" y="360"/>
                </a:lnTo>
                <a:lnTo>
                  <a:pt x="36" y="354"/>
                </a:lnTo>
                <a:lnTo>
                  <a:pt x="36" y="348"/>
                </a:lnTo>
                <a:lnTo>
                  <a:pt x="42" y="348"/>
                </a:lnTo>
                <a:lnTo>
                  <a:pt x="42" y="342"/>
                </a:lnTo>
                <a:lnTo>
                  <a:pt x="42" y="336"/>
                </a:lnTo>
                <a:lnTo>
                  <a:pt x="48" y="336"/>
                </a:lnTo>
                <a:lnTo>
                  <a:pt x="36" y="312"/>
                </a:lnTo>
                <a:lnTo>
                  <a:pt x="36" y="306"/>
                </a:lnTo>
                <a:lnTo>
                  <a:pt x="42" y="300"/>
                </a:lnTo>
                <a:lnTo>
                  <a:pt x="42" y="294"/>
                </a:lnTo>
                <a:lnTo>
                  <a:pt x="42" y="288"/>
                </a:lnTo>
                <a:lnTo>
                  <a:pt x="48" y="288"/>
                </a:lnTo>
                <a:lnTo>
                  <a:pt x="48" y="276"/>
                </a:lnTo>
                <a:lnTo>
                  <a:pt x="48" y="270"/>
                </a:lnTo>
                <a:lnTo>
                  <a:pt x="48" y="258"/>
                </a:lnTo>
                <a:lnTo>
                  <a:pt x="48" y="252"/>
                </a:lnTo>
                <a:lnTo>
                  <a:pt x="48" y="240"/>
                </a:lnTo>
                <a:lnTo>
                  <a:pt x="54" y="234"/>
                </a:lnTo>
                <a:lnTo>
                  <a:pt x="54" y="222"/>
                </a:lnTo>
                <a:lnTo>
                  <a:pt x="60" y="210"/>
                </a:lnTo>
                <a:lnTo>
                  <a:pt x="66" y="204"/>
                </a:lnTo>
                <a:lnTo>
                  <a:pt x="66" y="198"/>
                </a:lnTo>
                <a:lnTo>
                  <a:pt x="66" y="192"/>
                </a:lnTo>
                <a:lnTo>
                  <a:pt x="72" y="192"/>
                </a:lnTo>
                <a:lnTo>
                  <a:pt x="72" y="186"/>
                </a:lnTo>
                <a:lnTo>
                  <a:pt x="72" y="180"/>
                </a:lnTo>
                <a:lnTo>
                  <a:pt x="72" y="174"/>
                </a:lnTo>
                <a:lnTo>
                  <a:pt x="72" y="168"/>
                </a:lnTo>
                <a:lnTo>
                  <a:pt x="66" y="168"/>
                </a:lnTo>
                <a:lnTo>
                  <a:pt x="66" y="162"/>
                </a:lnTo>
                <a:lnTo>
                  <a:pt x="60" y="168"/>
                </a:lnTo>
                <a:lnTo>
                  <a:pt x="54" y="174"/>
                </a:lnTo>
                <a:lnTo>
                  <a:pt x="54" y="180"/>
                </a:lnTo>
                <a:lnTo>
                  <a:pt x="54" y="186"/>
                </a:lnTo>
                <a:lnTo>
                  <a:pt x="48" y="186"/>
                </a:lnTo>
                <a:lnTo>
                  <a:pt x="48" y="192"/>
                </a:lnTo>
                <a:lnTo>
                  <a:pt x="48" y="198"/>
                </a:lnTo>
                <a:lnTo>
                  <a:pt x="48" y="204"/>
                </a:lnTo>
                <a:lnTo>
                  <a:pt x="42" y="204"/>
                </a:lnTo>
                <a:lnTo>
                  <a:pt x="36" y="210"/>
                </a:lnTo>
                <a:lnTo>
                  <a:pt x="36" y="216"/>
                </a:lnTo>
                <a:lnTo>
                  <a:pt x="30" y="222"/>
                </a:lnTo>
                <a:lnTo>
                  <a:pt x="30" y="228"/>
                </a:lnTo>
                <a:lnTo>
                  <a:pt x="24" y="228"/>
                </a:lnTo>
                <a:lnTo>
                  <a:pt x="24" y="234"/>
                </a:lnTo>
                <a:lnTo>
                  <a:pt x="18" y="234"/>
                </a:lnTo>
                <a:lnTo>
                  <a:pt x="18" y="240"/>
                </a:lnTo>
                <a:lnTo>
                  <a:pt x="12" y="240"/>
                </a:lnTo>
                <a:lnTo>
                  <a:pt x="6" y="240"/>
                </a:lnTo>
                <a:lnTo>
                  <a:pt x="0" y="240"/>
                </a:lnTo>
                <a:lnTo>
                  <a:pt x="0" y="234"/>
                </a:lnTo>
                <a:lnTo>
                  <a:pt x="0" y="228"/>
                </a:lnTo>
                <a:lnTo>
                  <a:pt x="6" y="228"/>
                </a:lnTo>
                <a:lnTo>
                  <a:pt x="6" y="222"/>
                </a:lnTo>
                <a:lnTo>
                  <a:pt x="12" y="216"/>
                </a:lnTo>
                <a:lnTo>
                  <a:pt x="12" y="204"/>
                </a:lnTo>
                <a:lnTo>
                  <a:pt x="18" y="198"/>
                </a:lnTo>
                <a:lnTo>
                  <a:pt x="18" y="192"/>
                </a:lnTo>
                <a:lnTo>
                  <a:pt x="24" y="192"/>
                </a:lnTo>
                <a:lnTo>
                  <a:pt x="30" y="186"/>
                </a:lnTo>
                <a:lnTo>
                  <a:pt x="30" y="180"/>
                </a:lnTo>
                <a:lnTo>
                  <a:pt x="36" y="180"/>
                </a:lnTo>
                <a:lnTo>
                  <a:pt x="36" y="174"/>
                </a:lnTo>
                <a:lnTo>
                  <a:pt x="36" y="168"/>
                </a:lnTo>
                <a:lnTo>
                  <a:pt x="42" y="168"/>
                </a:lnTo>
                <a:lnTo>
                  <a:pt x="42" y="162"/>
                </a:lnTo>
                <a:lnTo>
                  <a:pt x="42" y="156"/>
                </a:lnTo>
                <a:lnTo>
                  <a:pt x="42" y="150"/>
                </a:lnTo>
                <a:lnTo>
                  <a:pt x="48" y="144"/>
                </a:lnTo>
                <a:lnTo>
                  <a:pt x="48" y="138"/>
                </a:lnTo>
                <a:lnTo>
                  <a:pt x="48" y="132"/>
                </a:lnTo>
                <a:lnTo>
                  <a:pt x="54" y="120"/>
                </a:lnTo>
                <a:lnTo>
                  <a:pt x="54" y="114"/>
                </a:lnTo>
                <a:lnTo>
                  <a:pt x="60" y="108"/>
                </a:lnTo>
                <a:lnTo>
                  <a:pt x="114" y="108"/>
                </a:lnTo>
                <a:lnTo>
                  <a:pt x="126" y="84"/>
                </a:lnTo>
                <a:lnTo>
                  <a:pt x="132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84"/>
                </a:lnTo>
                <a:lnTo>
                  <a:pt x="156" y="84"/>
                </a:lnTo>
                <a:lnTo>
                  <a:pt x="162" y="78"/>
                </a:lnTo>
                <a:lnTo>
                  <a:pt x="168" y="78"/>
                </a:lnTo>
                <a:lnTo>
                  <a:pt x="174" y="72"/>
                </a:lnTo>
                <a:lnTo>
                  <a:pt x="174" y="66"/>
                </a:lnTo>
                <a:lnTo>
                  <a:pt x="174" y="60"/>
                </a:lnTo>
                <a:lnTo>
                  <a:pt x="180" y="60"/>
                </a:lnTo>
                <a:lnTo>
                  <a:pt x="180" y="54"/>
                </a:lnTo>
                <a:lnTo>
                  <a:pt x="186" y="54"/>
                </a:lnTo>
                <a:lnTo>
                  <a:pt x="192" y="54"/>
                </a:lnTo>
                <a:lnTo>
                  <a:pt x="198" y="54"/>
                </a:lnTo>
                <a:lnTo>
                  <a:pt x="204" y="48"/>
                </a:lnTo>
                <a:lnTo>
                  <a:pt x="210" y="48"/>
                </a:lnTo>
                <a:lnTo>
                  <a:pt x="216" y="48"/>
                </a:lnTo>
                <a:lnTo>
                  <a:pt x="222" y="48"/>
                </a:lnTo>
                <a:lnTo>
                  <a:pt x="222" y="42"/>
                </a:lnTo>
                <a:lnTo>
                  <a:pt x="228" y="42"/>
                </a:lnTo>
                <a:lnTo>
                  <a:pt x="234" y="36"/>
                </a:lnTo>
                <a:lnTo>
                  <a:pt x="240" y="36"/>
                </a:lnTo>
                <a:lnTo>
                  <a:pt x="234" y="30"/>
                </a:lnTo>
                <a:lnTo>
                  <a:pt x="234" y="24"/>
                </a:lnTo>
                <a:lnTo>
                  <a:pt x="228" y="18"/>
                </a:lnTo>
                <a:lnTo>
                  <a:pt x="228" y="12"/>
                </a:lnTo>
                <a:lnTo>
                  <a:pt x="222" y="12"/>
                </a:lnTo>
                <a:lnTo>
                  <a:pt x="216" y="6"/>
                </a:lnTo>
                <a:lnTo>
                  <a:pt x="222" y="6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4681440" y="1852560"/>
            <a:ext cx="914400" cy="438120"/>
          </a:xfrm>
          <a:custGeom>
            <a:avLst/>
            <a:gdLst/>
            <a:ahLst/>
            <a:rect l="l" t="t" r="r" b="b"/>
            <a:pathLst>
              <a:path w="576" h="276">
                <a:moveTo>
                  <a:pt x="162" y="120"/>
                </a:moveTo>
                <a:lnTo>
                  <a:pt x="162" y="114"/>
                </a:lnTo>
                <a:lnTo>
                  <a:pt x="168" y="114"/>
                </a:lnTo>
                <a:lnTo>
                  <a:pt x="174" y="114"/>
                </a:lnTo>
                <a:lnTo>
                  <a:pt x="174" y="108"/>
                </a:lnTo>
                <a:lnTo>
                  <a:pt x="180" y="108"/>
                </a:lnTo>
                <a:lnTo>
                  <a:pt x="186" y="102"/>
                </a:lnTo>
                <a:lnTo>
                  <a:pt x="192" y="102"/>
                </a:lnTo>
                <a:lnTo>
                  <a:pt x="192" y="96"/>
                </a:lnTo>
                <a:lnTo>
                  <a:pt x="198" y="96"/>
                </a:lnTo>
                <a:lnTo>
                  <a:pt x="204" y="96"/>
                </a:lnTo>
                <a:lnTo>
                  <a:pt x="204" y="90"/>
                </a:lnTo>
                <a:lnTo>
                  <a:pt x="210" y="90"/>
                </a:lnTo>
                <a:lnTo>
                  <a:pt x="198" y="60"/>
                </a:lnTo>
                <a:lnTo>
                  <a:pt x="204" y="60"/>
                </a:lnTo>
                <a:lnTo>
                  <a:pt x="210" y="60"/>
                </a:lnTo>
                <a:lnTo>
                  <a:pt x="216" y="60"/>
                </a:lnTo>
                <a:lnTo>
                  <a:pt x="222" y="60"/>
                </a:lnTo>
                <a:lnTo>
                  <a:pt x="228" y="60"/>
                </a:lnTo>
                <a:lnTo>
                  <a:pt x="234" y="60"/>
                </a:lnTo>
                <a:lnTo>
                  <a:pt x="234" y="54"/>
                </a:lnTo>
                <a:lnTo>
                  <a:pt x="234" y="48"/>
                </a:lnTo>
                <a:lnTo>
                  <a:pt x="234" y="42"/>
                </a:lnTo>
                <a:lnTo>
                  <a:pt x="240" y="36"/>
                </a:lnTo>
                <a:lnTo>
                  <a:pt x="240" y="30"/>
                </a:lnTo>
                <a:lnTo>
                  <a:pt x="246" y="30"/>
                </a:lnTo>
                <a:lnTo>
                  <a:pt x="252" y="30"/>
                </a:lnTo>
                <a:lnTo>
                  <a:pt x="252" y="36"/>
                </a:lnTo>
                <a:lnTo>
                  <a:pt x="258" y="36"/>
                </a:lnTo>
                <a:lnTo>
                  <a:pt x="264" y="42"/>
                </a:lnTo>
                <a:lnTo>
                  <a:pt x="270" y="42"/>
                </a:lnTo>
                <a:lnTo>
                  <a:pt x="270" y="36"/>
                </a:lnTo>
                <a:lnTo>
                  <a:pt x="270" y="30"/>
                </a:lnTo>
                <a:lnTo>
                  <a:pt x="270" y="24"/>
                </a:lnTo>
                <a:lnTo>
                  <a:pt x="270" y="18"/>
                </a:lnTo>
                <a:lnTo>
                  <a:pt x="264" y="12"/>
                </a:lnTo>
                <a:lnTo>
                  <a:pt x="264" y="6"/>
                </a:lnTo>
                <a:lnTo>
                  <a:pt x="264" y="0"/>
                </a:lnTo>
                <a:lnTo>
                  <a:pt x="270" y="0"/>
                </a:lnTo>
                <a:lnTo>
                  <a:pt x="276" y="6"/>
                </a:lnTo>
                <a:lnTo>
                  <a:pt x="282" y="6"/>
                </a:lnTo>
                <a:lnTo>
                  <a:pt x="288" y="6"/>
                </a:lnTo>
                <a:lnTo>
                  <a:pt x="294" y="12"/>
                </a:lnTo>
                <a:lnTo>
                  <a:pt x="300" y="12"/>
                </a:lnTo>
                <a:lnTo>
                  <a:pt x="306" y="12"/>
                </a:lnTo>
                <a:lnTo>
                  <a:pt x="312" y="12"/>
                </a:lnTo>
                <a:lnTo>
                  <a:pt x="312" y="18"/>
                </a:lnTo>
                <a:lnTo>
                  <a:pt x="318" y="18"/>
                </a:lnTo>
                <a:lnTo>
                  <a:pt x="324" y="18"/>
                </a:lnTo>
                <a:lnTo>
                  <a:pt x="330" y="18"/>
                </a:lnTo>
                <a:lnTo>
                  <a:pt x="336" y="18"/>
                </a:lnTo>
                <a:lnTo>
                  <a:pt x="342" y="12"/>
                </a:lnTo>
                <a:lnTo>
                  <a:pt x="348" y="12"/>
                </a:lnTo>
                <a:lnTo>
                  <a:pt x="354" y="12"/>
                </a:lnTo>
                <a:lnTo>
                  <a:pt x="354" y="6"/>
                </a:lnTo>
                <a:lnTo>
                  <a:pt x="360" y="6"/>
                </a:lnTo>
                <a:lnTo>
                  <a:pt x="366" y="6"/>
                </a:lnTo>
                <a:lnTo>
                  <a:pt x="372" y="6"/>
                </a:lnTo>
                <a:lnTo>
                  <a:pt x="378" y="12"/>
                </a:lnTo>
                <a:lnTo>
                  <a:pt x="384" y="12"/>
                </a:lnTo>
                <a:lnTo>
                  <a:pt x="390" y="12"/>
                </a:lnTo>
                <a:lnTo>
                  <a:pt x="396" y="12"/>
                </a:lnTo>
                <a:lnTo>
                  <a:pt x="402" y="12"/>
                </a:lnTo>
                <a:lnTo>
                  <a:pt x="402" y="18"/>
                </a:lnTo>
                <a:lnTo>
                  <a:pt x="408" y="18"/>
                </a:lnTo>
                <a:lnTo>
                  <a:pt x="414" y="24"/>
                </a:lnTo>
                <a:lnTo>
                  <a:pt x="414" y="36"/>
                </a:lnTo>
                <a:lnTo>
                  <a:pt x="414" y="42"/>
                </a:lnTo>
                <a:lnTo>
                  <a:pt x="420" y="48"/>
                </a:lnTo>
                <a:lnTo>
                  <a:pt x="420" y="54"/>
                </a:lnTo>
                <a:lnTo>
                  <a:pt x="426" y="60"/>
                </a:lnTo>
                <a:lnTo>
                  <a:pt x="426" y="66"/>
                </a:lnTo>
                <a:lnTo>
                  <a:pt x="432" y="66"/>
                </a:lnTo>
                <a:lnTo>
                  <a:pt x="432" y="72"/>
                </a:lnTo>
                <a:lnTo>
                  <a:pt x="432" y="78"/>
                </a:lnTo>
                <a:lnTo>
                  <a:pt x="432" y="84"/>
                </a:lnTo>
                <a:lnTo>
                  <a:pt x="432" y="90"/>
                </a:lnTo>
                <a:lnTo>
                  <a:pt x="438" y="90"/>
                </a:lnTo>
                <a:lnTo>
                  <a:pt x="444" y="90"/>
                </a:lnTo>
                <a:lnTo>
                  <a:pt x="450" y="90"/>
                </a:lnTo>
                <a:lnTo>
                  <a:pt x="456" y="90"/>
                </a:lnTo>
                <a:lnTo>
                  <a:pt x="462" y="90"/>
                </a:lnTo>
                <a:lnTo>
                  <a:pt x="468" y="90"/>
                </a:lnTo>
                <a:lnTo>
                  <a:pt x="474" y="90"/>
                </a:lnTo>
                <a:lnTo>
                  <a:pt x="480" y="90"/>
                </a:lnTo>
                <a:lnTo>
                  <a:pt x="486" y="90"/>
                </a:lnTo>
                <a:lnTo>
                  <a:pt x="486" y="96"/>
                </a:lnTo>
                <a:lnTo>
                  <a:pt x="492" y="96"/>
                </a:lnTo>
                <a:lnTo>
                  <a:pt x="492" y="90"/>
                </a:lnTo>
                <a:lnTo>
                  <a:pt x="498" y="90"/>
                </a:lnTo>
                <a:lnTo>
                  <a:pt x="498" y="84"/>
                </a:lnTo>
                <a:lnTo>
                  <a:pt x="504" y="84"/>
                </a:lnTo>
                <a:lnTo>
                  <a:pt x="510" y="84"/>
                </a:lnTo>
                <a:lnTo>
                  <a:pt x="516" y="84"/>
                </a:lnTo>
                <a:lnTo>
                  <a:pt x="522" y="84"/>
                </a:lnTo>
                <a:lnTo>
                  <a:pt x="522" y="90"/>
                </a:lnTo>
                <a:lnTo>
                  <a:pt x="522" y="96"/>
                </a:lnTo>
                <a:lnTo>
                  <a:pt x="522" y="102"/>
                </a:lnTo>
                <a:lnTo>
                  <a:pt x="522" y="108"/>
                </a:lnTo>
                <a:lnTo>
                  <a:pt x="522" y="114"/>
                </a:lnTo>
                <a:lnTo>
                  <a:pt x="522" y="120"/>
                </a:lnTo>
                <a:lnTo>
                  <a:pt x="516" y="120"/>
                </a:lnTo>
                <a:lnTo>
                  <a:pt x="522" y="126"/>
                </a:lnTo>
                <a:lnTo>
                  <a:pt x="522" y="132"/>
                </a:lnTo>
                <a:lnTo>
                  <a:pt x="528" y="132"/>
                </a:lnTo>
                <a:lnTo>
                  <a:pt x="534" y="132"/>
                </a:lnTo>
                <a:lnTo>
                  <a:pt x="534" y="138"/>
                </a:lnTo>
                <a:lnTo>
                  <a:pt x="534" y="144"/>
                </a:lnTo>
                <a:lnTo>
                  <a:pt x="540" y="150"/>
                </a:lnTo>
                <a:lnTo>
                  <a:pt x="546" y="150"/>
                </a:lnTo>
                <a:lnTo>
                  <a:pt x="546" y="156"/>
                </a:lnTo>
                <a:lnTo>
                  <a:pt x="552" y="156"/>
                </a:lnTo>
                <a:lnTo>
                  <a:pt x="558" y="156"/>
                </a:lnTo>
                <a:lnTo>
                  <a:pt x="552" y="162"/>
                </a:lnTo>
                <a:lnTo>
                  <a:pt x="552" y="168"/>
                </a:lnTo>
                <a:lnTo>
                  <a:pt x="546" y="168"/>
                </a:lnTo>
                <a:lnTo>
                  <a:pt x="546" y="174"/>
                </a:lnTo>
                <a:lnTo>
                  <a:pt x="546" y="180"/>
                </a:lnTo>
                <a:lnTo>
                  <a:pt x="540" y="180"/>
                </a:lnTo>
                <a:lnTo>
                  <a:pt x="546" y="186"/>
                </a:lnTo>
                <a:lnTo>
                  <a:pt x="546" y="192"/>
                </a:lnTo>
                <a:lnTo>
                  <a:pt x="546" y="198"/>
                </a:lnTo>
                <a:lnTo>
                  <a:pt x="552" y="198"/>
                </a:lnTo>
                <a:lnTo>
                  <a:pt x="552" y="192"/>
                </a:lnTo>
                <a:lnTo>
                  <a:pt x="558" y="192"/>
                </a:lnTo>
                <a:lnTo>
                  <a:pt x="564" y="192"/>
                </a:lnTo>
                <a:lnTo>
                  <a:pt x="564" y="198"/>
                </a:lnTo>
                <a:lnTo>
                  <a:pt x="570" y="198"/>
                </a:lnTo>
                <a:lnTo>
                  <a:pt x="570" y="204"/>
                </a:lnTo>
                <a:lnTo>
                  <a:pt x="564" y="204"/>
                </a:lnTo>
                <a:lnTo>
                  <a:pt x="558" y="204"/>
                </a:lnTo>
                <a:lnTo>
                  <a:pt x="558" y="210"/>
                </a:lnTo>
                <a:lnTo>
                  <a:pt x="558" y="216"/>
                </a:lnTo>
                <a:lnTo>
                  <a:pt x="558" y="222"/>
                </a:lnTo>
                <a:lnTo>
                  <a:pt x="564" y="222"/>
                </a:lnTo>
                <a:lnTo>
                  <a:pt x="570" y="228"/>
                </a:lnTo>
                <a:lnTo>
                  <a:pt x="570" y="234"/>
                </a:lnTo>
                <a:lnTo>
                  <a:pt x="570" y="240"/>
                </a:lnTo>
                <a:lnTo>
                  <a:pt x="576" y="240"/>
                </a:lnTo>
                <a:lnTo>
                  <a:pt x="570" y="240"/>
                </a:lnTo>
                <a:lnTo>
                  <a:pt x="564" y="240"/>
                </a:lnTo>
                <a:lnTo>
                  <a:pt x="558" y="246"/>
                </a:lnTo>
                <a:lnTo>
                  <a:pt x="552" y="246"/>
                </a:lnTo>
                <a:lnTo>
                  <a:pt x="546" y="246"/>
                </a:lnTo>
                <a:lnTo>
                  <a:pt x="540" y="252"/>
                </a:lnTo>
                <a:lnTo>
                  <a:pt x="534" y="252"/>
                </a:lnTo>
                <a:lnTo>
                  <a:pt x="528" y="246"/>
                </a:lnTo>
                <a:lnTo>
                  <a:pt x="528" y="240"/>
                </a:lnTo>
                <a:lnTo>
                  <a:pt x="522" y="240"/>
                </a:lnTo>
                <a:lnTo>
                  <a:pt x="522" y="234"/>
                </a:lnTo>
                <a:lnTo>
                  <a:pt x="522" y="228"/>
                </a:lnTo>
                <a:lnTo>
                  <a:pt x="522" y="222"/>
                </a:lnTo>
                <a:lnTo>
                  <a:pt x="522" y="216"/>
                </a:lnTo>
                <a:lnTo>
                  <a:pt x="516" y="216"/>
                </a:lnTo>
                <a:lnTo>
                  <a:pt x="510" y="216"/>
                </a:lnTo>
                <a:lnTo>
                  <a:pt x="510" y="222"/>
                </a:lnTo>
                <a:lnTo>
                  <a:pt x="504" y="222"/>
                </a:lnTo>
                <a:lnTo>
                  <a:pt x="498" y="228"/>
                </a:lnTo>
                <a:lnTo>
                  <a:pt x="492" y="228"/>
                </a:lnTo>
                <a:lnTo>
                  <a:pt x="492" y="234"/>
                </a:lnTo>
                <a:lnTo>
                  <a:pt x="486" y="234"/>
                </a:lnTo>
                <a:lnTo>
                  <a:pt x="480" y="234"/>
                </a:lnTo>
                <a:lnTo>
                  <a:pt x="474" y="234"/>
                </a:lnTo>
                <a:lnTo>
                  <a:pt x="468" y="234"/>
                </a:lnTo>
                <a:lnTo>
                  <a:pt x="456" y="234"/>
                </a:lnTo>
                <a:lnTo>
                  <a:pt x="456" y="240"/>
                </a:lnTo>
                <a:lnTo>
                  <a:pt x="450" y="240"/>
                </a:lnTo>
                <a:lnTo>
                  <a:pt x="444" y="240"/>
                </a:lnTo>
                <a:lnTo>
                  <a:pt x="438" y="240"/>
                </a:lnTo>
                <a:lnTo>
                  <a:pt x="432" y="246"/>
                </a:lnTo>
                <a:lnTo>
                  <a:pt x="426" y="246"/>
                </a:lnTo>
                <a:lnTo>
                  <a:pt x="420" y="252"/>
                </a:lnTo>
                <a:lnTo>
                  <a:pt x="414" y="252"/>
                </a:lnTo>
                <a:lnTo>
                  <a:pt x="408" y="258"/>
                </a:lnTo>
                <a:lnTo>
                  <a:pt x="402" y="258"/>
                </a:lnTo>
                <a:lnTo>
                  <a:pt x="396" y="258"/>
                </a:lnTo>
                <a:lnTo>
                  <a:pt x="390" y="264"/>
                </a:lnTo>
                <a:lnTo>
                  <a:pt x="384" y="264"/>
                </a:lnTo>
                <a:lnTo>
                  <a:pt x="378" y="264"/>
                </a:lnTo>
                <a:lnTo>
                  <a:pt x="372" y="264"/>
                </a:lnTo>
                <a:lnTo>
                  <a:pt x="372" y="258"/>
                </a:lnTo>
                <a:lnTo>
                  <a:pt x="366" y="258"/>
                </a:lnTo>
                <a:lnTo>
                  <a:pt x="360" y="258"/>
                </a:lnTo>
                <a:lnTo>
                  <a:pt x="354" y="258"/>
                </a:lnTo>
                <a:lnTo>
                  <a:pt x="348" y="258"/>
                </a:lnTo>
                <a:lnTo>
                  <a:pt x="342" y="252"/>
                </a:lnTo>
                <a:lnTo>
                  <a:pt x="336" y="252"/>
                </a:lnTo>
                <a:lnTo>
                  <a:pt x="336" y="246"/>
                </a:lnTo>
                <a:lnTo>
                  <a:pt x="330" y="240"/>
                </a:lnTo>
                <a:lnTo>
                  <a:pt x="324" y="240"/>
                </a:lnTo>
                <a:lnTo>
                  <a:pt x="318" y="234"/>
                </a:lnTo>
                <a:lnTo>
                  <a:pt x="312" y="234"/>
                </a:lnTo>
                <a:lnTo>
                  <a:pt x="306" y="234"/>
                </a:lnTo>
                <a:lnTo>
                  <a:pt x="300" y="234"/>
                </a:lnTo>
                <a:lnTo>
                  <a:pt x="294" y="234"/>
                </a:lnTo>
                <a:lnTo>
                  <a:pt x="288" y="234"/>
                </a:lnTo>
                <a:lnTo>
                  <a:pt x="282" y="228"/>
                </a:lnTo>
                <a:lnTo>
                  <a:pt x="276" y="228"/>
                </a:lnTo>
                <a:lnTo>
                  <a:pt x="270" y="228"/>
                </a:lnTo>
                <a:lnTo>
                  <a:pt x="264" y="228"/>
                </a:lnTo>
                <a:lnTo>
                  <a:pt x="264" y="204"/>
                </a:lnTo>
                <a:lnTo>
                  <a:pt x="270" y="204"/>
                </a:lnTo>
                <a:lnTo>
                  <a:pt x="276" y="204"/>
                </a:lnTo>
                <a:lnTo>
                  <a:pt x="282" y="198"/>
                </a:lnTo>
                <a:lnTo>
                  <a:pt x="288" y="198"/>
                </a:lnTo>
                <a:lnTo>
                  <a:pt x="288" y="192"/>
                </a:lnTo>
                <a:lnTo>
                  <a:pt x="294" y="192"/>
                </a:lnTo>
                <a:lnTo>
                  <a:pt x="300" y="186"/>
                </a:lnTo>
                <a:lnTo>
                  <a:pt x="306" y="180"/>
                </a:lnTo>
                <a:lnTo>
                  <a:pt x="312" y="174"/>
                </a:lnTo>
                <a:lnTo>
                  <a:pt x="318" y="174"/>
                </a:lnTo>
                <a:lnTo>
                  <a:pt x="324" y="168"/>
                </a:lnTo>
                <a:lnTo>
                  <a:pt x="330" y="168"/>
                </a:lnTo>
                <a:lnTo>
                  <a:pt x="324" y="168"/>
                </a:lnTo>
                <a:lnTo>
                  <a:pt x="318" y="168"/>
                </a:lnTo>
                <a:lnTo>
                  <a:pt x="312" y="168"/>
                </a:lnTo>
                <a:lnTo>
                  <a:pt x="300" y="168"/>
                </a:lnTo>
                <a:lnTo>
                  <a:pt x="294" y="168"/>
                </a:lnTo>
                <a:lnTo>
                  <a:pt x="288" y="168"/>
                </a:lnTo>
                <a:lnTo>
                  <a:pt x="276" y="168"/>
                </a:lnTo>
                <a:lnTo>
                  <a:pt x="270" y="168"/>
                </a:lnTo>
                <a:lnTo>
                  <a:pt x="270" y="174"/>
                </a:lnTo>
                <a:lnTo>
                  <a:pt x="264" y="174"/>
                </a:lnTo>
                <a:lnTo>
                  <a:pt x="264" y="180"/>
                </a:lnTo>
                <a:lnTo>
                  <a:pt x="258" y="186"/>
                </a:lnTo>
                <a:lnTo>
                  <a:pt x="258" y="192"/>
                </a:lnTo>
                <a:lnTo>
                  <a:pt x="252" y="192"/>
                </a:lnTo>
                <a:lnTo>
                  <a:pt x="252" y="198"/>
                </a:lnTo>
                <a:lnTo>
                  <a:pt x="246" y="198"/>
                </a:lnTo>
                <a:lnTo>
                  <a:pt x="246" y="204"/>
                </a:lnTo>
                <a:lnTo>
                  <a:pt x="240" y="204"/>
                </a:lnTo>
                <a:lnTo>
                  <a:pt x="234" y="210"/>
                </a:lnTo>
                <a:lnTo>
                  <a:pt x="234" y="216"/>
                </a:lnTo>
                <a:lnTo>
                  <a:pt x="228" y="216"/>
                </a:lnTo>
                <a:lnTo>
                  <a:pt x="228" y="222"/>
                </a:lnTo>
                <a:lnTo>
                  <a:pt x="222" y="222"/>
                </a:lnTo>
                <a:lnTo>
                  <a:pt x="216" y="228"/>
                </a:lnTo>
                <a:lnTo>
                  <a:pt x="210" y="228"/>
                </a:lnTo>
                <a:lnTo>
                  <a:pt x="204" y="234"/>
                </a:lnTo>
                <a:lnTo>
                  <a:pt x="198" y="234"/>
                </a:lnTo>
                <a:lnTo>
                  <a:pt x="192" y="234"/>
                </a:lnTo>
                <a:lnTo>
                  <a:pt x="186" y="240"/>
                </a:lnTo>
                <a:lnTo>
                  <a:pt x="180" y="240"/>
                </a:lnTo>
                <a:lnTo>
                  <a:pt x="174" y="240"/>
                </a:lnTo>
                <a:lnTo>
                  <a:pt x="168" y="246"/>
                </a:lnTo>
                <a:lnTo>
                  <a:pt x="162" y="246"/>
                </a:lnTo>
                <a:lnTo>
                  <a:pt x="162" y="252"/>
                </a:lnTo>
                <a:lnTo>
                  <a:pt x="156" y="252"/>
                </a:lnTo>
                <a:lnTo>
                  <a:pt x="150" y="258"/>
                </a:lnTo>
                <a:lnTo>
                  <a:pt x="144" y="258"/>
                </a:lnTo>
                <a:lnTo>
                  <a:pt x="144" y="264"/>
                </a:lnTo>
                <a:lnTo>
                  <a:pt x="138" y="264"/>
                </a:lnTo>
                <a:lnTo>
                  <a:pt x="138" y="270"/>
                </a:lnTo>
                <a:lnTo>
                  <a:pt x="132" y="276"/>
                </a:lnTo>
                <a:lnTo>
                  <a:pt x="126" y="276"/>
                </a:lnTo>
                <a:lnTo>
                  <a:pt x="120" y="276"/>
                </a:lnTo>
                <a:lnTo>
                  <a:pt x="114" y="270"/>
                </a:lnTo>
                <a:lnTo>
                  <a:pt x="108" y="270"/>
                </a:lnTo>
                <a:lnTo>
                  <a:pt x="102" y="264"/>
                </a:lnTo>
                <a:lnTo>
                  <a:pt x="96" y="264"/>
                </a:lnTo>
                <a:lnTo>
                  <a:pt x="90" y="264"/>
                </a:lnTo>
                <a:lnTo>
                  <a:pt x="90" y="258"/>
                </a:lnTo>
                <a:lnTo>
                  <a:pt x="84" y="258"/>
                </a:lnTo>
                <a:lnTo>
                  <a:pt x="90" y="252"/>
                </a:lnTo>
                <a:lnTo>
                  <a:pt x="90" y="246"/>
                </a:lnTo>
                <a:lnTo>
                  <a:pt x="90" y="240"/>
                </a:lnTo>
                <a:lnTo>
                  <a:pt x="84" y="240"/>
                </a:lnTo>
                <a:lnTo>
                  <a:pt x="84" y="234"/>
                </a:lnTo>
                <a:lnTo>
                  <a:pt x="78" y="234"/>
                </a:lnTo>
                <a:lnTo>
                  <a:pt x="78" y="240"/>
                </a:lnTo>
                <a:lnTo>
                  <a:pt x="66" y="246"/>
                </a:lnTo>
                <a:lnTo>
                  <a:pt x="60" y="252"/>
                </a:lnTo>
                <a:lnTo>
                  <a:pt x="54" y="258"/>
                </a:lnTo>
                <a:lnTo>
                  <a:pt x="48" y="258"/>
                </a:lnTo>
                <a:lnTo>
                  <a:pt x="42" y="258"/>
                </a:lnTo>
                <a:lnTo>
                  <a:pt x="36" y="264"/>
                </a:lnTo>
                <a:lnTo>
                  <a:pt x="30" y="264"/>
                </a:lnTo>
                <a:lnTo>
                  <a:pt x="24" y="270"/>
                </a:lnTo>
                <a:lnTo>
                  <a:pt x="18" y="276"/>
                </a:lnTo>
                <a:lnTo>
                  <a:pt x="12" y="276"/>
                </a:lnTo>
                <a:lnTo>
                  <a:pt x="6" y="276"/>
                </a:lnTo>
                <a:lnTo>
                  <a:pt x="0" y="276"/>
                </a:lnTo>
                <a:lnTo>
                  <a:pt x="6" y="270"/>
                </a:lnTo>
                <a:lnTo>
                  <a:pt x="6" y="258"/>
                </a:lnTo>
                <a:lnTo>
                  <a:pt x="12" y="252"/>
                </a:lnTo>
                <a:lnTo>
                  <a:pt x="18" y="246"/>
                </a:lnTo>
                <a:lnTo>
                  <a:pt x="24" y="240"/>
                </a:lnTo>
                <a:lnTo>
                  <a:pt x="24" y="234"/>
                </a:lnTo>
                <a:lnTo>
                  <a:pt x="30" y="222"/>
                </a:lnTo>
                <a:lnTo>
                  <a:pt x="36" y="216"/>
                </a:lnTo>
                <a:lnTo>
                  <a:pt x="42" y="210"/>
                </a:lnTo>
                <a:lnTo>
                  <a:pt x="48" y="204"/>
                </a:lnTo>
                <a:lnTo>
                  <a:pt x="54" y="198"/>
                </a:lnTo>
                <a:lnTo>
                  <a:pt x="60" y="192"/>
                </a:lnTo>
                <a:lnTo>
                  <a:pt x="66" y="186"/>
                </a:lnTo>
                <a:lnTo>
                  <a:pt x="72" y="180"/>
                </a:lnTo>
                <a:lnTo>
                  <a:pt x="78" y="174"/>
                </a:lnTo>
                <a:lnTo>
                  <a:pt x="84" y="168"/>
                </a:lnTo>
                <a:lnTo>
                  <a:pt x="96" y="162"/>
                </a:lnTo>
                <a:lnTo>
                  <a:pt x="108" y="150"/>
                </a:lnTo>
                <a:lnTo>
                  <a:pt x="120" y="144"/>
                </a:lnTo>
                <a:lnTo>
                  <a:pt x="132" y="138"/>
                </a:lnTo>
                <a:lnTo>
                  <a:pt x="150" y="126"/>
                </a:lnTo>
                <a:lnTo>
                  <a:pt x="162" y="120"/>
                </a:lnTo>
                <a:close/>
              </a:path>
            </a:pathLst>
          </a:custGeom>
          <a:solidFill>
            <a:srgbClr val="80c9ff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4681440" y="1852560"/>
            <a:ext cx="914400" cy="438120"/>
          </a:xfrm>
          <a:custGeom>
            <a:avLst/>
            <a:gdLst/>
            <a:ahLst/>
            <a:rect l="l" t="t" r="r" b="b"/>
            <a:pathLst>
              <a:path w="576" h="276">
                <a:moveTo>
                  <a:pt x="162" y="120"/>
                </a:moveTo>
                <a:lnTo>
                  <a:pt x="162" y="114"/>
                </a:lnTo>
                <a:lnTo>
                  <a:pt x="168" y="114"/>
                </a:lnTo>
                <a:lnTo>
                  <a:pt x="174" y="114"/>
                </a:lnTo>
                <a:lnTo>
                  <a:pt x="174" y="108"/>
                </a:lnTo>
                <a:lnTo>
                  <a:pt x="180" y="108"/>
                </a:lnTo>
                <a:lnTo>
                  <a:pt x="186" y="102"/>
                </a:lnTo>
                <a:lnTo>
                  <a:pt x="192" y="102"/>
                </a:lnTo>
                <a:lnTo>
                  <a:pt x="192" y="96"/>
                </a:lnTo>
                <a:lnTo>
                  <a:pt x="198" y="96"/>
                </a:lnTo>
                <a:lnTo>
                  <a:pt x="204" y="96"/>
                </a:lnTo>
                <a:lnTo>
                  <a:pt x="204" y="90"/>
                </a:lnTo>
                <a:lnTo>
                  <a:pt x="210" y="90"/>
                </a:lnTo>
                <a:lnTo>
                  <a:pt x="198" y="60"/>
                </a:lnTo>
                <a:lnTo>
                  <a:pt x="204" y="60"/>
                </a:lnTo>
                <a:lnTo>
                  <a:pt x="210" y="60"/>
                </a:lnTo>
                <a:lnTo>
                  <a:pt x="216" y="60"/>
                </a:lnTo>
                <a:lnTo>
                  <a:pt x="222" y="60"/>
                </a:lnTo>
                <a:lnTo>
                  <a:pt x="228" y="60"/>
                </a:lnTo>
                <a:lnTo>
                  <a:pt x="234" y="60"/>
                </a:lnTo>
                <a:lnTo>
                  <a:pt x="234" y="54"/>
                </a:lnTo>
                <a:lnTo>
                  <a:pt x="234" y="48"/>
                </a:lnTo>
                <a:lnTo>
                  <a:pt x="234" y="42"/>
                </a:lnTo>
                <a:lnTo>
                  <a:pt x="240" y="36"/>
                </a:lnTo>
                <a:lnTo>
                  <a:pt x="240" y="30"/>
                </a:lnTo>
                <a:lnTo>
                  <a:pt x="246" y="30"/>
                </a:lnTo>
                <a:lnTo>
                  <a:pt x="252" y="30"/>
                </a:lnTo>
                <a:lnTo>
                  <a:pt x="252" y="36"/>
                </a:lnTo>
                <a:lnTo>
                  <a:pt x="258" y="36"/>
                </a:lnTo>
                <a:lnTo>
                  <a:pt x="264" y="42"/>
                </a:lnTo>
                <a:lnTo>
                  <a:pt x="270" y="42"/>
                </a:lnTo>
                <a:lnTo>
                  <a:pt x="270" y="36"/>
                </a:lnTo>
                <a:lnTo>
                  <a:pt x="270" y="30"/>
                </a:lnTo>
                <a:lnTo>
                  <a:pt x="270" y="24"/>
                </a:lnTo>
                <a:lnTo>
                  <a:pt x="270" y="18"/>
                </a:lnTo>
                <a:lnTo>
                  <a:pt x="264" y="12"/>
                </a:lnTo>
                <a:lnTo>
                  <a:pt x="264" y="6"/>
                </a:lnTo>
                <a:lnTo>
                  <a:pt x="264" y="0"/>
                </a:lnTo>
                <a:lnTo>
                  <a:pt x="270" y="0"/>
                </a:lnTo>
                <a:lnTo>
                  <a:pt x="276" y="6"/>
                </a:lnTo>
                <a:lnTo>
                  <a:pt x="282" y="6"/>
                </a:lnTo>
                <a:lnTo>
                  <a:pt x="288" y="6"/>
                </a:lnTo>
                <a:lnTo>
                  <a:pt x="294" y="12"/>
                </a:lnTo>
                <a:lnTo>
                  <a:pt x="300" y="12"/>
                </a:lnTo>
                <a:lnTo>
                  <a:pt x="306" y="12"/>
                </a:lnTo>
                <a:lnTo>
                  <a:pt x="312" y="12"/>
                </a:lnTo>
                <a:lnTo>
                  <a:pt x="312" y="18"/>
                </a:lnTo>
                <a:lnTo>
                  <a:pt x="318" y="18"/>
                </a:lnTo>
                <a:lnTo>
                  <a:pt x="324" y="18"/>
                </a:lnTo>
                <a:lnTo>
                  <a:pt x="330" y="18"/>
                </a:lnTo>
                <a:lnTo>
                  <a:pt x="336" y="18"/>
                </a:lnTo>
                <a:lnTo>
                  <a:pt x="342" y="12"/>
                </a:lnTo>
                <a:lnTo>
                  <a:pt x="348" y="12"/>
                </a:lnTo>
                <a:lnTo>
                  <a:pt x="354" y="12"/>
                </a:lnTo>
                <a:lnTo>
                  <a:pt x="354" y="6"/>
                </a:lnTo>
                <a:lnTo>
                  <a:pt x="360" y="6"/>
                </a:lnTo>
                <a:lnTo>
                  <a:pt x="366" y="6"/>
                </a:lnTo>
                <a:lnTo>
                  <a:pt x="372" y="6"/>
                </a:lnTo>
                <a:lnTo>
                  <a:pt x="378" y="12"/>
                </a:lnTo>
                <a:lnTo>
                  <a:pt x="384" y="12"/>
                </a:lnTo>
                <a:lnTo>
                  <a:pt x="390" y="12"/>
                </a:lnTo>
                <a:lnTo>
                  <a:pt x="396" y="12"/>
                </a:lnTo>
                <a:lnTo>
                  <a:pt x="402" y="12"/>
                </a:lnTo>
                <a:lnTo>
                  <a:pt x="402" y="18"/>
                </a:lnTo>
                <a:lnTo>
                  <a:pt x="408" y="18"/>
                </a:lnTo>
                <a:lnTo>
                  <a:pt x="414" y="24"/>
                </a:lnTo>
                <a:lnTo>
                  <a:pt x="414" y="36"/>
                </a:lnTo>
                <a:lnTo>
                  <a:pt x="414" y="42"/>
                </a:lnTo>
                <a:lnTo>
                  <a:pt x="420" y="48"/>
                </a:lnTo>
                <a:lnTo>
                  <a:pt x="420" y="54"/>
                </a:lnTo>
                <a:lnTo>
                  <a:pt x="426" y="60"/>
                </a:lnTo>
                <a:lnTo>
                  <a:pt x="426" y="66"/>
                </a:lnTo>
                <a:lnTo>
                  <a:pt x="432" y="66"/>
                </a:lnTo>
                <a:lnTo>
                  <a:pt x="432" y="72"/>
                </a:lnTo>
                <a:lnTo>
                  <a:pt x="432" y="78"/>
                </a:lnTo>
                <a:lnTo>
                  <a:pt x="432" y="84"/>
                </a:lnTo>
                <a:lnTo>
                  <a:pt x="432" y="90"/>
                </a:lnTo>
                <a:lnTo>
                  <a:pt x="438" y="90"/>
                </a:lnTo>
                <a:lnTo>
                  <a:pt x="444" y="90"/>
                </a:lnTo>
                <a:lnTo>
                  <a:pt x="450" y="90"/>
                </a:lnTo>
                <a:lnTo>
                  <a:pt x="456" y="90"/>
                </a:lnTo>
                <a:lnTo>
                  <a:pt x="462" y="90"/>
                </a:lnTo>
                <a:lnTo>
                  <a:pt x="468" y="90"/>
                </a:lnTo>
                <a:lnTo>
                  <a:pt x="474" y="90"/>
                </a:lnTo>
                <a:lnTo>
                  <a:pt x="480" y="90"/>
                </a:lnTo>
                <a:lnTo>
                  <a:pt x="486" y="90"/>
                </a:lnTo>
                <a:lnTo>
                  <a:pt x="486" y="96"/>
                </a:lnTo>
                <a:lnTo>
                  <a:pt x="492" y="96"/>
                </a:lnTo>
                <a:lnTo>
                  <a:pt x="492" y="90"/>
                </a:lnTo>
                <a:lnTo>
                  <a:pt x="498" y="90"/>
                </a:lnTo>
                <a:lnTo>
                  <a:pt x="498" y="84"/>
                </a:lnTo>
                <a:lnTo>
                  <a:pt x="504" y="84"/>
                </a:lnTo>
                <a:lnTo>
                  <a:pt x="510" y="84"/>
                </a:lnTo>
                <a:lnTo>
                  <a:pt x="516" y="84"/>
                </a:lnTo>
                <a:lnTo>
                  <a:pt x="522" y="84"/>
                </a:lnTo>
                <a:lnTo>
                  <a:pt x="522" y="90"/>
                </a:lnTo>
                <a:lnTo>
                  <a:pt x="522" y="96"/>
                </a:lnTo>
                <a:lnTo>
                  <a:pt x="522" y="102"/>
                </a:lnTo>
                <a:lnTo>
                  <a:pt x="522" y="108"/>
                </a:lnTo>
                <a:lnTo>
                  <a:pt x="522" y="114"/>
                </a:lnTo>
                <a:lnTo>
                  <a:pt x="522" y="120"/>
                </a:lnTo>
                <a:lnTo>
                  <a:pt x="516" y="120"/>
                </a:lnTo>
                <a:lnTo>
                  <a:pt x="522" y="126"/>
                </a:lnTo>
                <a:lnTo>
                  <a:pt x="522" y="132"/>
                </a:lnTo>
                <a:lnTo>
                  <a:pt x="528" y="132"/>
                </a:lnTo>
                <a:lnTo>
                  <a:pt x="534" y="132"/>
                </a:lnTo>
                <a:lnTo>
                  <a:pt x="534" y="138"/>
                </a:lnTo>
                <a:lnTo>
                  <a:pt x="534" y="144"/>
                </a:lnTo>
                <a:lnTo>
                  <a:pt x="540" y="150"/>
                </a:lnTo>
                <a:lnTo>
                  <a:pt x="546" y="150"/>
                </a:lnTo>
                <a:lnTo>
                  <a:pt x="546" y="156"/>
                </a:lnTo>
                <a:lnTo>
                  <a:pt x="552" y="156"/>
                </a:lnTo>
                <a:lnTo>
                  <a:pt x="558" y="156"/>
                </a:lnTo>
                <a:lnTo>
                  <a:pt x="552" y="162"/>
                </a:lnTo>
                <a:lnTo>
                  <a:pt x="552" y="168"/>
                </a:lnTo>
                <a:lnTo>
                  <a:pt x="546" y="168"/>
                </a:lnTo>
                <a:lnTo>
                  <a:pt x="546" y="174"/>
                </a:lnTo>
                <a:lnTo>
                  <a:pt x="546" y="180"/>
                </a:lnTo>
                <a:lnTo>
                  <a:pt x="540" y="180"/>
                </a:lnTo>
                <a:lnTo>
                  <a:pt x="546" y="186"/>
                </a:lnTo>
                <a:lnTo>
                  <a:pt x="546" y="192"/>
                </a:lnTo>
                <a:lnTo>
                  <a:pt x="546" y="198"/>
                </a:lnTo>
                <a:lnTo>
                  <a:pt x="552" y="198"/>
                </a:lnTo>
                <a:lnTo>
                  <a:pt x="552" y="192"/>
                </a:lnTo>
                <a:lnTo>
                  <a:pt x="558" y="192"/>
                </a:lnTo>
                <a:lnTo>
                  <a:pt x="564" y="192"/>
                </a:lnTo>
                <a:lnTo>
                  <a:pt x="564" y="198"/>
                </a:lnTo>
                <a:lnTo>
                  <a:pt x="570" y="198"/>
                </a:lnTo>
                <a:lnTo>
                  <a:pt x="570" y="204"/>
                </a:lnTo>
                <a:lnTo>
                  <a:pt x="564" y="204"/>
                </a:lnTo>
                <a:lnTo>
                  <a:pt x="558" y="204"/>
                </a:lnTo>
                <a:lnTo>
                  <a:pt x="558" y="210"/>
                </a:lnTo>
                <a:lnTo>
                  <a:pt x="558" y="216"/>
                </a:lnTo>
                <a:lnTo>
                  <a:pt x="558" y="222"/>
                </a:lnTo>
                <a:lnTo>
                  <a:pt x="564" y="222"/>
                </a:lnTo>
                <a:lnTo>
                  <a:pt x="570" y="228"/>
                </a:lnTo>
                <a:lnTo>
                  <a:pt x="570" y="234"/>
                </a:lnTo>
                <a:lnTo>
                  <a:pt x="570" y="240"/>
                </a:lnTo>
                <a:lnTo>
                  <a:pt x="576" y="240"/>
                </a:lnTo>
                <a:lnTo>
                  <a:pt x="570" y="240"/>
                </a:lnTo>
                <a:lnTo>
                  <a:pt x="564" y="240"/>
                </a:lnTo>
                <a:lnTo>
                  <a:pt x="558" y="246"/>
                </a:lnTo>
                <a:lnTo>
                  <a:pt x="552" y="246"/>
                </a:lnTo>
                <a:lnTo>
                  <a:pt x="546" y="246"/>
                </a:lnTo>
                <a:lnTo>
                  <a:pt x="540" y="252"/>
                </a:lnTo>
                <a:lnTo>
                  <a:pt x="534" y="252"/>
                </a:lnTo>
                <a:lnTo>
                  <a:pt x="528" y="246"/>
                </a:lnTo>
                <a:lnTo>
                  <a:pt x="528" y="240"/>
                </a:lnTo>
                <a:lnTo>
                  <a:pt x="522" y="240"/>
                </a:lnTo>
                <a:lnTo>
                  <a:pt x="522" y="234"/>
                </a:lnTo>
                <a:lnTo>
                  <a:pt x="522" y="228"/>
                </a:lnTo>
                <a:lnTo>
                  <a:pt x="522" y="222"/>
                </a:lnTo>
                <a:lnTo>
                  <a:pt x="522" y="216"/>
                </a:lnTo>
                <a:lnTo>
                  <a:pt x="516" y="216"/>
                </a:lnTo>
                <a:lnTo>
                  <a:pt x="510" y="216"/>
                </a:lnTo>
                <a:lnTo>
                  <a:pt x="510" y="222"/>
                </a:lnTo>
                <a:lnTo>
                  <a:pt x="504" y="222"/>
                </a:lnTo>
                <a:lnTo>
                  <a:pt x="498" y="228"/>
                </a:lnTo>
                <a:lnTo>
                  <a:pt x="492" y="228"/>
                </a:lnTo>
                <a:lnTo>
                  <a:pt x="492" y="234"/>
                </a:lnTo>
                <a:lnTo>
                  <a:pt x="486" y="234"/>
                </a:lnTo>
                <a:lnTo>
                  <a:pt x="480" y="234"/>
                </a:lnTo>
                <a:lnTo>
                  <a:pt x="474" y="234"/>
                </a:lnTo>
                <a:lnTo>
                  <a:pt x="468" y="234"/>
                </a:lnTo>
                <a:lnTo>
                  <a:pt x="456" y="234"/>
                </a:lnTo>
                <a:lnTo>
                  <a:pt x="456" y="240"/>
                </a:lnTo>
                <a:lnTo>
                  <a:pt x="450" y="240"/>
                </a:lnTo>
                <a:lnTo>
                  <a:pt x="444" y="240"/>
                </a:lnTo>
                <a:lnTo>
                  <a:pt x="438" y="240"/>
                </a:lnTo>
                <a:lnTo>
                  <a:pt x="432" y="246"/>
                </a:lnTo>
                <a:lnTo>
                  <a:pt x="426" y="246"/>
                </a:lnTo>
                <a:lnTo>
                  <a:pt x="420" y="252"/>
                </a:lnTo>
                <a:lnTo>
                  <a:pt x="414" y="252"/>
                </a:lnTo>
                <a:lnTo>
                  <a:pt x="408" y="258"/>
                </a:lnTo>
                <a:lnTo>
                  <a:pt x="402" y="258"/>
                </a:lnTo>
                <a:lnTo>
                  <a:pt x="396" y="258"/>
                </a:lnTo>
                <a:lnTo>
                  <a:pt x="390" y="264"/>
                </a:lnTo>
                <a:lnTo>
                  <a:pt x="384" y="264"/>
                </a:lnTo>
                <a:lnTo>
                  <a:pt x="378" y="264"/>
                </a:lnTo>
                <a:lnTo>
                  <a:pt x="372" y="264"/>
                </a:lnTo>
                <a:lnTo>
                  <a:pt x="372" y="258"/>
                </a:lnTo>
                <a:lnTo>
                  <a:pt x="366" y="258"/>
                </a:lnTo>
                <a:lnTo>
                  <a:pt x="360" y="258"/>
                </a:lnTo>
                <a:lnTo>
                  <a:pt x="354" y="258"/>
                </a:lnTo>
                <a:lnTo>
                  <a:pt x="348" y="258"/>
                </a:lnTo>
                <a:lnTo>
                  <a:pt x="342" y="252"/>
                </a:lnTo>
                <a:lnTo>
                  <a:pt x="336" y="252"/>
                </a:lnTo>
                <a:lnTo>
                  <a:pt x="336" y="246"/>
                </a:lnTo>
                <a:lnTo>
                  <a:pt x="330" y="240"/>
                </a:lnTo>
                <a:lnTo>
                  <a:pt x="324" y="240"/>
                </a:lnTo>
                <a:lnTo>
                  <a:pt x="318" y="234"/>
                </a:lnTo>
                <a:lnTo>
                  <a:pt x="312" y="234"/>
                </a:lnTo>
                <a:lnTo>
                  <a:pt x="306" y="234"/>
                </a:lnTo>
                <a:lnTo>
                  <a:pt x="300" y="234"/>
                </a:lnTo>
                <a:lnTo>
                  <a:pt x="294" y="234"/>
                </a:lnTo>
                <a:lnTo>
                  <a:pt x="288" y="234"/>
                </a:lnTo>
                <a:lnTo>
                  <a:pt x="282" y="228"/>
                </a:lnTo>
                <a:lnTo>
                  <a:pt x="276" y="228"/>
                </a:lnTo>
                <a:lnTo>
                  <a:pt x="270" y="228"/>
                </a:lnTo>
                <a:lnTo>
                  <a:pt x="264" y="228"/>
                </a:lnTo>
                <a:lnTo>
                  <a:pt x="264" y="204"/>
                </a:lnTo>
                <a:lnTo>
                  <a:pt x="270" y="204"/>
                </a:lnTo>
                <a:lnTo>
                  <a:pt x="276" y="204"/>
                </a:lnTo>
                <a:lnTo>
                  <a:pt x="282" y="198"/>
                </a:lnTo>
                <a:lnTo>
                  <a:pt x="288" y="198"/>
                </a:lnTo>
                <a:lnTo>
                  <a:pt x="288" y="192"/>
                </a:lnTo>
                <a:lnTo>
                  <a:pt x="294" y="192"/>
                </a:lnTo>
                <a:lnTo>
                  <a:pt x="300" y="186"/>
                </a:lnTo>
                <a:lnTo>
                  <a:pt x="306" y="180"/>
                </a:lnTo>
                <a:lnTo>
                  <a:pt x="312" y="174"/>
                </a:lnTo>
                <a:lnTo>
                  <a:pt x="318" y="174"/>
                </a:lnTo>
                <a:lnTo>
                  <a:pt x="324" y="168"/>
                </a:lnTo>
                <a:lnTo>
                  <a:pt x="330" y="168"/>
                </a:lnTo>
                <a:lnTo>
                  <a:pt x="324" y="168"/>
                </a:lnTo>
                <a:lnTo>
                  <a:pt x="318" y="168"/>
                </a:lnTo>
                <a:lnTo>
                  <a:pt x="312" y="168"/>
                </a:lnTo>
                <a:lnTo>
                  <a:pt x="300" y="168"/>
                </a:lnTo>
                <a:lnTo>
                  <a:pt x="294" y="168"/>
                </a:lnTo>
                <a:lnTo>
                  <a:pt x="288" y="168"/>
                </a:lnTo>
                <a:lnTo>
                  <a:pt x="276" y="168"/>
                </a:lnTo>
                <a:lnTo>
                  <a:pt x="270" y="168"/>
                </a:lnTo>
                <a:lnTo>
                  <a:pt x="270" y="174"/>
                </a:lnTo>
                <a:lnTo>
                  <a:pt x="264" y="174"/>
                </a:lnTo>
                <a:lnTo>
                  <a:pt x="264" y="180"/>
                </a:lnTo>
                <a:lnTo>
                  <a:pt x="258" y="186"/>
                </a:lnTo>
                <a:lnTo>
                  <a:pt x="258" y="192"/>
                </a:lnTo>
                <a:lnTo>
                  <a:pt x="252" y="192"/>
                </a:lnTo>
                <a:lnTo>
                  <a:pt x="252" y="198"/>
                </a:lnTo>
                <a:lnTo>
                  <a:pt x="246" y="198"/>
                </a:lnTo>
                <a:lnTo>
                  <a:pt x="246" y="204"/>
                </a:lnTo>
                <a:lnTo>
                  <a:pt x="240" y="204"/>
                </a:lnTo>
                <a:lnTo>
                  <a:pt x="234" y="210"/>
                </a:lnTo>
                <a:lnTo>
                  <a:pt x="234" y="216"/>
                </a:lnTo>
                <a:lnTo>
                  <a:pt x="228" y="216"/>
                </a:lnTo>
                <a:lnTo>
                  <a:pt x="228" y="222"/>
                </a:lnTo>
                <a:lnTo>
                  <a:pt x="222" y="222"/>
                </a:lnTo>
                <a:lnTo>
                  <a:pt x="216" y="228"/>
                </a:lnTo>
                <a:lnTo>
                  <a:pt x="210" y="228"/>
                </a:lnTo>
                <a:lnTo>
                  <a:pt x="204" y="234"/>
                </a:lnTo>
                <a:lnTo>
                  <a:pt x="198" y="234"/>
                </a:lnTo>
                <a:lnTo>
                  <a:pt x="192" y="234"/>
                </a:lnTo>
                <a:lnTo>
                  <a:pt x="186" y="240"/>
                </a:lnTo>
                <a:lnTo>
                  <a:pt x="180" y="240"/>
                </a:lnTo>
                <a:lnTo>
                  <a:pt x="174" y="240"/>
                </a:lnTo>
                <a:lnTo>
                  <a:pt x="168" y="246"/>
                </a:lnTo>
                <a:lnTo>
                  <a:pt x="162" y="246"/>
                </a:lnTo>
                <a:lnTo>
                  <a:pt x="162" y="252"/>
                </a:lnTo>
                <a:lnTo>
                  <a:pt x="156" y="252"/>
                </a:lnTo>
                <a:lnTo>
                  <a:pt x="150" y="258"/>
                </a:lnTo>
                <a:lnTo>
                  <a:pt x="144" y="258"/>
                </a:lnTo>
                <a:lnTo>
                  <a:pt x="144" y="264"/>
                </a:lnTo>
                <a:lnTo>
                  <a:pt x="138" y="264"/>
                </a:lnTo>
                <a:lnTo>
                  <a:pt x="138" y="270"/>
                </a:lnTo>
                <a:lnTo>
                  <a:pt x="132" y="276"/>
                </a:lnTo>
                <a:lnTo>
                  <a:pt x="126" y="276"/>
                </a:lnTo>
                <a:lnTo>
                  <a:pt x="120" y="276"/>
                </a:lnTo>
                <a:lnTo>
                  <a:pt x="114" y="270"/>
                </a:lnTo>
                <a:lnTo>
                  <a:pt x="108" y="270"/>
                </a:lnTo>
                <a:lnTo>
                  <a:pt x="102" y="264"/>
                </a:lnTo>
                <a:lnTo>
                  <a:pt x="96" y="264"/>
                </a:lnTo>
                <a:lnTo>
                  <a:pt x="90" y="264"/>
                </a:lnTo>
                <a:lnTo>
                  <a:pt x="90" y="258"/>
                </a:lnTo>
                <a:lnTo>
                  <a:pt x="84" y="258"/>
                </a:lnTo>
                <a:lnTo>
                  <a:pt x="90" y="252"/>
                </a:lnTo>
                <a:lnTo>
                  <a:pt x="90" y="246"/>
                </a:lnTo>
                <a:lnTo>
                  <a:pt x="90" y="240"/>
                </a:lnTo>
                <a:lnTo>
                  <a:pt x="84" y="240"/>
                </a:lnTo>
                <a:lnTo>
                  <a:pt x="84" y="234"/>
                </a:lnTo>
                <a:lnTo>
                  <a:pt x="78" y="234"/>
                </a:lnTo>
                <a:lnTo>
                  <a:pt x="78" y="240"/>
                </a:lnTo>
                <a:lnTo>
                  <a:pt x="66" y="246"/>
                </a:lnTo>
                <a:lnTo>
                  <a:pt x="60" y="252"/>
                </a:lnTo>
                <a:lnTo>
                  <a:pt x="54" y="258"/>
                </a:lnTo>
                <a:lnTo>
                  <a:pt x="48" y="258"/>
                </a:lnTo>
                <a:lnTo>
                  <a:pt x="42" y="258"/>
                </a:lnTo>
                <a:lnTo>
                  <a:pt x="36" y="264"/>
                </a:lnTo>
                <a:lnTo>
                  <a:pt x="30" y="264"/>
                </a:lnTo>
                <a:lnTo>
                  <a:pt x="24" y="270"/>
                </a:lnTo>
                <a:lnTo>
                  <a:pt x="18" y="276"/>
                </a:lnTo>
                <a:lnTo>
                  <a:pt x="12" y="276"/>
                </a:lnTo>
                <a:lnTo>
                  <a:pt x="6" y="276"/>
                </a:lnTo>
                <a:lnTo>
                  <a:pt x="0" y="276"/>
                </a:lnTo>
                <a:lnTo>
                  <a:pt x="6" y="270"/>
                </a:lnTo>
                <a:lnTo>
                  <a:pt x="6" y="258"/>
                </a:lnTo>
                <a:lnTo>
                  <a:pt x="12" y="252"/>
                </a:lnTo>
                <a:lnTo>
                  <a:pt x="18" y="246"/>
                </a:lnTo>
                <a:lnTo>
                  <a:pt x="24" y="240"/>
                </a:lnTo>
                <a:lnTo>
                  <a:pt x="24" y="234"/>
                </a:lnTo>
                <a:lnTo>
                  <a:pt x="30" y="222"/>
                </a:lnTo>
                <a:lnTo>
                  <a:pt x="36" y="216"/>
                </a:lnTo>
                <a:lnTo>
                  <a:pt x="42" y="210"/>
                </a:lnTo>
                <a:lnTo>
                  <a:pt x="48" y="204"/>
                </a:lnTo>
                <a:lnTo>
                  <a:pt x="54" y="198"/>
                </a:lnTo>
                <a:lnTo>
                  <a:pt x="60" y="192"/>
                </a:lnTo>
                <a:lnTo>
                  <a:pt x="66" y="186"/>
                </a:lnTo>
                <a:lnTo>
                  <a:pt x="72" y="180"/>
                </a:lnTo>
                <a:lnTo>
                  <a:pt x="78" y="174"/>
                </a:lnTo>
                <a:lnTo>
                  <a:pt x="84" y="168"/>
                </a:lnTo>
                <a:lnTo>
                  <a:pt x="96" y="162"/>
                </a:lnTo>
                <a:lnTo>
                  <a:pt x="108" y="150"/>
                </a:lnTo>
                <a:lnTo>
                  <a:pt x="120" y="144"/>
                </a:lnTo>
                <a:lnTo>
                  <a:pt x="132" y="138"/>
                </a:lnTo>
                <a:lnTo>
                  <a:pt x="150" y="126"/>
                </a:lnTo>
                <a:lnTo>
                  <a:pt x="162" y="120"/>
                </a:lnTo>
              </a:path>
            </a:pathLst>
          </a:custGeom>
          <a:noFill/>
          <a:ln cap="rnd" w="9360">
            <a:solidFill>
              <a:srgbClr val="aaa9a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6224760" y="2452680"/>
            <a:ext cx="438120" cy="266760"/>
          </a:xfrm>
          <a:custGeom>
            <a:avLst/>
            <a:gdLst/>
            <a:ahLst/>
            <a:rect l="l" t="t" r="r" b="b"/>
            <a:pathLst>
              <a:path w="276" h="168">
                <a:moveTo>
                  <a:pt x="60" y="162"/>
                </a:moveTo>
                <a:lnTo>
                  <a:pt x="54" y="162"/>
                </a:lnTo>
                <a:lnTo>
                  <a:pt x="48" y="162"/>
                </a:lnTo>
                <a:lnTo>
                  <a:pt x="42" y="162"/>
                </a:lnTo>
                <a:lnTo>
                  <a:pt x="36" y="162"/>
                </a:lnTo>
                <a:lnTo>
                  <a:pt x="30" y="162"/>
                </a:lnTo>
                <a:lnTo>
                  <a:pt x="24" y="162"/>
                </a:lnTo>
                <a:lnTo>
                  <a:pt x="24" y="168"/>
                </a:lnTo>
                <a:lnTo>
                  <a:pt x="18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68"/>
                </a:lnTo>
                <a:lnTo>
                  <a:pt x="0" y="162"/>
                </a:lnTo>
                <a:lnTo>
                  <a:pt x="6" y="162"/>
                </a:lnTo>
                <a:lnTo>
                  <a:pt x="6" y="156"/>
                </a:lnTo>
                <a:lnTo>
                  <a:pt x="12" y="156"/>
                </a:lnTo>
                <a:lnTo>
                  <a:pt x="12" y="150"/>
                </a:lnTo>
                <a:lnTo>
                  <a:pt x="12" y="144"/>
                </a:lnTo>
                <a:lnTo>
                  <a:pt x="12" y="138"/>
                </a:lnTo>
                <a:lnTo>
                  <a:pt x="12" y="132"/>
                </a:lnTo>
                <a:lnTo>
                  <a:pt x="12" y="126"/>
                </a:lnTo>
                <a:lnTo>
                  <a:pt x="12" y="120"/>
                </a:lnTo>
                <a:lnTo>
                  <a:pt x="18" y="120"/>
                </a:lnTo>
                <a:lnTo>
                  <a:pt x="24" y="120"/>
                </a:lnTo>
                <a:lnTo>
                  <a:pt x="30" y="120"/>
                </a:lnTo>
                <a:lnTo>
                  <a:pt x="30" y="114"/>
                </a:lnTo>
                <a:lnTo>
                  <a:pt x="36" y="108"/>
                </a:lnTo>
                <a:lnTo>
                  <a:pt x="36" y="102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48" y="84"/>
                </a:lnTo>
                <a:lnTo>
                  <a:pt x="54" y="84"/>
                </a:lnTo>
                <a:lnTo>
                  <a:pt x="60" y="84"/>
                </a:lnTo>
                <a:lnTo>
                  <a:pt x="66" y="84"/>
                </a:lnTo>
                <a:lnTo>
                  <a:pt x="72" y="84"/>
                </a:lnTo>
                <a:lnTo>
                  <a:pt x="72" y="78"/>
                </a:lnTo>
                <a:lnTo>
                  <a:pt x="78" y="78"/>
                </a:lnTo>
                <a:lnTo>
                  <a:pt x="78" y="72"/>
                </a:lnTo>
                <a:lnTo>
                  <a:pt x="84" y="72"/>
                </a:lnTo>
                <a:lnTo>
                  <a:pt x="90" y="72"/>
                </a:lnTo>
                <a:lnTo>
                  <a:pt x="90" y="66"/>
                </a:lnTo>
                <a:lnTo>
                  <a:pt x="96" y="66"/>
                </a:lnTo>
                <a:lnTo>
                  <a:pt x="108" y="66"/>
                </a:lnTo>
                <a:lnTo>
                  <a:pt x="114" y="66"/>
                </a:lnTo>
                <a:lnTo>
                  <a:pt x="120" y="60"/>
                </a:lnTo>
                <a:lnTo>
                  <a:pt x="126" y="60"/>
                </a:lnTo>
                <a:lnTo>
                  <a:pt x="126" y="54"/>
                </a:lnTo>
                <a:lnTo>
                  <a:pt x="126" y="48"/>
                </a:lnTo>
                <a:lnTo>
                  <a:pt x="132" y="48"/>
                </a:lnTo>
                <a:lnTo>
                  <a:pt x="138" y="48"/>
                </a:lnTo>
                <a:lnTo>
                  <a:pt x="144" y="48"/>
                </a:lnTo>
                <a:lnTo>
                  <a:pt x="150" y="48"/>
                </a:lnTo>
                <a:lnTo>
                  <a:pt x="156" y="48"/>
                </a:lnTo>
                <a:lnTo>
                  <a:pt x="156" y="42"/>
                </a:lnTo>
                <a:lnTo>
                  <a:pt x="162" y="36"/>
                </a:lnTo>
                <a:lnTo>
                  <a:pt x="162" y="30"/>
                </a:lnTo>
                <a:lnTo>
                  <a:pt x="168" y="30"/>
                </a:lnTo>
                <a:lnTo>
                  <a:pt x="174" y="30"/>
                </a:lnTo>
                <a:lnTo>
                  <a:pt x="174" y="36"/>
                </a:lnTo>
                <a:lnTo>
                  <a:pt x="174" y="42"/>
                </a:lnTo>
                <a:lnTo>
                  <a:pt x="174" y="48"/>
                </a:lnTo>
                <a:lnTo>
                  <a:pt x="180" y="48"/>
                </a:lnTo>
                <a:lnTo>
                  <a:pt x="186" y="48"/>
                </a:lnTo>
                <a:lnTo>
                  <a:pt x="192" y="48"/>
                </a:lnTo>
                <a:lnTo>
                  <a:pt x="198" y="48"/>
                </a:lnTo>
                <a:lnTo>
                  <a:pt x="204" y="48"/>
                </a:lnTo>
                <a:lnTo>
                  <a:pt x="210" y="48"/>
                </a:lnTo>
                <a:lnTo>
                  <a:pt x="210" y="42"/>
                </a:lnTo>
                <a:lnTo>
                  <a:pt x="210" y="36"/>
                </a:lnTo>
                <a:lnTo>
                  <a:pt x="204" y="36"/>
                </a:lnTo>
                <a:lnTo>
                  <a:pt x="204" y="30"/>
                </a:lnTo>
                <a:lnTo>
                  <a:pt x="198" y="30"/>
                </a:lnTo>
                <a:lnTo>
                  <a:pt x="204" y="24"/>
                </a:lnTo>
                <a:lnTo>
                  <a:pt x="210" y="24"/>
                </a:lnTo>
                <a:lnTo>
                  <a:pt x="216" y="18"/>
                </a:lnTo>
                <a:lnTo>
                  <a:pt x="228" y="12"/>
                </a:lnTo>
                <a:lnTo>
                  <a:pt x="234" y="6"/>
                </a:lnTo>
                <a:lnTo>
                  <a:pt x="240" y="6"/>
                </a:lnTo>
                <a:lnTo>
                  <a:pt x="246" y="6"/>
                </a:lnTo>
                <a:lnTo>
                  <a:pt x="252" y="0"/>
                </a:lnTo>
                <a:lnTo>
                  <a:pt x="258" y="0"/>
                </a:lnTo>
                <a:lnTo>
                  <a:pt x="258" y="6"/>
                </a:lnTo>
                <a:lnTo>
                  <a:pt x="264" y="12"/>
                </a:lnTo>
                <a:lnTo>
                  <a:pt x="270" y="12"/>
                </a:lnTo>
                <a:lnTo>
                  <a:pt x="270" y="18"/>
                </a:lnTo>
                <a:lnTo>
                  <a:pt x="276" y="18"/>
                </a:lnTo>
                <a:lnTo>
                  <a:pt x="276" y="24"/>
                </a:lnTo>
                <a:lnTo>
                  <a:pt x="270" y="30"/>
                </a:lnTo>
                <a:lnTo>
                  <a:pt x="270" y="36"/>
                </a:lnTo>
                <a:lnTo>
                  <a:pt x="264" y="36"/>
                </a:lnTo>
                <a:lnTo>
                  <a:pt x="264" y="42"/>
                </a:lnTo>
                <a:lnTo>
                  <a:pt x="270" y="42"/>
                </a:lnTo>
                <a:lnTo>
                  <a:pt x="270" y="48"/>
                </a:lnTo>
                <a:lnTo>
                  <a:pt x="276" y="54"/>
                </a:lnTo>
                <a:lnTo>
                  <a:pt x="276" y="60"/>
                </a:lnTo>
                <a:lnTo>
                  <a:pt x="276" y="66"/>
                </a:lnTo>
                <a:lnTo>
                  <a:pt x="270" y="72"/>
                </a:lnTo>
                <a:lnTo>
                  <a:pt x="264" y="72"/>
                </a:lnTo>
                <a:lnTo>
                  <a:pt x="264" y="78"/>
                </a:lnTo>
                <a:lnTo>
                  <a:pt x="258" y="78"/>
                </a:lnTo>
                <a:lnTo>
                  <a:pt x="252" y="78"/>
                </a:lnTo>
                <a:lnTo>
                  <a:pt x="252" y="84"/>
                </a:lnTo>
                <a:lnTo>
                  <a:pt x="246" y="90"/>
                </a:lnTo>
                <a:lnTo>
                  <a:pt x="240" y="96"/>
                </a:lnTo>
                <a:lnTo>
                  <a:pt x="234" y="102"/>
                </a:lnTo>
                <a:lnTo>
                  <a:pt x="228" y="108"/>
                </a:lnTo>
                <a:lnTo>
                  <a:pt x="222" y="108"/>
                </a:lnTo>
                <a:lnTo>
                  <a:pt x="216" y="108"/>
                </a:lnTo>
                <a:lnTo>
                  <a:pt x="210" y="114"/>
                </a:lnTo>
                <a:lnTo>
                  <a:pt x="204" y="114"/>
                </a:lnTo>
                <a:lnTo>
                  <a:pt x="198" y="114"/>
                </a:lnTo>
                <a:lnTo>
                  <a:pt x="186" y="114"/>
                </a:lnTo>
                <a:lnTo>
                  <a:pt x="180" y="114"/>
                </a:lnTo>
                <a:lnTo>
                  <a:pt x="174" y="114"/>
                </a:lnTo>
                <a:lnTo>
                  <a:pt x="168" y="114"/>
                </a:lnTo>
                <a:lnTo>
                  <a:pt x="162" y="114"/>
                </a:lnTo>
                <a:lnTo>
                  <a:pt x="156" y="114"/>
                </a:lnTo>
                <a:lnTo>
                  <a:pt x="150" y="114"/>
                </a:lnTo>
                <a:lnTo>
                  <a:pt x="144" y="114"/>
                </a:lnTo>
                <a:lnTo>
                  <a:pt x="138" y="114"/>
                </a:lnTo>
                <a:lnTo>
                  <a:pt x="138" y="120"/>
                </a:lnTo>
                <a:lnTo>
                  <a:pt x="132" y="120"/>
                </a:lnTo>
                <a:lnTo>
                  <a:pt x="126" y="120"/>
                </a:lnTo>
                <a:lnTo>
                  <a:pt x="120" y="120"/>
                </a:lnTo>
                <a:lnTo>
                  <a:pt x="114" y="120"/>
                </a:lnTo>
                <a:lnTo>
                  <a:pt x="108" y="120"/>
                </a:lnTo>
                <a:lnTo>
                  <a:pt x="102" y="120"/>
                </a:lnTo>
                <a:lnTo>
                  <a:pt x="96" y="120"/>
                </a:lnTo>
                <a:lnTo>
                  <a:pt x="90" y="120"/>
                </a:lnTo>
                <a:lnTo>
                  <a:pt x="84" y="120"/>
                </a:lnTo>
                <a:lnTo>
                  <a:pt x="78" y="120"/>
                </a:lnTo>
                <a:lnTo>
                  <a:pt x="72" y="126"/>
                </a:lnTo>
                <a:lnTo>
                  <a:pt x="66" y="132"/>
                </a:lnTo>
                <a:lnTo>
                  <a:pt x="66" y="138"/>
                </a:lnTo>
                <a:lnTo>
                  <a:pt x="60" y="138"/>
                </a:lnTo>
                <a:lnTo>
                  <a:pt x="60" y="144"/>
                </a:lnTo>
                <a:lnTo>
                  <a:pt x="60" y="150"/>
                </a:lnTo>
                <a:lnTo>
                  <a:pt x="60" y="156"/>
                </a:lnTo>
                <a:lnTo>
                  <a:pt x="60" y="162"/>
                </a:lnTo>
                <a:close/>
              </a:path>
            </a:pathLst>
          </a:custGeom>
          <a:solidFill>
            <a:srgbClr val="b7ca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6" name=""/>
          <p:cNvGrpSpPr/>
          <p:nvPr/>
        </p:nvGrpSpPr>
        <p:grpSpPr>
          <a:xfrm>
            <a:off x="6224760" y="2452680"/>
            <a:ext cx="438120" cy="266760"/>
            <a:chOff x="6224760" y="2452680"/>
            <a:chExt cx="438120" cy="266760"/>
          </a:xfrm>
        </p:grpSpPr>
        <p:sp>
          <p:nvSpPr>
            <p:cNvPr id="247" name=""/>
            <p:cNvSpPr/>
            <p:nvPr/>
          </p:nvSpPr>
          <p:spPr>
            <a:xfrm>
              <a:off x="6224760" y="2452680"/>
              <a:ext cx="438120" cy="266760"/>
            </a:xfrm>
            <a:custGeom>
              <a:avLst/>
              <a:gdLst/>
              <a:ahLst/>
              <a:rect l="l" t="t" r="r" b="b"/>
              <a:pathLst>
                <a:path w="276" h="168">
                  <a:moveTo>
                    <a:pt x="60" y="162"/>
                  </a:moveTo>
                  <a:lnTo>
                    <a:pt x="54" y="162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6" y="162"/>
                  </a:lnTo>
                  <a:lnTo>
                    <a:pt x="30" y="162"/>
                  </a:lnTo>
                  <a:lnTo>
                    <a:pt x="24" y="162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6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12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72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26" y="54"/>
                  </a:lnTo>
                  <a:lnTo>
                    <a:pt x="126" y="48"/>
                  </a:lnTo>
                  <a:lnTo>
                    <a:pt x="132" y="48"/>
                  </a:lnTo>
                  <a:lnTo>
                    <a:pt x="138" y="48"/>
                  </a:lnTo>
                  <a:lnTo>
                    <a:pt x="144" y="48"/>
                  </a:lnTo>
                  <a:lnTo>
                    <a:pt x="150" y="48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62" y="36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74" y="48"/>
                  </a:lnTo>
                  <a:lnTo>
                    <a:pt x="180" y="48"/>
                  </a:lnTo>
                  <a:lnTo>
                    <a:pt x="186" y="48"/>
                  </a:lnTo>
                  <a:lnTo>
                    <a:pt x="192" y="48"/>
                  </a:lnTo>
                  <a:lnTo>
                    <a:pt x="198" y="48"/>
                  </a:lnTo>
                  <a:lnTo>
                    <a:pt x="204" y="48"/>
                  </a:lnTo>
                  <a:lnTo>
                    <a:pt x="210" y="48"/>
                  </a:lnTo>
                  <a:lnTo>
                    <a:pt x="210" y="42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204" y="30"/>
                  </a:lnTo>
                  <a:lnTo>
                    <a:pt x="198" y="30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6" y="18"/>
                  </a:lnTo>
                  <a:lnTo>
                    <a:pt x="228" y="12"/>
                  </a:lnTo>
                  <a:lnTo>
                    <a:pt x="234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58" y="6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0" y="18"/>
                  </a:lnTo>
                  <a:lnTo>
                    <a:pt x="276" y="18"/>
                  </a:lnTo>
                  <a:lnTo>
                    <a:pt x="276" y="24"/>
                  </a:lnTo>
                  <a:lnTo>
                    <a:pt x="270" y="30"/>
                  </a:lnTo>
                  <a:lnTo>
                    <a:pt x="270" y="36"/>
                  </a:lnTo>
                  <a:lnTo>
                    <a:pt x="264" y="36"/>
                  </a:lnTo>
                  <a:lnTo>
                    <a:pt x="264" y="42"/>
                  </a:lnTo>
                  <a:lnTo>
                    <a:pt x="270" y="42"/>
                  </a:lnTo>
                  <a:lnTo>
                    <a:pt x="270" y="48"/>
                  </a:lnTo>
                  <a:lnTo>
                    <a:pt x="276" y="54"/>
                  </a:lnTo>
                  <a:lnTo>
                    <a:pt x="276" y="60"/>
                  </a:lnTo>
                  <a:lnTo>
                    <a:pt x="276" y="66"/>
                  </a:lnTo>
                  <a:lnTo>
                    <a:pt x="270" y="72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58" y="78"/>
                  </a:lnTo>
                  <a:lnTo>
                    <a:pt x="252" y="78"/>
                  </a:lnTo>
                  <a:lnTo>
                    <a:pt x="252" y="84"/>
                  </a:lnTo>
                  <a:lnTo>
                    <a:pt x="246" y="90"/>
                  </a:lnTo>
                  <a:lnTo>
                    <a:pt x="240" y="96"/>
                  </a:lnTo>
                  <a:lnTo>
                    <a:pt x="234" y="102"/>
                  </a:lnTo>
                  <a:lnTo>
                    <a:pt x="228" y="108"/>
                  </a:lnTo>
                  <a:lnTo>
                    <a:pt x="222" y="108"/>
                  </a:lnTo>
                  <a:lnTo>
                    <a:pt x="216" y="108"/>
                  </a:lnTo>
                  <a:lnTo>
                    <a:pt x="210" y="114"/>
                  </a:lnTo>
                  <a:lnTo>
                    <a:pt x="204" y="114"/>
                  </a:lnTo>
                  <a:lnTo>
                    <a:pt x="198" y="114"/>
                  </a:lnTo>
                  <a:lnTo>
                    <a:pt x="186" y="114"/>
                  </a:lnTo>
                  <a:lnTo>
                    <a:pt x="180" y="114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162" y="114"/>
                  </a:lnTo>
                  <a:lnTo>
                    <a:pt x="156" y="114"/>
                  </a:lnTo>
                  <a:lnTo>
                    <a:pt x="150" y="114"/>
                  </a:lnTo>
                  <a:lnTo>
                    <a:pt x="144" y="114"/>
                  </a:lnTo>
                  <a:lnTo>
                    <a:pt x="138" y="114"/>
                  </a:lnTo>
                  <a:lnTo>
                    <a:pt x="138" y="120"/>
                  </a:lnTo>
                  <a:lnTo>
                    <a:pt x="132" y="120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96" y="120"/>
                  </a:lnTo>
                  <a:lnTo>
                    <a:pt x="90" y="120"/>
                  </a:lnTo>
                  <a:lnTo>
                    <a:pt x="84" y="120"/>
                  </a:lnTo>
                  <a:lnTo>
                    <a:pt x="78" y="120"/>
                  </a:lnTo>
                  <a:lnTo>
                    <a:pt x="72" y="126"/>
                  </a:lnTo>
                  <a:lnTo>
                    <a:pt x="66" y="132"/>
                  </a:lnTo>
                  <a:lnTo>
                    <a:pt x="66" y="138"/>
                  </a:lnTo>
                  <a:lnTo>
                    <a:pt x="60" y="138"/>
                  </a:lnTo>
                  <a:lnTo>
                    <a:pt x="60" y="144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80c9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6224760" y="2452680"/>
              <a:ext cx="438120" cy="266760"/>
            </a:xfrm>
            <a:custGeom>
              <a:avLst/>
              <a:gdLst/>
              <a:ahLst/>
              <a:rect l="l" t="t" r="r" b="b"/>
              <a:pathLst>
                <a:path w="276" h="168">
                  <a:moveTo>
                    <a:pt x="60" y="162"/>
                  </a:moveTo>
                  <a:lnTo>
                    <a:pt x="54" y="162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6" y="162"/>
                  </a:lnTo>
                  <a:lnTo>
                    <a:pt x="30" y="162"/>
                  </a:lnTo>
                  <a:lnTo>
                    <a:pt x="24" y="162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6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12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72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26" y="54"/>
                  </a:lnTo>
                  <a:lnTo>
                    <a:pt x="126" y="48"/>
                  </a:lnTo>
                  <a:lnTo>
                    <a:pt x="132" y="48"/>
                  </a:lnTo>
                  <a:lnTo>
                    <a:pt x="138" y="48"/>
                  </a:lnTo>
                  <a:lnTo>
                    <a:pt x="144" y="48"/>
                  </a:lnTo>
                  <a:lnTo>
                    <a:pt x="150" y="48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62" y="36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74" y="48"/>
                  </a:lnTo>
                  <a:lnTo>
                    <a:pt x="180" y="48"/>
                  </a:lnTo>
                  <a:lnTo>
                    <a:pt x="186" y="48"/>
                  </a:lnTo>
                  <a:lnTo>
                    <a:pt x="192" y="48"/>
                  </a:lnTo>
                  <a:lnTo>
                    <a:pt x="198" y="48"/>
                  </a:lnTo>
                  <a:lnTo>
                    <a:pt x="204" y="48"/>
                  </a:lnTo>
                  <a:lnTo>
                    <a:pt x="210" y="48"/>
                  </a:lnTo>
                  <a:lnTo>
                    <a:pt x="210" y="42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204" y="30"/>
                  </a:lnTo>
                  <a:lnTo>
                    <a:pt x="198" y="30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6" y="18"/>
                  </a:lnTo>
                  <a:lnTo>
                    <a:pt x="228" y="12"/>
                  </a:lnTo>
                  <a:lnTo>
                    <a:pt x="234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58" y="6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0" y="18"/>
                  </a:lnTo>
                  <a:lnTo>
                    <a:pt x="276" y="18"/>
                  </a:lnTo>
                  <a:lnTo>
                    <a:pt x="276" y="24"/>
                  </a:lnTo>
                  <a:lnTo>
                    <a:pt x="270" y="30"/>
                  </a:lnTo>
                  <a:lnTo>
                    <a:pt x="270" y="36"/>
                  </a:lnTo>
                  <a:lnTo>
                    <a:pt x="264" y="36"/>
                  </a:lnTo>
                  <a:lnTo>
                    <a:pt x="264" y="42"/>
                  </a:lnTo>
                  <a:lnTo>
                    <a:pt x="270" y="42"/>
                  </a:lnTo>
                  <a:lnTo>
                    <a:pt x="270" y="48"/>
                  </a:lnTo>
                  <a:lnTo>
                    <a:pt x="276" y="54"/>
                  </a:lnTo>
                  <a:lnTo>
                    <a:pt x="276" y="60"/>
                  </a:lnTo>
                  <a:lnTo>
                    <a:pt x="276" y="66"/>
                  </a:lnTo>
                  <a:lnTo>
                    <a:pt x="270" y="72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58" y="78"/>
                  </a:lnTo>
                  <a:lnTo>
                    <a:pt x="252" y="78"/>
                  </a:lnTo>
                  <a:lnTo>
                    <a:pt x="252" y="84"/>
                  </a:lnTo>
                  <a:lnTo>
                    <a:pt x="246" y="90"/>
                  </a:lnTo>
                  <a:lnTo>
                    <a:pt x="240" y="96"/>
                  </a:lnTo>
                  <a:lnTo>
                    <a:pt x="234" y="102"/>
                  </a:lnTo>
                  <a:lnTo>
                    <a:pt x="228" y="108"/>
                  </a:lnTo>
                  <a:lnTo>
                    <a:pt x="222" y="108"/>
                  </a:lnTo>
                  <a:lnTo>
                    <a:pt x="216" y="108"/>
                  </a:lnTo>
                  <a:lnTo>
                    <a:pt x="210" y="114"/>
                  </a:lnTo>
                  <a:lnTo>
                    <a:pt x="204" y="114"/>
                  </a:lnTo>
                  <a:lnTo>
                    <a:pt x="198" y="114"/>
                  </a:lnTo>
                  <a:lnTo>
                    <a:pt x="186" y="114"/>
                  </a:lnTo>
                  <a:lnTo>
                    <a:pt x="180" y="114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162" y="114"/>
                  </a:lnTo>
                  <a:lnTo>
                    <a:pt x="156" y="114"/>
                  </a:lnTo>
                  <a:lnTo>
                    <a:pt x="150" y="114"/>
                  </a:lnTo>
                  <a:lnTo>
                    <a:pt x="144" y="114"/>
                  </a:lnTo>
                  <a:lnTo>
                    <a:pt x="138" y="114"/>
                  </a:lnTo>
                  <a:lnTo>
                    <a:pt x="138" y="120"/>
                  </a:lnTo>
                  <a:lnTo>
                    <a:pt x="132" y="120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96" y="120"/>
                  </a:lnTo>
                  <a:lnTo>
                    <a:pt x="90" y="120"/>
                  </a:lnTo>
                  <a:lnTo>
                    <a:pt x="84" y="120"/>
                  </a:lnTo>
                  <a:lnTo>
                    <a:pt x="78" y="120"/>
                  </a:lnTo>
                  <a:lnTo>
                    <a:pt x="72" y="126"/>
                  </a:lnTo>
                  <a:lnTo>
                    <a:pt x="66" y="132"/>
                  </a:lnTo>
                  <a:lnTo>
                    <a:pt x="66" y="138"/>
                  </a:lnTo>
                  <a:lnTo>
                    <a:pt x="60" y="138"/>
                  </a:lnTo>
                  <a:lnTo>
                    <a:pt x="60" y="144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60" y="162"/>
                  </a:lnTo>
                </a:path>
              </a:pathLst>
            </a:custGeom>
            <a:noFill/>
            <a:ln cap="rnd" w="9360">
              <a:solidFill>
                <a:srgbClr val="aaaba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9" name=""/>
          <p:cNvSpPr/>
          <p:nvPr/>
        </p:nvSpPr>
        <p:spPr>
          <a:xfrm>
            <a:off x="5824440" y="2738520"/>
            <a:ext cx="533520" cy="323640"/>
          </a:xfrm>
          <a:custGeom>
            <a:avLst/>
            <a:gdLst/>
            <a:ahLst/>
            <a:rect l="l" t="t" r="r" b="b"/>
            <a:pathLst>
              <a:path w="336" h="204">
                <a:moveTo>
                  <a:pt x="330" y="0"/>
                </a:moveTo>
                <a:lnTo>
                  <a:pt x="330" y="0"/>
                </a:lnTo>
                <a:lnTo>
                  <a:pt x="330" y="6"/>
                </a:lnTo>
                <a:lnTo>
                  <a:pt x="336" y="12"/>
                </a:lnTo>
                <a:lnTo>
                  <a:pt x="336" y="18"/>
                </a:lnTo>
                <a:lnTo>
                  <a:pt x="336" y="24"/>
                </a:lnTo>
                <a:lnTo>
                  <a:pt x="330" y="24"/>
                </a:lnTo>
                <a:lnTo>
                  <a:pt x="330" y="30"/>
                </a:lnTo>
                <a:lnTo>
                  <a:pt x="324" y="36"/>
                </a:lnTo>
                <a:lnTo>
                  <a:pt x="318" y="42"/>
                </a:lnTo>
                <a:lnTo>
                  <a:pt x="312" y="48"/>
                </a:lnTo>
                <a:lnTo>
                  <a:pt x="300" y="54"/>
                </a:lnTo>
                <a:lnTo>
                  <a:pt x="294" y="60"/>
                </a:lnTo>
                <a:lnTo>
                  <a:pt x="288" y="66"/>
                </a:lnTo>
                <a:lnTo>
                  <a:pt x="282" y="78"/>
                </a:lnTo>
                <a:lnTo>
                  <a:pt x="276" y="84"/>
                </a:lnTo>
                <a:lnTo>
                  <a:pt x="270" y="84"/>
                </a:lnTo>
                <a:lnTo>
                  <a:pt x="270" y="90"/>
                </a:lnTo>
                <a:lnTo>
                  <a:pt x="264" y="90"/>
                </a:lnTo>
                <a:lnTo>
                  <a:pt x="264" y="96"/>
                </a:lnTo>
                <a:lnTo>
                  <a:pt x="258" y="96"/>
                </a:lnTo>
                <a:lnTo>
                  <a:pt x="258" y="102"/>
                </a:lnTo>
                <a:lnTo>
                  <a:pt x="252" y="102"/>
                </a:lnTo>
                <a:lnTo>
                  <a:pt x="246" y="102"/>
                </a:lnTo>
                <a:lnTo>
                  <a:pt x="246" y="108"/>
                </a:lnTo>
                <a:lnTo>
                  <a:pt x="240" y="114"/>
                </a:lnTo>
                <a:lnTo>
                  <a:pt x="234" y="120"/>
                </a:lnTo>
                <a:lnTo>
                  <a:pt x="228" y="120"/>
                </a:lnTo>
                <a:lnTo>
                  <a:pt x="174" y="156"/>
                </a:lnTo>
                <a:lnTo>
                  <a:pt x="168" y="162"/>
                </a:lnTo>
                <a:lnTo>
                  <a:pt x="162" y="168"/>
                </a:lnTo>
                <a:lnTo>
                  <a:pt x="156" y="174"/>
                </a:lnTo>
                <a:lnTo>
                  <a:pt x="156" y="180"/>
                </a:lnTo>
                <a:lnTo>
                  <a:pt x="150" y="186"/>
                </a:lnTo>
                <a:lnTo>
                  <a:pt x="144" y="186"/>
                </a:lnTo>
                <a:lnTo>
                  <a:pt x="144" y="192"/>
                </a:lnTo>
                <a:lnTo>
                  <a:pt x="138" y="192"/>
                </a:lnTo>
                <a:lnTo>
                  <a:pt x="132" y="192"/>
                </a:lnTo>
                <a:lnTo>
                  <a:pt x="126" y="192"/>
                </a:lnTo>
                <a:lnTo>
                  <a:pt x="120" y="192"/>
                </a:lnTo>
                <a:lnTo>
                  <a:pt x="120" y="198"/>
                </a:lnTo>
                <a:lnTo>
                  <a:pt x="114" y="198"/>
                </a:lnTo>
                <a:lnTo>
                  <a:pt x="108" y="198"/>
                </a:lnTo>
                <a:lnTo>
                  <a:pt x="108" y="204"/>
                </a:lnTo>
                <a:lnTo>
                  <a:pt x="102" y="204"/>
                </a:lnTo>
                <a:lnTo>
                  <a:pt x="96" y="204"/>
                </a:lnTo>
                <a:lnTo>
                  <a:pt x="90" y="204"/>
                </a:lnTo>
                <a:lnTo>
                  <a:pt x="84" y="204"/>
                </a:lnTo>
                <a:lnTo>
                  <a:pt x="72" y="204"/>
                </a:lnTo>
                <a:lnTo>
                  <a:pt x="66" y="204"/>
                </a:lnTo>
                <a:lnTo>
                  <a:pt x="60" y="204"/>
                </a:lnTo>
                <a:lnTo>
                  <a:pt x="54" y="204"/>
                </a:lnTo>
                <a:lnTo>
                  <a:pt x="54" y="198"/>
                </a:lnTo>
                <a:lnTo>
                  <a:pt x="48" y="198"/>
                </a:lnTo>
                <a:lnTo>
                  <a:pt x="48" y="192"/>
                </a:lnTo>
                <a:lnTo>
                  <a:pt x="42" y="192"/>
                </a:lnTo>
                <a:lnTo>
                  <a:pt x="36" y="192"/>
                </a:lnTo>
                <a:lnTo>
                  <a:pt x="30" y="192"/>
                </a:lnTo>
                <a:lnTo>
                  <a:pt x="24" y="192"/>
                </a:lnTo>
                <a:lnTo>
                  <a:pt x="18" y="192"/>
                </a:lnTo>
                <a:lnTo>
                  <a:pt x="12" y="192"/>
                </a:lnTo>
                <a:lnTo>
                  <a:pt x="6" y="192"/>
                </a:lnTo>
                <a:lnTo>
                  <a:pt x="0" y="192"/>
                </a:lnTo>
                <a:lnTo>
                  <a:pt x="0" y="186"/>
                </a:lnTo>
                <a:lnTo>
                  <a:pt x="0" y="180"/>
                </a:lnTo>
                <a:lnTo>
                  <a:pt x="6" y="180"/>
                </a:lnTo>
                <a:lnTo>
                  <a:pt x="6" y="174"/>
                </a:lnTo>
                <a:lnTo>
                  <a:pt x="12" y="168"/>
                </a:lnTo>
                <a:lnTo>
                  <a:pt x="18" y="162"/>
                </a:lnTo>
                <a:lnTo>
                  <a:pt x="24" y="162"/>
                </a:lnTo>
                <a:lnTo>
                  <a:pt x="30" y="156"/>
                </a:lnTo>
                <a:lnTo>
                  <a:pt x="30" y="150"/>
                </a:lnTo>
                <a:lnTo>
                  <a:pt x="30" y="156"/>
                </a:lnTo>
                <a:lnTo>
                  <a:pt x="36" y="162"/>
                </a:lnTo>
                <a:lnTo>
                  <a:pt x="36" y="168"/>
                </a:lnTo>
                <a:lnTo>
                  <a:pt x="36" y="162"/>
                </a:lnTo>
                <a:lnTo>
                  <a:pt x="36" y="156"/>
                </a:lnTo>
                <a:lnTo>
                  <a:pt x="36" y="150"/>
                </a:lnTo>
                <a:lnTo>
                  <a:pt x="36" y="144"/>
                </a:lnTo>
                <a:lnTo>
                  <a:pt x="42" y="144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78" y="150"/>
                </a:lnTo>
                <a:lnTo>
                  <a:pt x="78" y="144"/>
                </a:lnTo>
                <a:lnTo>
                  <a:pt x="78" y="138"/>
                </a:lnTo>
                <a:lnTo>
                  <a:pt x="84" y="138"/>
                </a:lnTo>
                <a:lnTo>
                  <a:pt x="90" y="144"/>
                </a:lnTo>
                <a:lnTo>
                  <a:pt x="96" y="144"/>
                </a:lnTo>
                <a:lnTo>
                  <a:pt x="96" y="138"/>
                </a:lnTo>
                <a:lnTo>
                  <a:pt x="102" y="132"/>
                </a:lnTo>
                <a:lnTo>
                  <a:pt x="102" y="126"/>
                </a:lnTo>
                <a:lnTo>
                  <a:pt x="102" y="120"/>
                </a:lnTo>
                <a:lnTo>
                  <a:pt x="102" y="114"/>
                </a:lnTo>
                <a:lnTo>
                  <a:pt x="102" y="108"/>
                </a:lnTo>
                <a:lnTo>
                  <a:pt x="108" y="108"/>
                </a:lnTo>
                <a:lnTo>
                  <a:pt x="114" y="108"/>
                </a:lnTo>
                <a:lnTo>
                  <a:pt x="114" y="102"/>
                </a:lnTo>
                <a:lnTo>
                  <a:pt x="120" y="102"/>
                </a:lnTo>
                <a:lnTo>
                  <a:pt x="126" y="96"/>
                </a:lnTo>
                <a:lnTo>
                  <a:pt x="132" y="90"/>
                </a:lnTo>
                <a:lnTo>
                  <a:pt x="132" y="84"/>
                </a:lnTo>
                <a:lnTo>
                  <a:pt x="132" y="78"/>
                </a:lnTo>
                <a:lnTo>
                  <a:pt x="138" y="78"/>
                </a:lnTo>
                <a:lnTo>
                  <a:pt x="138" y="72"/>
                </a:lnTo>
                <a:lnTo>
                  <a:pt x="144" y="66"/>
                </a:lnTo>
                <a:lnTo>
                  <a:pt x="150" y="66"/>
                </a:lnTo>
                <a:lnTo>
                  <a:pt x="156" y="66"/>
                </a:lnTo>
                <a:lnTo>
                  <a:pt x="174" y="66"/>
                </a:lnTo>
                <a:lnTo>
                  <a:pt x="186" y="66"/>
                </a:lnTo>
                <a:lnTo>
                  <a:pt x="198" y="66"/>
                </a:lnTo>
                <a:lnTo>
                  <a:pt x="216" y="66"/>
                </a:lnTo>
                <a:lnTo>
                  <a:pt x="228" y="66"/>
                </a:lnTo>
                <a:lnTo>
                  <a:pt x="234" y="66"/>
                </a:lnTo>
                <a:lnTo>
                  <a:pt x="234" y="60"/>
                </a:lnTo>
                <a:lnTo>
                  <a:pt x="234" y="54"/>
                </a:lnTo>
                <a:lnTo>
                  <a:pt x="234" y="48"/>
                </a:lnTo>
                <a:lnTo>
                  <a:pt x="234" y="42"/>
                </a:lnTo>
                <a:lnTo>
                  <a:pt x="234" y="36"/>
                </a:lnTo>
                <a:lnTo>
                  <a:pt x="240" y="36"/>
                </a:lnTo>
                <a:lnTo>
                  <a:pt x="240" y="30"/>
                </a:lnTo>
                <a:lnTo>
                  <a:pt x="246" y="30"/>
                </a:lnTo>
                <a:lnTo>
                  <a:pt x="252" y="30"/>
                </a:lnTo>
                <a:lnTo>
                  <a:pt x="258" y="24"/>
                </a:lnTo>
                <a:lnTo>
                  <a:pt x="264" y="24"/>
                </a:lnTo>
                <a:lnTo>
                  <a:pt x="264" y="18"/>
                </a:lnTo>
                <a:lnTo>
                  <a:pt x="270" y="18"/>
                </a:lnTo>
                <a:lnTo>
                  <a:pt x="270" y="12"/>
                </a:lnTo>
                <a:lnTo>
                  <a:pt x="276" y="12"/>
                </a:lnTo>
                <a:lnTo>
                  <a:pt x="282" y="12"/>
                </a:lnTo>
                <a:lnTo>
                  <a:pt x="282" y="6"/>
                </a:lnTo>
                <a:lnTo>
                  <a:pt x="288" y="12"/>
                </a:lnTo>
                <a:lnTo>
                  <a:pt x="294" y="12"/>
                </a:lnTo>
                <a:lnTo>
                  <a:pt x="294" y="18"/>
                </a:lnTo>
                <a:lnTo>
                  <a:pt x="300" y="18"/>
                </a:lnTo>
                <a:lnTo>
                  <a:pt x="306" y="18"/>
                </a:lnTo>
                <a:lnTo>
                  <a:pt x="300" y="18"/>
                </a:lnTo>
                <a:lnTo>
                  <a:pt x="300" y="12"/>
                </a:lnTo>
                <a:lnTo>
                  <a:pt x="306" y="12"/>
                </a:lnTo>
                <a:lnTo>
                  <a:pt x="306" y="6"/>
                </a:lnTo>
                <a:lnTo>
                  <a:pt x="312" y="6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close/>
              </a:path>
            </a:pathLst>
          </a:custGeom>
          <a:solidFill>
            <a:srgbClr val="b7ca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0" name=""/>
          <p:cNvGrpSpPr/>
          <p:nvPr/>
        </p:nvGrpSpPr>
        <p:grpSpPr>
          <a:xfrm>
            <a:off x="5824440" y="2738520"/>
            <a:ext cx="533520" cy="323640"/>
            <a:chOff x="5824440" y="2738520"/>
            <a:chExt cx="533520" cy="323640"/>
          </a:xfrm>
        </p:grpSpPr>
        <p:sp>
          <p:nvSpPr>
            <p:cNvPr id="251" name=""/>
            <p:cNvSpPr/>
            <p:nvPr/>
          </p:nvSpPr>
          <p:spPr>
            <a:xfrm>
              <a:off x="5824440" y="2738520"/>
              <a:ext cx="533520" cy="323640"/>
            </a:xfrm>
            <a:custGeom>
              <a:avLst/>
              <a:gdLst/>
              <a:ahLst/>
              <a:rect l="l" t="t" r="r" b="b"/>
              <a:pathLst>
                <a:path w="336" h="204">
                  <a:moveTo>
                    <a:pt x="330" y="0"/>
                  </a:moveTo>
                  <a:lnTo>
                    <a:pt x="330" y="0"/>
                  </a:lnTo>
                  <a:lnTo>
                    <a:pt x="330" y="6"/>
                  </a:lnTo>
                  <a:lnTo>
                    <a:pt x="336" y="12"/>
                  </a:lnTo>
                  <a:lnTo>
                    <a:pt x="336" y="18"/>
                  </a:lnTo>
                  <a:lnTo>
                    <a:pt x="336" y="24"/>
                  </a:lnTo>
                  <a:lnTo>
                    <a:pt x="330" y="24"/>
                  </a:lnTo>
                  <a:lnTo>
                    <a:pt x="330" y="30"/>
                  </a:lnTo>
                  <a:lnTo>
                    <a:pt x="324" y="36"/>
                  </a:lnTo>
                  <a:lnTo>
                    <a:pt x="318" y="42"/>
                  </a:lnTo>
                  <a:lnTo>
                    <a:pt x="312" y="48"/>
                  </a:lnTo>
                  <a:lnTo>
                    <a:pt x="300" y="54"/>
                  </a:lnTo>
                  <a:lnTo>
                    <a:pt x="294" y="60"/>
                  </a:lnTo>
                  <a:lnTo>
                    <a:pt x="288" y="66"/>
                  </a:lnTo>
                  <a:lnTo>
                    <a:pt x="282" y="78"/>
                  </a:lnTo>
                  <a:lnTo>
                    <a:pt x="276" y="84"/>
                  </a:lnTo>
                  <a:lnTo>
                    <a:pt x="270" y="84"/>
                  </a:lnTo>
                  <a:lnTo>
                    <a:pt x="270" y="90"/>
                  </a:lnTo>
                  <a:lnTo>
                    <a:pt x="264" y="90"/>
                  </a:lnTo>
                  <a:lnTo>
                    <a:pt x="264" y="96"/>
                  </a:lnTo>
                  <a:lnTo>
                    <a:pt x="258" y="96"/>
                  </a:lnTo>
                  <a:lnTo>
                    <a:pt x="258" y="102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40" y="114"/>
                  </a:lnTo>
                  <a:lnTo>
                    <a:pt x="234" y="120"/>
                  </a:lnTo>
                  <a:lnTo>
                    <a:pt x="228" y="120"/>
                  </a:lnTo>
                  <a:lnTo>
                    <a:pt x="174" y="156"/>
                  </a:lnTo>
                  <a:lnTo>
                    <a:pt x="168" y="162"/>
                  </a:lnTo>
                  <a:lnTo>
                    <a:pt x="162" y="168"/>
                  </a:lnTo>
                  <a:lnTo>
                    <a:pt x="156" y="174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44" y="186"/>
                  </a:lnTo>
                  <a:lnTo>
                    <a:pt x="144" y="192"/>
                  </a:lnTo>
                  <a:lnTo>
                    <a:pt x="138" y="192"/>
                  </a:lnTo>
                  <a:lnTo>
                    <a:pt x="132" y="192"/>
                  </a:lnTo>
                  <a:lnTo>
                    <a:pt x="126" y="192"/>
                  </a:lnTo>
                  <a:lnTo>
                    <a:pt x="120" y="192"/>
                  </a:lnTo>
                  <a:lnTo>
                    <a:pt x="120" y="198"/>
                  </a:lnTo>
                  <a:lnTo>
                    <a:pt x="114" y="198"/>
                  </a:lnTo>
                  <a:lnTo>
                    <a:pt x="108" y="198"/>
                  </a:lnTo>
                  <a:lnTo>
                    <a:pt x="108" y="204"/>
                  </a:lnTo>
                  <a:lnTo>
                    <a:pt x="102" y="204"/>
                  </a:lnTo>
                  <a:lnTo>
                    <a:pt x="96" y="204"/>
                  </a:lnTo>
                  <a:lnTo>
                    <a:pt x="90" y="204"/>
                  </a:lnTo>
                  <a:lnTo>
                    <a:pt x="84" y="204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8" y="192"/>
                  </a:lnTo>
                  <a:lnTo>
                    <a:pt x="42" y="192"/>
                  </a:lnTo>
                  <a:lnTo>
                    <a:pt x="36" y="192"/>
                  </a:lnTo>
                  <a:lnTo>
                    <a:pt x="30" y="192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2" y="192"/>
                  </a:lnTo>
                  <a:lnTo>
                    <a:pt x="6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0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0" y="156"/>
                  </a:lnTo>
                  <a:lnTo>
                    <a:pt x="36" y="162"/>
                  </a:lnTo>
                  <a:lnTo>
                    <a:pt x="36" y="168"/>
                  </a:lnTo>
                  <a:lnTo>
                    <a:pt x="36" y="162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42" y="144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38"/>
                  </a:lnTo>
                  <a:lnTo>
                    <a:pt x="84" y="138"/>
                  </a:lnTo>
                  <a:lnTo>
                    <a:pt x="90" y="144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102" y="132"/>
                  </a:lnTo>
                  <a:lnTo>
                    <a:pt x="102" y="126"/>
                  </a:lnTo>
                  <a:lnTo>
                    <a:pt x="102" y="120"/>
                  </a:lnTo>
                  <a:lnTo>
                    <a:pt x="102" y="114"/>
                  </a:lnTo>
                  <a:lnTo>
                    <a:pt x="102" y="108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20" y="102"/>
                  </a:lnTo>
                  <a:lnTo>
                    <a:pt x="126" y="96"/>
                  </a:lnTo>
                  <a:lnTo>
                    <a:pt x="132" y="90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8" y="78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74" y="66"/>
                  </a:lnTo>
                  <a:lnTo>
                    <a:pt x="186" y="66"/>
                  </a:lnTo>
                  <a:lnTo>
                    <a:pt x="198" y="66"/>
                  </a:lnTo>
                  <a:lnTo>
                    <a:pt x="216" y="66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34" y="60"/>
                  </a:lnTo>
                  <a:lnTo>
                    <a:pt x="234" y="54"/>
                  </a:lnTo>
                  <a:lnTo>
                    <a:pt x="234" y="48"/>
                  </a:lnTo>
                  <a:lnTo>
                    <a:pt x="234" y="42"/>
                  </a:lnTo>
                  <a:lnTo>
                    <a:pt x="234" y="36"/>
                  </a:lnTo>
                  <a:lnTo>
                    <a:pt x="240" y="36"/>
                  </a:lnTo>
                  <a:lnTo>
                    <a:pt x="240" y="30"/>
                  </a:lnTo>
                  <a:lnTo>
                    <a:pt x="246" y="30"/>
                  </a:lnTo>
                  <a:lnTo>
                    <a:pt x="252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0" y="12"/>
                  </a:lnTo>
                  <a:lnTo>
                    <a:pt x="276" y="12"/>
                  </a:lnTo>
                  <a:lnTo>
                    <a:pt x="282" y="12"/>
                  </a:lnTo>
                  <a:lnTo>
                    <a:pt x="282" y="6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80c9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5824440" y="2738520"/>
              <a:ext cx="533520" cy="323640"/>
            </a:xfrm>
            <a:custGeom>
              <a:avLst/>
              <a:gdLst/>
              <a:ahLst/>
              <a:rect l="l" t="t" r="r" b="b"/>
              <a:pathLst>
                <a:path w="336" h="204">
                  <a:moveTo>
                    <a:pt x="330" y="0"/>
                  </a:moveTo>
                  <a:lnTo>
                    <a:pt x="330" y="0"/>
                  </a:lnTo>
                  <a:lnTo>
                    <a:pt x="330" y="6"/>
                  </a:lnTo>
                  <a:lnTo>
                    <a:pt x="336" y="12"/>
                  </a:lnTo>
                  <a:lnTo>
                    <a:pt x="336" y="18"/>
                  </a:lnTo>
                  <a:lnTo>
                    <a:pt x="336" y="24"/>
                  </a:lnTo>
                  <a:lnTo>
                    <a:pt x="330" y="24"/>
                  </a:lnTo>
                  <a:lnTo>
                    <a:pt x="330" y="30"/>
                  </a:lnTo>
                  <a:lnTo>
                    <a:pt x="324" y="36"/>
                  </a:lnTo>
                  <a:lnTo>
                    <a:pt x="318" y="42"/>
                  </a:lnTo>
                  <a:lnTo>
                    <a:pt x="312" y="48"/>
                  </a:lnTo>
                  <a:lnTo>
                    <a:pt x="300" y="54"/>
                  </a:lnTo>
                  <a:lnTo>
                    <a:pt x="294" y="60"/>
                  </a:lnTo>
                  <a:lnTo>
                    <a:pt x="288" y="66"/>
                  </a:lnTo>
                  <a:lnTo>
                    <a:pt x="282" y="78"/>
                  </a:lnTo>
                  <a:lnTo>
                    <a:pt x="276" y="84"/>
                  </a:lnTo>
                  <a:lnTo>
                    <a:pt x="270" y="84"/>
                  </a:lnTo>
                  <a:lnTo>
                    <a:pt x="270" y="90"/>
                  </a:lnTo>
                  <a:lnTo>
                    <a:pt x="264" y="90"/>
                  </a:lnTo>
                  <a:lnTo>
                    <a:pt x="264" y="96"/>
                  </a:lnTo>
                  <a:lnTo>
                    <a:pt x="258" y="96"/>
                  </a:lnTo>
                  <a:lnTo>
                    <a:pt x="258" y="102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40" y="114"/>
                  </a:lnTo>
                  <a:lnTo>
                    <a:pt x="234" y="120"/>
                  </a:lnTo>
                  <a:lnTo>
                    <a:pt x="228" y="120"/>
                  </a:lnTo>
                  <a:lnTo>
                    <a:pt x="174" y="156"/>
                  </a:lnTo>
                  <a:lnTo>
                    <a:pt x="168" y="162"/>
                  </a:lnTo>
                  <a:lnTo>
                    <a:pt x="162" y="168"/>
                  </a:lnTo>
                  <a:lnTo>
                    <a:pt x="156" y="174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44" y="186"/>
                  </a:lnTo>
                  <a:lnTo>
                    <a:pt x="144" y="192"/>
                  </a:lnTo>
                  <a:lnTo>
                    <a:pt x="138" y="192"/>
                  </a:lnTo>
                  <a:lnTo>
                    <a:pt x="132" y="192"/>
                  </a:lnTo>
                  <a:lnTo>
                    <a:pt x="126" y="192"/>
                  </a:lnTo>
                  <a:lnTo>
                    <a:pt x="120" y="192"/>
                  </a:lnTo>
                  <a:lnTo>
                    <a:pt x="120" y="198"/>
                  </a:lnTo>
                  <a:lnTo>
                    <a:pt x="114" y="198"/>
                  </a:lnTo>
                  <a:lnTo>
                    <a:pt x="108" y="198"/>
                  </a:lnTo>
                  <a:lnTo>
                    <a:pt x="108" y="204"/>
                  </a:lnTo>
                  <a:lnTo>
                    <a:pt x="102" y="204"/>
                  </a:lnTo>
                  <a:lnTo>
                    <a:pt x="96" y="204"/>
                  </a:lnTo>
                  <a:lnTo>
                    <a:pt x="90" y="204"/>
                  </a:lnTo>
                  <a:lnTo>
                    <a:pt x="84" y="204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8" y="192"/>
                  </a:lnTo>
                  <a:lnTo>
                    <a:pt x="42" y="192"/>
                  </a:lnTo>
                  <a:lnTo>
                    <a:pt x="36" y="192"/>
                  </a:lnTo>
                  <a:lnTo>
                    <a:pt x="30" y="192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2" y="192"/>
                  </a:lnTo>
                  <a:lnTo>
                    <a:pt x="6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0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0" y="156"/>
                  </a:lnTo>
                  <a:lnTo>
                    <a:pt x="36" y="162"/>
                  </a:lnTo>
                  <a:lnTo>
                    <a:pt x="36" y="168"/>
                  </a:lnTo>
                  <a:lnTo>
                    <a:pt x="36" y="162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42" y="144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38"/>
                  </a:lnTo>
                  <a:lnTo>
                    <a:pt x="84" y="138"/>
                  </a:lnTo>
                  <a:lnTo>
                    <a:pt x="90" y="144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102" y="132"/>
                  </a:lnTo>
                  <a:lnTo>
                    <a:pt x="102" y="126"/>
                  </a:lnTo>
                  <a:lnTo>
                    <a:pt x="102" y="120"/>
                  </a:lnTo>
                  <a:lnTo>
                    <a:pt x="102" y="114"/>
                  </a:lnTo>
                  <a:lnTo>
                    <a:pt x="102" y="108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20" y="102"/>
                  </a:lnTo>
                  <a:lnTo>
                    <a:pt x="126" y="96"/>
                  </a:lnTo>
                  <a:lnTo>
                    <a:pt x="132" y="90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8" y="78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74" y="66"/>
                  </a:lnTo>
                  <a:lnTo>
                    <a:pt x="186" y="66"/>
                  </a:lnTo>
                  <a:lnTo>
                    <a:pt x="198" y="66"/>
                  </a:lnTo>
                  <a:lnTo>
                    <a:pt x="216" y="66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34" y="60"/>
                  </a:lnTo>
                  <a:lnTo>
                    <a:pt x="234" y="54"/>
                  </a:lnTo>
                  <a:lnTo>
                    <a:pt x="234" y="48"/>
                  </a:lnTo>
                  <a:lnTo>
                    <a:pt x="234" y="42"/>
                  </a:lnTo>
                  <a:lnTo>
                    <a:pt x="234" y="36"/>
                  </a:lnTo>
                  <a:lnTo>
                    <a:pt x="240" y="36"/>
                  </a:lnTo>
                  <a:lnTo>
                    <a:pt x="240" y="30"/>
                  </a:lnTo>
                  <a:lnTo>
                    <a:pt x="246" y="30"/>
                  </a:lnTo>
                  <a:lnTo>
                    <a:pt x="252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0" y="12"/>
                  </a:lnTo>
                  <a:lnTo>
                    <a:pt x="276" y="12"/>
                  </a:lnTo>
                  <a:lnTo>
                    <a:pt x="282" y="12"/>
                  </a:lnTo>
                  <a:lnTo>
                    <a:pt x="282" y="6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</a:path>
              </a:pathLst>
            </a:custGeom>
            <a:noFill/>
            <a:ln cap="rnd" w="9360">
              <a:solidFill>
                <a:srgbClr val="aaaba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3" name=""/>
          <p:cNvSpPr/>
          <p:nvPr/>
        </p:nvSpPr>
        <p:spPr>
          <a:xfrm>
            <a:off x="6595920" y="5319720"/>
            <a:ext cx="28800" cy="123840"/>
          </a:xfrm>
          <a:custGeom>
            <a:avLst/>
            <a:gdLst/>
            <a:ahLst/>
            <a:rect l="l" t="t" r="r" b="b"/>
            <a:pathLst>
              <a:path w="18" h="78">
                <a:moveTo>
                  <a:pt x="0" y="0"/>
                </a:moveTo>
                <a:lnTo>
                  <a:pt x="0" y="0"/>
                </a:lnTo>
                <a:lnTo>
                  <a:pt x="0" y="78"/>
                </a:lnTo>
                <a:lnTo>
                  <a:pt x="18" y="78"/>
                </a:ln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6595920" y="5272200"/>
            <a:ext cx="28800" cy="56880"/>
          </a:xfrm>
          <a:custGeom>
            <a:avLst/>
            <a:gdLst/>
            <a:ahLst/>
            <a:rect l="l" t="t" r="r" b="b"/>
            <a:pathLst>
              <a:path w="18" h="36">
                <a:moveTo>
                  <a:pt x="0" y="0"/>
                </a:moveTo>
                <a:lnTo>
                  <a:pt x="0" y="0"/>
                </a:lnTo>
                <a:lnTo>
                  <a:pt x="0" y="36"/>
                </a:lnTo>
                <a:lnTo>
                  <a:pt x="18" y="36"/>
                </a:ln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6539040" y="5367240"/>
            <a:ext cx="75960" cy="76320"/>
          </a:xfrm>
          <a:custGeom>
            <a:avLst/>
            <a:gdLst/>
            <a:ahLst/>
            <a:rect l="l" t="t" r="r" b="b"/>
            <a:pathLst>
              <a:path w="48" h="48">
                <a:moveTo>
                  <a:pt x="18" y="30"/>
                </a:moveTo>
                <a:lnTo>
                  <a:pt x="24" y="42"/>
                </a:lnTo>
                <a:lnTo>
                  <a:pt x="48" y="12"/>
                </a:lnTo>
                <a:lnTo>
                  <a:pt x="36" y="0"/>
                </a:lnTo>
                <a:lnTo>
                  <a:pt x="12" y="30"/>
                </a:lnTo>
                <a:lnTo>
                  <a:pt x="18" y="48"/>
                </a:lnTo>
                <a:lnTo>
                  <a:pt x="12" y="30"/>
                </a:lnTo>
                <a:lnTo>
                  <a:pt x="0" y="48"/>
                </a:lnTo>
                <a:lnTo>
                  <a:pt x="18" y="48"/>
                </a:lnTo>
                <a:lnTo>
                  <a:pt x="18" y="3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6567480" y="5415120"/>
            <a:ext cx="38160" cy="2844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6"/>
                </a:moveTo>
                <a:lnTo>
                  <a:pt x="24" y="0"/>
                </a:lnTo>
                <a:lnTo>
                  <a:pt x="0" y="0"/>
                </a:lnTo>
                <a:lnTo>
                  <a:pt x="0" y="18"/>
                </a:lnTo>
                <a:lnTo>
                  <a:pt x="24" y="18"/>
                </a:lnTo>
                <a:lnTo>
                  <a:pt x="24" y="6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2443320" y="3157560"/>
            <a:ext cx="981000" cy="790560"/>
          </a:xfrm>
          <a:custGeom>
            <a:avLst/>
            <a:gdLst/>
            <a:ahLst/>
            <a:rect l="l" t="t" r="r" b="b"/>
            <a:pathLst>
              <a:path w="618" h="498">
                <a:moveTo>
                  <a:pt x="54" y="0"/>
                </a:moveTo>
                <a:lnTo>
                  <a:pt x="90" y="6"/>
                </a:lnTo>
                <a:lnTo>
                  <a:pt x="126" y="6"/>
                </a:lnTo>
                <a:lnTo>
                  <a:pt x="156" y="12"/>
                </a:lnTo>
                <a:lnTo>
                  <a:pt x="192" y="18"/>
                </a:lnTo>
                <a:lnTo>
                  <a:pt x="264" y="24"/>
                </a:lnTo>
                <a:lnTo>
                  <a:pt x="336" y="36"/>
                </a:lnTo>
                <a:lnTo>
                  <a:pt x="372" y="42"/>
                </a:lnTo>
                <a:lnTo>
                  <a:pt x="408" y="48"/>
                </a:lnTo>
                <a:lnTo>
                  <a:pt x="444" y="48"/>
                </a:lnTo>
                <a:lnTo>
                  <a:pt x="480" y="54"/>
                </a:lnTo>
                <a:lnTo>
                  <a:pt x="510" y="60"/>
                </a:lnTo>
                <a:lnTo>
                  <a:pt x="546" y="60"/>
                </a:lnTo>
                <a:lnTo>
                  <a:pt x="582" y="66"/>
                </a:lnTo>
                <a:lnTo>
                  <a:pt x="618" y="66"/>
                </a:lnTo>
                <a:lnTo>
                  <a:pt x="600" y="498"/>
                </a:lnTo>
                <a:lnTo>
                  <a:pt x="570" y="492"/>
                </a:lnTo>
                <a:lnTo>
                  <a:pt x="534" y="492"/>
                </a:lnTo>
                <a:lnTo>
                  <a:pt x="504" y="486"/>
                </a:lnTo>
                <a:lnTo>
                  <a:pt x="468" y="480"/>
                </a:lnTo>
                <a:lnTo>
                  <a:pt x="390" y="474"/>
                </a:lnTo>
                <a:lnTo>
                  <a:pt x="312" y="468"/>
                </a:lnTo>
                <a:lnTo>
                  <a:pt x="270" y="462"/>
                </a:lnTo>
                <a:lnTo>
                  <a:pt x="234" y="462"/>
                </a:lnTo>
                <a:lnTo>
                  <a:pt x="192" y="456"/>
                </a:lnTo>
                <a:lnTo>
                  <a:pt x="150" y="450"/>
                </a:lnTo>
                <a:lnTo>
                  <a:pt x="114" y="450"/>
                </a:lnTo>
                <a:lnTo>
                  <a:pt x="78" y="444"/>
                </a:lnTo>
                <a:lnTo>
                  <a:pt x="36" y="438"/>
                </a:lnTo>
                <a:lnTo>
                  <a:pt x="0" y="432"/>
                </a:lnTo>
                <a:lnTo>
                  <a:pt x="54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2443320" y="3157560"/>
            <a:ext cx="981000" cy="790560"/>
          </a:xfrm>
          <a:custGeom>
            <a:avLst/>
            <a:gdLst/>
            <a:ahLst/>
            <a:rect l="l" t="t" r="r" b="b"/>
            <a:pathLst>
              <a:path w="618" h="498">
                <a:moveTo>
                  <a:pt x="54" y="0"/>
                </a:moveTo>
                <a:lnTo>
                  <a:pt x="90" y="6"/>
                </a:lnTo>
                <a:lnTo>
                  <a:pt x="126" y="6"/>
                </a:lnTo>
                <a:lnTo>
                  <a:pt x="156" y="12"/>
                </a:lnTo>
                <a:lnTo>
                  <a:pt x="192" y="18"/>
                </a:lnTo>
                <a:lnTo>
                  <a:pt x="264" y="24"/>
                </a:lnTo>
                <a:lnTo>
                  <a:pt x="336" y="36"/>
                </a:lnTo>
                <a:lnTo>
                  <a:pt x="372" y="42"/>
                </a:lnTo>
                <a:lnTo>
                  <a:pt x="408" y="48"/>
                </a:lnTo>
                <a:lnTo>
                  <a:pt x="444" y="48"/>
                </a:lnTo>
                <a:lnTo>
                  <a:pt x="480" y="54"/>
                </a:lnTo>
                <a:lnTo>
                  <a:pt x="510" y="60"/>
                </a:lnTo>
                <a:lnTo>
                  <a:pt x="546" y="60"/>
                </a:lnTo>
                <a:lnTo>
                  <a:pt x="582" y="66"/>
                </a:lnTo>
                <a:lnTo>
                  <a:pt x="618" y="66"/>
                </a:lnTo>
                <a:lnTo>
                  <a:pt x="600" y="498"/>
                </a:lnTo>
                <a:lnTo>
                  <a:pt x="570" y="492"/>
                </a:lnTo>
                <a:lnTo>
                  <a:pt x="534" y="492"/>
                </a:lnTo>
                <a:lnTo>
                  <a:pt x="504" y="486"/>
                </a:lnTo>
                <a:lnTo>
                  <a:pt x="468" y="480"/>
                </a:lnTo>
                <a:lnTo>
                  <a:pt x="390" y="474"/>
                </a:lnTo>
                <a:lnTo>
                  <a:pt x="312" y="468"/>
                </a:lnTo>
                <a:lnTo>
                  <a:pt x="270" y="462"/>
                </a:lnTo>
                <a:lnTo>
                  <a:pt x="234" y="462"/>
                </a:lnTo>
                <a:lnTo>
                  <a:pt x="192" y="456"/>
                </a:lnTo>
                <a:lnTo>
                  <a:pt x="150" y="450"/>
                </a:lnTo>
                <a:lnTo>
                  <a:pt x="114" y="450"/>
                </a:lnTo>
                <a:lnTo>
                  <a:pt x="78" y="444"/>
                </a:lnTo>
                <a:lnTo>
                  <a:pt x="36" y="438"/>
                </a:lnTo>
                <a:lnTo>
                  <a:pt x="0" y="432"/>
                </a:lnTo>
                <a:lnTo>
                  <a:pt x="54" y="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1785960" y="2881440"/>
            <a:ext cx="743040" cy="961920"/>
          </a:xfrm>
          <a:custGeom>
            <a:avLst/>
            <a:gdLst/>
            <a:ahLst/>
            <a:rect l="l" t="t" r="r" b="b"/>
            <a:pathLst>
              <a:path w="468" h="606">
                <a:moveTo>
                  <a:pt x="96" y="0"/>
                </a:moveTo>
                <a:lnTo>
                  <a:pt x="342" y="42"/>
                </a:lnTo>
                <a:lnTo>
                  <a:pt x="318" y="156"/>
                </a:lnTo>
                <a:lnTo>
                  <a:pt x="468" y="180"/>
                </a:lnTo>
                <a:lnTo>
                  <a:pt x="420" y="606"/>
                </a:lnTo>
                <a:lnTo>
                  <a:pt x="0" y="540"/>
                </a:lnTo>
                <a:lnTo>
                  <a:pt x="96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1785960" y="2881440"/>
            <a:ext cx="743040" cy="961920"/>
          </a:xfrm>
          <a:custGeom>
            <a:avLst/>
            <a:gdLst/>
            <a:ahLst/>
            <a:rect l="l" t="t" r="r" b="b"/>
            <a:pathLst>
              <a:path w="468" h="606">
                <a:moveTo>
                  <a:pt x="96" y="0"/>
                </a:moveTo>
                <a:lnTo>
                  <a:pt x="342" y="42"/>
                </a:lnTo>
                <a:lnTo>
                  <a:pt x="318" y="156"/>
                </a:lnTo>
                <a:lnTo>
                  <a:pt x="468" y="180"/>
                </a:lnTo>
                <a:lnTo>
                  <a:pt x="420" y="606"/>
                </a:lnTo>
                <a:lnTo>
                  <a:pt x="0" y="540"/>
                </a:lnTo>
                <a:lnTo>
                  <a:pt x="96" y="0"/>
                </a:lnTo>
              </a:path>
            </a:pathLst>
          </a:custGeom>
          <a:noFill/>
          <a:ln cap="rnd" w="9360">
            <a:solidFill>
              <a:srgbClr val="84828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909720" y="1471680"/>
            <a:ext cx="923760" cy="695160"/>
          </a:xfrm>
          <a:custGeom>
            <a:avLst/>
            <a:gdLst/>
            <a:ahLst/>
            <a:rect l="l" t="t" r="r" b="b"/>
            <a:pathLst>
              <a:path w="582" h="438">
                <a:moveTo>
                  <a:pt x="516" y="438"/>
                </a:moveTo>
                <a:lnTo>
                  <a:pt x="582" y="102"/>
                </a:lnTo>
                <a:lnTo>
                  <a:pt x="180" y="0"/>
                </a:lnTo>
                <a:lnTo>
                  <a:pt x="174" y="0"/>
                </a:lnTo>
                <a:lnTo>
                  <a:pt x="174" y="6"/>
                </a:lnTo>
                <a:lnTo>
                  <a:pt x="174" y="12"/>
                </a:lnTo>
                <a:lnTo>
                  <a:pt x="174" y="18"/>
                </a:lnTo>
                <a:lnTo>
                  <a:pt x="174" y="24"/>
                </a:lnTo>
                <a:lnTo>
                  <a:pt x="174" y="30"/>
                </a:lnTo>
                <a:lnTo>
                  <a:pt x="180" y="36"/>
                </a:lnTo>
                <a:lnTo>
                  <a:pt x="180" y="42"/>
                </a:lnTo>
                <a:lnTo>
                  <a:pt x="186" y="42"/>
                </a:lnTo>
                <a:lnTo>
                  <a:pt x="186" y="48"/>
                </a:lnTo>
                <a:lnTo>
                  <a:pt x="186" y="54"/>
                </a:lnTo>
                <a:lnTo>
                  <a:pt x="180" y="60"/>
                </a:lnTo>
                <a:lnTo>
                  <a:pt x="180" y="66"/>
                </a:lnTo>
                <a:lnTo>
                  <a:pt x="174" y="72"/>
                </a:lnTo>
                <a:lnTo>
                  <a:pt x="168" y="78"/>
                </a:lnTo>
                <a:lnTo>
                  <a:pt x="162" y="84"/>
                </a:lnTo>
                <a:lnTo>
                  <a:pt x="162" y="90"/>
                </a:lnTo>
                <a:lnTo>
                  <a:pt x="162" y="96"/>
                </a:lnTo>
                <a:lnTo>
                  <a:pt x="156" y="96"/>
                </a:lnTo>
                <a:lnTo>
                  <a:pt x="156" y="102"/>
                </a:lnTo>
                <a:lnTo>
                  <a:pt x="162" y="102"/>
                </a:lnTo>
                <a:lnTo>
                  <a:pt x="162" y="108"/>
                </a:lnTo>
                <a:lnTo>
                  <a:pt x="168" y="108"/>
                </a:lnTo>
                <a:lnTo>
                  <a:pt x="174" y="108"/>
                </a:lnTo>
                <a:lnTo>
                  <a:pt x="180" y="108"/>
                </a:lnTo>
                <a:lnTo>
                  <a:pt x="180" y="114"/>
                </a:lnTo>
                <a:lnTo>
                  <a:pt x="186" y="114"/>
                </a:lnTo>
                <a:lnTo>
                  <a:pt x="186" y="120"/>
                </a:lnTo>
                <a:lnTo>
                  <a:pt x="186" y="126"/>
                </a:lnTo>
                <a:lnTo>
                  <a:pt x="186" y="132"/>
                </a:lnTo>
                <a:lnTo>
                  <a:pt x="180" y="132"/>
                </a:lnTo>
                <a:lnTo>
                  <a:pt x="180" y="138"/>
                </a:lnTo>
                <a:lnTo>
                  <a:pt x="174" y="138"/>
                </a:lnTo>
                <a:lnTo>
                  <a:pt x="168" y="138"/>
                </a:lnTo>
                <a:lnTo>
                  <a:pt x="168" y="144"/>
                </a:lnTo>
                <a:lnTo>
                  <a:pt x="168" y="150"/>
                </a:lnTo>
                <a:lnTo>
                  <a:pt x="168" y="156"/>
                </a:lnTo>
                <a:lnTo>
                  <a:pt x="168" y="162"/>
                </a:lnTo>
                <a:lnTo>
                  <a:pt x="168" y="168"/>
                </a:lnTo>
                <a:lnTo>
                  <a:pt x="168" y="174"/>
                </a:lnTo>
                <a:lnTo>
                  <a:pt x="168" y="180"/>
                </a:lnTo>
                <a:lnTo>
                  <a:pt x="162" y="186"/>
                </a:lnTo>
                <a:lnTo>
                  <a:pt x="162" y="192"/>
                </a:lnTo>
                <a:lnTo>
                  <a:pt x="156" y="192"/>
                </a:lnTo>
                <a:lnTo>
                  <a:pt x="150" y="192"/>
                </a:lnTo>
                <a:lnTo>
                  <a:pt x="150" y="198"/>
                </a:lnTo>
                <a:lnTo>
                  <a:pt x="144" y="198"/>
                </a:lnTo>
                <a:lnTo>
                  <a:pt x="138" y="198"/>
                </a:lnTo>
                <a:lnTo>
                  <a:pt x="132" y="198"/>
                </a:lnTo>
                <a:lnTo>
                  <a:pt x="132" y="192"/>
                </a:lnTo>
                <a:lnTo>
                  <a:pt x="132" y="186"/>
                </a:lnTo>
                <a:lnTo>
                  <a:pt x="132" y="180"/>
                </a:lnTo>
                <a:lnTo>
                  <a:pt x="138" y="174"/>
                </a:lnTo>
                <a:lnTo>
                  <a:pt x="144" y="162"/>
                </a:lnTo>
                <a:lnTo>
                  <a:pt x="150" y="156"/>
                </a:lnTo>
                <a:lnTo>
                  <a:pt x="150" y="150"/>
                </a:lnTo>
                <a:lnTo>
                  <a:pt x="150" y="144"/>
                </a:lnTo>
                <a:lnTo>
                  <a:pt x="150" y="138"/>
                </a:lnTo>
                <a:lnTo>
                  <a:pt x="144" y="138"/>
                </a:lnTo>
                <a:lnTo>
                  <a:pt x="144" y="132"/>
                </a:lnTo>
                <a:lnTo>
                  <a:pt x="144" y="126"/>
                </a:lnTo>
                <a:lnTo>
                  <a:pt x="144" y="120"/>
                </a:lnTo>
                <a:lnTo>
                  <a:pt x="138" y="120"/>
                </a:lnTo>
                <a:lnTo>
                  <a:pt x="144" y="120"/>
                </a:lnTo>
                <a:lnTo>
                  <a:pt x="144" y="114"/>
                </a:lnTo>
                <a:lnTo>
                  <a:pt x="150" y="108"/>
                </a:lnTo>
                <a:lnTo>
                  <a:pt x="150" y="102"/>
                </a:lnTo>
                <a:lnTo>
                  <a:pt x="144" y="96"/>
                </a:lnTo>
                <a:lnTo>
                  <a:pt x="138" y="90"/>
                </a:lnTo>
                <a:lnTo>
                  <a:pt x="138" y="84"/>
                </a:lnTo>
                <a:lnTo>
                  <a:pt x="132" y="84"/>
                </a:lnTo>
                <a:lnTo>
                  <a:pt x="132" y="78"/>
                </a:lnTo>
                <a:lnTo>
                  <a:pt x="126" y="78"/>
                </a:lnTo>
                <a:lnTo>
                  <a:pt x="120" y="78"/>
                </a:lnTo>
                <a:lnTo>
                  <a:pt x="114" y="78"/>
                </a:lnTo>
                <a:lnTo>
                  <a:pt x="108" y="78"/>
                </a:lnTo>
                <a:lnTo>
                  <a:pt x="102" y="72"/>
                </a:lnTo>
                <a:lnTo>
                  <a:pt x="96" y="72"/>
                </a:lnTo>
                <a:lnTo>
                  <a:pt x="90" y="72"/>
                </a:lnTo>
                <a:lnTo>
                  <a:pt x="84" y="72"/>
                </a:lnTo>
                <a:lnTo>
                  <a:pt x="78" y="72"/>
                </a:lnTo>
                <a:lnTo>
                  <a:pt x="72" y="66"/>
                </a:lnTo>
                <a:lnTo>
                  <a:pt x="66" y="66"/>
                </a:lnTo>
                <a:lnTo>
                  <a:pt x="66" y="60"/>
                </a:lnTo>
                <a:lnTo>
                  <a:pt x="60" y="60"/>
                </a:lnTo>
                <a:lnTo>
                  <a:pt x="54" y="54"/>
                </a:lnTo>
                <a:lnTo>
                  <a:pt x="48" y="54"/>
                </a:lnTo>
                <a:lnTo>
                  <a:pt x="48" y="48"/>
                </a:lnTo>
                <a:lnTo>
                  <a:pt x="42" y="48"/>
                </a:lnTo>
                <a:lnTo>
                  <a:pt x="42" y="42"/>
                </a:lnTo>
                <a:lnTo>
                  <a:pt x="36" y="42"/>
                </a:lnTo>
                <a:lnTo>
                  <a:pt x="36" y="36"/>
                </a:lnTo>
                <a:lnTo>
                  <a:pt x="30" y="36"/>
                </a:lnTo>
                <a:lnTo>
                  <a:pt x="24" y="36"/>
                </a:lnTo>
                <a:lnTo>
                  <a:pt x="18" y="36"/>
                </a:lnTo>
                <a:lnTo>
                  <a:pt x="12" y="36"/>
                </a:lnTo>
                <a:lnTo>
                  <a:pt x="6" y="42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0" y="66"/>
                </a:lnTo>
                <a:lnTo>
                  <a:pt x="0" y="72"/>
                </a:lnTo>
                <a:lnTo>
                  <a:pt x="6" y="72"/>
                </a:lnTo>
                <a:lnTo>
                  <a:pt x="6" y="78"/>
                </a:lnTo>
                <a:lnTo>
                  <a:pt x="12" y="84"/>
                </a:lnTo>
                <a:lnTo>
                  <a:pt x="12" y="90"/>
                </a:lnTo>
                <a:lnTo>
                  <a:pt x="18" y="96"/>
                </a:lnTo>
                <a:lnTo>
                  <a:pt x="18" y="102"/>
                </a:lnTo>
                <a:lnTo>
                  <a:pt x="18" y="108"/>
                </a:lnTo>
                <a:lnTo>
                  <a:pt x="18" y="114"/>
                </a:lnTo>
                <a:lnTo>
                  <a:pt x="18" y="120"/>
                </a:lnTo>
                <a:lnTo>
                  <a:pt x="12" y="120"/>
                </a:lnTo>
                <a:lnTo>
                  <a:pt x="12" y="132"/>
                </a:lnTo>
                <a:lnTo>
                  <a:pt x="12" y="138"/>
                </a:lnTo>
                <a:lnTo>
                  <a:pt x="12" y="144"/>
                </a:lnTo>
                <a:lnTo>
                  <a:pt x="12" y="150"/>
                </a:lnTo>
                <a:lnTo>
                  <a:pt x="12" y="156"/>
                </a:lnTo>
                <a:lnTo>
                  <a:pt x="12" y="162"/>
                </a:lnTo>
                <a:lnTo>
                  <a:pt x="12" y="168"/>
                </a:lnTo>
                <a:lnTo>
                  <a:pt x="12" y="174"/>
                </a:lnTo>
                <a:lnTo>
                  <a:pt x="12" y="180"/>
                </a:lnTo>
                <a:lnTo>
                  <a:pt x="12" y="186"/>
                </a:lnTo>
                <a:lnTo>
                  <a:pt x="12" y="192"/>
                </a:lnTo>
                <a:lnTo>
                  <a:pt x="12" y="198"/>
                </a:lnTo>
                <a:lnTo>
                  <a:pt x="18" y="198"/>
                </a:lnTo>
                <a:lnTo>
                  <a:pt x="18" y="204"/>
                </a:lnTo>
                <a:lnTo>
                  <a:pt x="18" y="210"/>
                </a:lnTo>
                <a:lnTo>
                  <a:pt x="24" y="216"/>
                </a:lnTo>
                <a:lnTo>
                  <a:pt x="24" y="222"/>
                </a:lnTo>
                <a:lnTo>
                  <a:pt x="24" y="228"/>
                </a:lnTo>
                <a:lnTo>
                  <a:pt x="18" y="228"/>
                </a:lnTo>
                <a:lnTo>
                  <a:pt x="18" y="234"/>
                </a:lnTo>
                <a:lnTo>
                  <a:pt x="12" y="234"/>
                </a:lnTo>
                <a:lnTo>
                  <a:pt x="6" y="234"/>
                </a:lnTo>
                <a:lnTo>
                  <a:pt x="6" y="240"/>
                </a:lnTo>
                <a:lnTo>
                  <a:pt x="0" y="240"/>
                </a:lnTo>
                <a:lnTo>
                  <a:pt x="0" y="246"/>
                </a:lnTo>
                <a:lnTo>
                  <a:pt x="0" y="252"/>
                </a:lnTo>
                <a:lnTo>
                  <a:pt x="0" y="258"/>
                </a:lnTo>
                <a:lnTo>
                  <a:pt x="0" y="264"/>
                </a:lnTo>
                <a:lnTo>
                  <a:pt x="6" y="270"/>
                </a:lnTo>
                <a:lnTo>
                  <a:pt x="6" y="276"/>
                </a:lnTo>
                <a:lnTo>
                  <a:pt x="6" y="282"/>
                </a:lnTo>
                <a:lnTo>
                  <a:pt x="12" y="276"/>
                </a:lnTo>
                <a:lnTo>
                  <a:pt x="18" y="276"/>
                </a:lnTo>
                <a:lnTo>
                  <a:pt x="24" y="276"/>
                </a:lnTo>
                <a:lnTo>
                  <a:pt x="24" y="270"/>
                </a:lnTo>
                <a:lnTo>
                  <a:pt x="30" y="270"/>
                </a:lnTo>
                <a:lnTo>
                  <a:pt x="30" y="276"/>
                </a:lnTo>
                <a:lnTo>
                  <a:pt x="36" y="276"/>
                </a:lnTo>
                <a:lnTo>
                  <a:pt x="36" y="282"/>
                </a:lnTo>
                <a:lnTo>
                  <a:pt x="42" y="288"/>
                </a:lnTo>
                <a:lnTo>
                  <a:pt x="48" y="294"/>
                </a:lnTo>
                <a:lnTo>
                  <a:pt x="48" y="300"/>
                </a:lnTo>
                <a:lnTo>
                  <a:pt x="54" y="300"/>
                </a:lnTo>
                <a:lnTo>
                  <a:pt x="60" y="300"/>
                </a:lnTo>
                <a:lnTo>
                  <a:pt x="66" y="300"/>
                </a:lnTo>
                <a:lnTo>
                  <a:pt x="72" y="300"/>
                </a:lnTo>
                <a:lnTo>
                  <a:pt x="72" y="306"/>
                </a:lnTo>
                <a:lnTo>
                  <a:pt x="72" y="312"/>
                </a:lnTo>
                <a:lnTo>
                  <a:pt x="78" y="312"/>
                </a:lnTo>
                <a:lnTo>
                  <a:pt x="78" y="318"/>
                </a:lnTo>
                <a:lnTo>
                  <a:pt x="78" y="324"/>
                </a:lnTo>
                <a:lnTo>
                  <a:pt x="78" y="330"/>
                </a:lnTo>
                <a:lnTo>
                  <a:pt x="84" y="330"/>
                </a:lnTo>
                <a:lnTo>
                  <a:pt x="90" y="330"/>
                </a:lnTo>
                <a:lnTo>
                  <a:pt x="90" y="336"/>
                </a:lnTo>
                <a:lnTo>
                  <a:pt x="96" y="342"/>
                </a:lnTo>
                <a:lnTo>
                  <a:pt x="96" y="348"/>
                </a:lnTo>
                <a:lnTo>
                  <a:pt x="96" y="354"/>
                </a:lnTo>
                <a:lnTo>
                  <a:pt x="90" y="360"/>
                </a:lnTo>
                <a:lnTo>
                  <a:pt x="90" y="366"/>
                </a:lnTo>
                <a:lnTo>
                  <a:pt x="90" y="372"/>
                </a:lnTo>
                <a:lnTo>
                  <a:pt x="90" y="378"/>
                </a:lnTo>
                <a:lnTo>
                  <a:pt x="96" y="378"/>
                </a:lnTo>
                <a:lnTo>
                  <a:pt x="102" y="384"/>
                </a:lnTo>
                <a:lnTo>
                  <a:pt x="108" y="384"/>
                </a:lnTo>
                <a:lnTo>
                  <a:pt x="114" y="384"/>
                </a:lnTo>
                <a:lnTo>
                  <a:pt x="120" y="384"/>
                </a:lnTo>
                <a:lnTo>
                  <a:pt x="126" y="384"/>
                </a:lnTo>
                <a:lnTo>
                  <a:pt x="138" y="384"/>
                </a:lnTo>
                <a:lnTo>
                  <a:pt x="150" y="378"/>
                </a:lnTo>
                <a:lnTo>
                  <a:pt x="156" y="378"/>
                </a:lnTo>
                <a:lnTo>
                  <a:pt x="162" y="378"/>
                </a:lnTo>
                <a:lnTo>
                  <a:pt x="168" y="378"/>
                </a:lnTo>
                <a:lnTo>
                  <a:pt x="174" y="378"/>
                </a:lnTo>
                <a:lnTo>
                  <a:pt x="180" y="378"/>
                </a:lnTo>
                <a:lnTo>
                  <a:pt x="180" y="384"/>
                </a:lnTo>
                <a:lnTo>
                  <a:pt x="180" y="390"/>
                </a:lnTo>
                <a:lnTo>
                  <a:pt x="186" y="390"/>
                </a:lnTo>
                <a:lnTo>
                  <a:pt x="186" y="396"/>
                </a:lnTo>
                <a:lnTo>
                  <a:pt x="192" y="396"/>
                </a:lnTo>
                <a:lnTo>
                  <a:pt x="198" y="396"/>
                </a:lnTo>
                <a:lnTo>
                  <a:pt x="204" y="396"/>
                </a:lnTo>
                <a:lnTo>
                  <a:pt x="216" y="396"/>
                </a:lnTo>
                <a:lnTo>
                  <a:pt x="222" y="396"/>
                </a:lnTo>
                <a:lnTo>
                  <a:pt x="228" y="396"/>
                </a:lnTo>
                <a:lnTo>
                  <a:pt x="234" y="396"/>
                </a:lnTo>
                <a:lnTo>
                  <a:pt x="240" y="396"/>
                </a:lnTo>
                <a:lnTo>
                  <a:pt x="246" y="396"/>
                </a:lnTo>
                <a:lnTo>
                  <a:pt x="252" y="396"/>
                </a:lnTo>
                <a:lnTo>
                  <a:pt x="258" y="402"/>
                </a:lnTo>
                <a:lnTo>
                  <a:pt x="264" y="402"/>
                </a:lnTo>
                <a:lnTo>
                  <a:pt x="270" y="402"/>
                </a:lnTo>
                <a:lnTo>
                  <a:pt x="276" y="402"/>
                </a:lnTo>
                <a:lnTo>
                  <a:pt x="276" y="408"/>
                </a:lnTo>
                <a:lnTo>
                  <a:pt x="282" y="408"/>
                </a:lnTo>
                <a:lnTo>
                  <a:pt x="282" y="402"/>
                </a:lnTo>
                <a:lnTo>
                  <a:pt x="288" y="402"/>
                </a:lnTo>
                <a:lnTo>
                  <a:pt x="294" y="402"/>
                </a:lnTo>
                <a:lnTo>
                  <a:pt x="300" y="402"/>
                </a:lnTo>
                <a:lnTo>
                  <a:pt x="306" y="396"/>
                </a:lnTo>
                <a:lnTo>
                  <a:pt x="312" y="396"/>
                </a:lnTo>
                <a:lnTo>
                  <a:pt x="318" y="396"/>
                </a:lnTo>
                <a:lnTo>
                  <a:pt x="336" y="396"/>
                </a:lnTo>
                <a:lnTo>
                  <a:pt x="348" y="396"/>
                </a:lnTo>
                <a:lnTo>
                  <a:pt x="354" y="396"/>
                </a:lnTo>
                <a:lnTo>
                  <a:pt x="366" y="396"/>
                </a:lnTo>
                <a:lnTo>
                  <a:pt x="372" y="396"/>
                </a:lnTo>
                <a:lnTo>
                  <a:pt x="378" y="396"/>
                </a:lnTo>
                <a:lnTo>
                  <a:pt x="384" y="396"/>
                </a:lnTo>
                <a:lnTo>
                  <a:pt x="390" y="396"/>
                </a:lnTo>
                <a:lnTo>
                  <a:pt x="516" y="438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909720" y="1471680"/>
            <a:ext cx="923760" cy="695160"/>
          </a:xfrm>
          <a:custGeom>
            <a:avLst/>
            <a:gdLst/>
            <a:ahLst/>
            <a:rect l="l" t="t" r="r" b="b"/>
            <a:pathLst>
              <a:path w="582" h="438">
                <a:moveTo>
                  <a:pt x="516" y="438"/>
                </a:moveTo>
                <a:lnTo>
                  <a:pt x="582" y="102"/>
                </a:lnTo>
                <a:lnTo>
                  <a:pt x="180" y="0"/>
                </a:lnTo>
                <a:lnTo>
                  <a:pt x="174" y="0"/>
                </a:lnTo>
                <a:lnTo>
                  <a:pt x="174" y="6"/>
                </a:lnTo>
                <a:lnTo>
                  <a:pt x="174" y="12"/>
                </a:lnTo>
                <a:lnTo>
                  <a:pt x="174" y="18"/>
                </a:lnTo>
                <a:lnTo>
                  <a:pt x="174" y="24"/>
                </a:lnTo>
                <a:lnTo>
                  <a:pt x="174" y="30"/>
                </a:lnTo>
                <a:lnTo>
                  <a:pt x="180" y="36"/>
                </a:lnTo>
                <a:lnTo>
                  <a:pt x="180" y="42"/>
                </a:lnTo>
                <a:lnTo>
                  <a:pt x="186" y="42"/>
                </a:lnTo>
                <a:lnTo>
                  <a:pt x="186" y="48"/>
                </a:lnTo>
                <a:lnTo>
                  <a:pt x="186" y="54"/>
                </a:lnTo>
                <a:lnTo>
                  <a:pt x="180" y="60"/>
                </a:lnTo>
                <a:lnTo>
                  <a:pt x="180" y="66"/>
                </a:lnTo>
                <a:lnTo>
                  <a:pt x="174" y="72"/>
                </a:lnTo>
                <a:lnTo>
                  <a:pt x="168" y="78"/>
                </a:lnTo>
                <a:lnTo>
                  <a:pt x="162" y="84"/>
                </a:lnTo>
                <a:lnTo>
                  <a:pt x="162" y="90"/>
                </a:lnTo>
                <a:lnTo>
                  <a:pt x="162" y="96"/>
                </a:lnTo>
                <a:lnTo>
                  <a:pt x="156" y="96"/>
                </a:lnTo>
                <a:lnTo>
                  <a:pt x="156" y="102"/>
                </a:lnTo>
                <a:lnTo>
                  <a:pt x="162" y="102"/>
                </a:lnTo>
                <a:lnTo>
                  <a:pt x="162" y="108"/>
                </a:lnTo>
                <a:lnTo>
                  <a:pt x="168" y="108"/>
                </a:lnTo>
                <a:lnTo>
                  <a:pt x="174" y="108"/>
                </a:lnTo>
                <a:lnTo>
                  <a:pt x="180" y="108"/>
                </a:lnTo>
                <a:lnTo>
                  <a:pt x="180" y="114"/>
                </a:lnTo>
                <a:lnTo>
                  <a:pt x="186" y="114"/>
                </a:lnTo>
                <a:lnTo>
                  <a:pt x="186" y="120"/>
                </a:lnTo>
                <a:lnTo>
                  <a:pt x="186" y="126"/>
                </a:lnTo>
                <a:lnTo>
                  <a:pt x="186" y="132"/>
                </a:lnTo>
                <a:lnTo>
                  <a:pt x="180" y="132"/>
                </a:lnTo>
                <a:lnTo>
                  <a:pt x="180" y="138"/>
                </a:lnTo>
                <a:lnTo>
                  <a:pt x="174" y="138"/>
                </a:lnTo>
                <a:lnTo>
                  <a:pt x="168" y="138"/>
                </a:lnTo>
                <a:lnTo>
                  <a:pt x="168" y="144"/>
                </a:lnTo>
                <a:lnTo>
                  <a:pt x="168" y="150"/>
                </a:lnTo>
                <a:lnTo>
                  <a:pt x="168" y="156"/>
                </a:lnTo>
                <a:lnTo>
                  <a:pt x="168" y="162"/>
                </a:lnTo>
                <a:lnTo>
                  <a:pt x="168" y="168"/>
                </a:lnTo>
                <a:lnTo>
                  <a:pt x="168" y="174"/>
                </a:lnTo>
                <a:lnTo>
                  <a:pt x="168" y="180"/>
                </a:lnTo>
                <a:lnTo>
                  <a:pt x="162" y="186"/>
                </a:lnTo>
                <a:lnTo>
                  <a:pt x="162" y="192"/>
                </a:lnTo>
                <a:lnTo>
                  <a:pt x="156" y="192"/>
                </a:lnTo>
                <a:lnTo>
                  <a:pt x="150" y="192"/>
                </a:lnTo>
                <a:lnTo>
                  <a:pt x="150" y="198"/>
                </a:lnTo>
                <a:lnTo>
                  <a:pt x="144" y="198"/>
                </a:lnTo>
                <a:lnTo>
                  <a:pt x="138" y="198"/>
                </a:lnTo>
                <a:lnTo>
                  <a:pt x="132" y="198"/>
                </a:lnTo>
                <a:lnTo>
                  <a:pt x="132" y="192"/>
                </a:lnTo>
                <a:lnTo>
                  <a:pt x="132" y="186"/>
                </a:lnTo>
                <a:lnTo>
                  <a:pt x="132" y="180"/>
                </a:lnTo>
                <a:lnTo>
                  <a:pt x="138" y="174"/>
                </a:lnTo>
                <a:lnTo>
                  <a:pt x="144" y="162"/>
                </a:lnTo>
                <a:lnTo>
                  <a:pt x="150" y="156"/>
                </a:lnTo>
                <a:lnTo>
                  <a:pt x="150" y="150"/>
                </a:lnTo>
                <a:lnTo>
                  <a:pt x="150" y="144"/>
                </a:lnTo>
                <a:lnTo>
                  <a:pt x="150" y="138"/>
                </a:lnTo>
                <a:lnTo>
                  <a:pt x="144" y="138"/>
                </a:lnTo>
                <a:lnTo>
                  <a:pt x="144" y="132"/>
                </a:lnTo>
                <a:lnTo>
                  <a:pt x="144" y="126"/>
                </a:lnTo>
                <a:lnTo>
                  <a:pt x="144" y="120"/>
                </a:lnTo>
                <a:lnTo>
                  <a:pt x="138" y="120"/>
                </a:lnTo>
                <a:lnTo>
                  <a:pt x="144" y="120"/>
                </a:lnTo>
                <a:lnTo>
                  <a:pt x="144" y="114"/>
                </a:lnTo>
                <a:lnTo>
                  <a:pt x="150" y="108"/>
                </a:lnTo>
                <a:lnTo>
                  <a:pt x="150" y="102"/>
                </a:lnTo>
                <a:lnTo>
                  <a:pt x="144" y="96"/>
                </a:lnTo>
                <a:lnTo>
                  <a:pt x="138" y="90"/>
                </a:lnTo>
                <a:lnTo>
                  <a:pt x="138" y="84"/>
                </a:lnTo>
                <a:lnTo>
                  <a:pt x="132" y="84"/>
                </a:lnTo>
                <a:lnTo>
                  <a:pt x="132" y="78"/>
                </a:lnTo>
                <a:lnTo>
                  <a:pt x="126" y="78"/>
                </a:lnTo>
                <a:lnTo>
                  <a:pt x="120" y="78"/>
                </a:lnTo>
                <a:lnTo>
                  <a:pt x="114" y="78"/>
                </a:lnTo>
                <a:lnTo>
                  <a:pt x="108" y="78"/>
                </a:lnTo>
                <a:lnTo>
                  <a:pt x="102" y="72"/>
                </a:lnTo>
                <a:lnTo>
                  <a:pt x="96" y="72"/>
                </a:lnTo>
                <a:lnTo>
                  <a:pt x="90" y="72"/>
                </a:lnTo>
                <a:lnTo>
                  <a:pt x="84" y="72"/>
                </a:lnTo>
                <a:lnTo>
                  <a:pt x="78" y="72"/>
                </a:lnTo>
                <a:lnTo>
                  <a:pt x="72" y="66"/>
                </a:lnTo>
                <a:lnTo>
                  <a:pt x="66" y="66"/>
                </a:lnTo>
                <a:lnTo>
                  <a:pt x="66" y="60"/>
                </a:lnTo>
                <a:lnTo>
                  <a:pt x="60" y="60"/>
                </a:lnTo>
                <a:lnTo>
                  <a:pt x="54" y="54"/>
                </a:lnTo>
                <a:lnTo>
                  <a:pt x="48" y="54"/>
                </a:lnTo>
                <a:lnTo>
                  <a:pt x="48" y="48"/>
                </a:lnTo>
                <a:lnTo>
                  <a:pt x="42" y="48"/>
                </a:lnTo>
                <a:lnTo>
                  <a:pt x="42" y="42"/>
                </a:lnTo>
                <a:lnTo>
                  <a:pt x="36" y="42"/>
                </a:lnTo>
                <a:lnTo>
                  <a:pt x="36" y="36"/>
                </a:lnTo>
                <a:lnTo>
                  <a:pt x="30" y="36"/>
                </a:lnTo>
                <a:lnTo>
                  <a:pt x="24" y="36"/>
                </a:lnTo>
                <a:lnTo>
                  <a:pt x="18" y="36"/>
                </a:lnTo>
                <a:lnTo>
                  <a:pt x="12" y="36"/>
                </a:lnTo>
                <a:lnTo>
                  <a:pt x="6" y="42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0" y="66"/>
                </a:lnTo>
                <a:lnTo>
                  <a:pt x="0" y="72"/>
                </a:lnTo>
                <a:lnTo>
                  <a:pt x="6" y="72"/>
                </a:lnTo>
                <a:lnTo>
                  <a:pt x="6" y="78"/>
                </a:lnTo>
                <a:lnTo>
                  <a:pt x="12" y="84"/>
                </a:lnTo>
                <a:lnTo>
                  <a:pt x="12" y="90"/>
                </a:lnTo>
                <a:lnTo>
                  <a:pt x="18" y="96"/>
                </a:lnTo>
                <a:lnTo>
                  <a:pt x="18" y="102"/>
                </a:lnTo>
                <a:lnTo>
                  <a:pt x="18" y="108"/>
                </a:lnTo>
                <a:lnTo>
                  <a:pt x="18" y="114"/>
                </a:lnTo>
                <a:lnTo>
                  <a:pt x="18" y="120"/>
                </a:lnTo>
                <a:lnTo>
                  <a:pt x="12" y="120"/>
                </a:lnTo>
                <a:lnTo>
                  <a:pt x="12" y="132"/>
                </a:lnTo>
                <a:lnTo>
                  <a:pt x="12" y="138"/>
                </a:lnTo>
                <a:lnTo>
                  <a:pt x="12" y="144"/>
                </a:lnTo>
                <a:lnTo>
                  <a:pt x="12" y="150"/>
                </a:lnTo>
                <a:lnTo>
                  <a:pt x="12" y="156"/>
                </a:lnTo>
                <a:lnTo>
                  <a:pt x="12" y="162"/>
                </a:lnTo>
                <a:lnTo>
                  <a:pt x="12" y="168"/>
                </a:lnTo>
                <a:lnTo>
                  <a:pt x="12" y="174"/>
                </a:lnTo>
                <a:lnTo>
                  <a:pt x="12" y="180"/>
                </a:lnTo>
                <a:lnTo>
                  <a:pt x="12" y="186"/>
                </a:lnTo>
                <a:lnTo>
                  <a:pt x="12" y="192"/>
                </a:lnTo>
                <a:lnTo>
                  <a:pt x="12" y="198"/>
                </a:lnTo>
                <a:lnTo>
                  <a:pt x="18" y="198"/>
                </a:lnTo>
                <a:lnTo>
                  <a:pt x="18" y="204"/>
                </a:lnTo>
                <a:lnTo>
                  <a:pt x="18" y="210"/>
                </a:lnTo>
                <a:lnTo>
                  <a:pt x="24" y="216"/>
                </a:lnTo>
                <a:lnTo>
                  <a:pt x="24" y="222"/>
                </a:lnTo>
                <a:lnTo>
                  <a:pt x="24" y="228"/>
                </a:lnTo>
                <a:lnTo>
                  <a:pt x="18" y="228"/>
                </a:lnTo>
                <a:lnTo>
                  <a:pt x="18" y="234"/>
                </a:lnTo>
                <a:lnTo>
                  <a:pt x="12" y="234"/>
                </a:lnTo>
                <a:lnTo>
                  <a:pt x="6" y="234"/>
                </a:lnTo>
                <a:lnTo>
                  <a:pt x="6" y="240"/>
                </a:lnTo>
                <a:lnTo>
                  <a:pt x="0" y="240"/>
                </a:lnTo>
                <a:lnTo>
                  <a:pt x="0" y="246"/>
                </a:lnTo>
                <a:lnTo>
                  <a:pt x="0" y="252"/>
                </a:lnTo>
                <a:lnTo>
                  <a:pt x="0" y="258"/>
                </a:lnTo>
                <a:lnTo>
                  <a:pt x="0" y="264"/>
                </a:lnTo>
                <a:lnTo>
                  <a:pt x="6" y="270"/>
                </a:lnTo>
                <a:lnTo>
                  <a:pt x="6" y="276"/>
                </a:lnTo>
                <a:lnTo>
                  <a:pt x="6" y="282"/>
                </a:lnTo>
                <a:lnTo>
                  <a:pt x="12" y="276"/>
                </a:lnTo>
                <a:lnTo>
                  <a:pt x="18" y="276"/>
                </a:lnTo>
                <a:lnTo>
                  <a:pt x="24" y="276"/>
                </a:lnTo>
                <a:lnTo>
                  <a:pt x="24" y="270"/>
                </a:lnTo>
                <a:lnTo>
                  <a:pt x="30" y="270"/>
                </a:lnTo>
                <a:lnTo>
                  <a:pt x="30" y="276"/>
                </a:lnTo>
                <a:lnTo>
                  <a:pt x="36" y="276"/>
                </a:lnTo>
                <a:lnTo>
                  <a:pt x="36" y="282"/>
                </a:lnTo>
                <a:lnTo>
                  <a:pt x="42" y="288"/>
                </a:lnTo>
                <a:lnTo>
                  <a:pt x="48" y="294"/>
                </a:lnTo>
                <a:lnTo>
                  <a:pt x="48" y="300"/>
                </a:lnTo>
                <a:lnTo>
                  <a:pt x="54" y="300"/>
                </a:lnTo>
                <a:lnTo>
                  <a:pt x="60" y="300"/>
                </a:lnTo>
                <a:lnTo>
                  <a:pt x="66" y="300"/>
                </a:lnTo>
                <a:lnTo>
                  <a:pt x="72" y="300"/>
                </a:lnTo>
                <a:lnTo>
                  <a:pt x="72" y="306"/>
                </a:lnTo>
                <a:lnTo>
                  <a:pt x="72" y="312"/>
                </a:lnTo>
                <a:lnTo>
                  <a:pt x="78" y="312"/>
                </a:lnTo>
                <a:lnTo>
                  <a:pt x="78" y="318"/>
                </a:lnTo>
                <a:lnTo>
                  <a:pt x="78" y="324"/>
                </a:lnTo>
                <a:lnTo>
                  <a:pt x="78" y="330"/>
                </a:lnTo>
                <a:lnTo>
                  <a:pt x="84" y="330"/>
                </a:lnTo>
                <a:lnTo>
                  <a:pt x="90" y="330"/>
                </a:lnTo>
                <a:lnTo>
                  <a:pt x="90" y="336"/>
                </a:lnTo>
                <a:lnTo>
                  <a:pt x="96" y="342"/>
                </a:lnTo>
                <a:lnTo>
                  <a:pt x="96" y="348"/>
                </a:lnTo>
                <a:lnTo>
                  <a:pt x="96" y="354"/>
                </a:lnTo>
                <a:lnTo>
                  <a:pt x="90" y="360"/>
                </a:lnTo>
                <a:lnTo>
                  <a:pt x="90" y="366"/>
                </a:lnTo>
                <a:lnTo>
                  <a:pt x="90" y="372"/>
                </a:lnTo>
                <a:lnTo>
                  <a:pt x="90" y="378"/>
                </a:lnTo>
                <a:lnTo>
                  <a:pt x="96" y="378"/>
                </a:lnTo>
                <a:lnTo>
                  <a:pt x="102" y="384"/>
                </a:lnTo>
                <a:lnTo>
                  <a:pt x="108" y="384"/>
                </a:lnTo>
                <a:lnTo>
                  <a:pt x="114" y="384"/>
                </a:lnTo>
                <a:lnTo>
                  <a:pt x="120" y="384"/>
                </a:lnTo>
                <a:lnTo>
                  <a:pt x="126" y="384"/>
                </a:lnTo>
                <a:lnTo>
                  <a:pt x="138" y="384"/>
                </a:lnTo>
                <a:lnTo>
                  <a:pt x="150" y="378"/>
                </a:lnTo>
                <a:lnTo>
                  <a:pt x="156" y="378"/>
                </a:lnTo>
                <a:lnTo>
                  <a:pt x="162" y="378"/>
                </a:lnTo>
                <a:lnTo>
                  <a:pt x="168" y="378"/>
                </a:lnTo>
                <a:lnTo>
                  <a:pt x="174" y="378"/>
                </a:lnTo>
                <a:lnTo>
                  <a:pt x="180" y="378"/>
                </a:lnTo>
                <a:lnTo>
                  <a:pt x="180" y="384"/>
                </a:lnTo>
                <a:lnTo>
                  <a:pt x="180" y="390"/>
                </a:lnTo>
                <a:lnTo>
                  <a:pt x="186" y="390"/>
                </a:lnTo>
                <a:lnTo>
                  <a:pt x="186" y="396"/>
                </a:lnTo>
                <a:lnTo>
                  <a:pt x="192" y="396"/>
                </a:lnTo>
                <a:lnTo>
                  <a:pt x="198" y="396"/>
                </a:lnTo>
                <a:lnTo>
                  <a:pt x="204" y="396"/>
                </a:lnTo>
                <a:lnTo>
                  <a:pt x="216" y="396"/>
                </a:lnTo>
                <a:lnTo>
                  <a:pt x="222" y="396"/>
                </a:lnTo>
                <a:lnTo>
                  <a:pt x="228" y="396"/>
                </a:lnTo>
                <a:lnTo>
                  <a:pt x="234" y="396"/>
                </a:lnTo>
                <a:lnTo>
                  <a:pt x="240" y="396"/>
                </a:lnTo>
                <a:lnTo>
                  <a:pt x="246" y="396"/>
                </a:lnTo>
                <a:lnTo>
                  <a:pt x="252" y="396"/>
                </a:lnTo>
                <a:lnTo>
                  <a:pt x="258" y="402"/>
                </a:lnTo>
                <a:lnTo>
                  <a:pt x="264" y="402"/>
                </a:lnTo>
                <a:lnTo>
                  <a:pt x="270" y="402"/>
                </a:lnTo>
                <a:lnTo>
                  <a:pt x="276" y="402"/>
                </a:lnTo>
                <a:lnTo>
                  <a:pt x="276" y="408"/>
                </a:lnTo>
                <a:lnTo>
                  <a:pt x="282" y="408"/>
                </a:lnTo>
                <a:lnTo>
                  <a:pt x="282" y="402"/>
                </a:lnTo>
                <a:lnTo>
                  <a:pt x="288" y="402"/>
                </a:lnTo>
                <a:lnTo>
                  <a:pt x="294" y="402"/>
                </a:lnTo>
                <a:lnTo>
                  <a:pt x="300" y="402"/>
                </a:lnTo>
                <a:lnTo>
                  <a:pt x="306" y="396"/>
                </a:lnTo>
                <a:lnTo>
                  <a:pt x="312" y="396"/>
                </a:lnTo>
                <a:lnTo>
                  <a:pt x="318" y="396"/>
                </a:lnTo>
                <a:lnTo>
                  <a:pt x="336" y="396"/>
                </a:lnTo>
                <a:lnTo>
                  <a:pt x="348" y="396"/>
                </a:lnTo>
                <a:lnTo>
                  <a:pt x="354" y="396"/>
                </a:lnTo>
                <a:lnTo>
                  <a:pt x="366" y="396"/>
                </a:lnTo>
                <a:lnTo>
                  <a:pt x="372" y="396"/>
                </a:lnTo>
                <a:lnTo>
                  <a:pt x="378" y="396"/>
                </a:lnTo>
                <a:lnTo>
                  <a:pt x="384" y="396"/>
                </a:lnTo>
                <a:lnTo>
                  <a:pt x="390" y="396"/>
                </a:lnTo>
                <a:lnTo>
                  <a:pt x="516" y="438"/>
                </a:lnTo>
              </a:path>
            </a:pathLst>
          </a:custGeom>
          <a:noFill/>
          <a:ln cap="rnd" w="9360">
            <a:solidFill>
              <a:srgbClr val="84828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662040" y="1900080"/>
            <a:ext cx="1104840" cy="914400"/>
          </a:xfrm>
          <a:custGeom>
            <a:avLst/>
            <a:gdLst/>
            <a:ahLst/>
            <a:rect l="l" t="t" r="r" b="b"/>
            <a:pathLst>
              <a:path w="696" h="576">
                <a:moveTo>
                  <a:pt x="672" y="162"/>
                </a:moveTo>
                <a:lnTo>
                  <a:pt x="672" y="162"/>
                </a:lnTo>
                <a:lnTo>
                  <a:pt x="678" y="168"/>
                </a:lnTo>
                <a:lnTo>
                  <a:pt x="684" y="168"/>
                </a:lnTo>
                <a:lnTo>
                  <a:pt x="684" y="174"/>
                </a:lnTo>
                <a:lnTo>
                  <a:pt x="690" y="174"/>
                </a:lnTo>
                <a:lnTo>
                  <a:pt x="690" y="180"/>
                </a:lnTo>
                <a:lnTo>
                  <a:pt x="696" y="186"/>
                </a:lnTo>
                <a:lnTo>
                  <a:pt x="696" y="192"/>
                </a:lnTo>
                <a:lnTo>
                  <a:pt x="696" y="198"/>
                </a:lnTo>
                <a:lnTo>
                  <a:pt x="696" y="204"/>
                </a:lnTo>
                <a:lnTo>
                  <a:pt x="696" y="210"/>
                </a:lnTo>
                <a:lnTo>
                  <a:pt x="696" y="216"/>
                </a:lnTo>
                <a:lnTo>
                  <a:pt x="696" y="222"/>
                </a:lnTo>
                <a:lnTo>
                  <a:pt x="690" y="228"/>
                </a:lnTo>
                <a:lnTo>
                  <a:pt x="690" y="234"/>
                </a:lnTo>
                <a:lnTo>
                  <a:pt x="684" y="240"/>
                </a:lnTo>
                <a:lnTo>
                  <a:pt x="684" y="246"/>
                </a:lnTo>
                <a:lnTo>
                  <a:pt x="678" y="246"/>
                </a:lnTo>
                <a:lnTo>
                  <a:pt x="672" y="252"/>
                </a:lnTo>
                <a:lnTo>
                  <a:pt x="666" y="258"/>
                </a:lnTo>
                <a:lnTo>
                  <a:pt x="660" y="264"/>
                </a:lnTo>
                <a:lnTo>
                  <a:pt x="660" y="276"/>
                </a:lnTo>
                <a:lnTo>
                  <a:pt x="654" y="282"/>
                </a:lnTo>
                <a:lnTo>
                  <a:pt x="654" y="288"/>
                </a:lnTo>
                <a:lnTo>
                  <a:pt x="648" y="294"/>
                </a:lnTo>
                <a:lnTo>
                  <a:pt x="642" y="294"/>
                </a:lnTo>
                <a:lnTo>
                  <a:pt x="636" y="294"/>
                </a:lnTo>
                <a:lnTo>
                  <a:pt x="630" y="300"/>
                </a:lnTo>
                <a:lnTo>
                  <a:pt x="630" y="306"/>
                </a:lnTo>
                <a:lnTo>
                  <a:pt x="624" y="306"/>
                </a:lnTo>
                <a:lnTo>
                  <a:pt x="624" y="312"/>
                </a:lnTo>
                <a:lnTo>
                  <a:pt x="618" y="318"/>
                </a:lnTo>
                <a:lnTo>
                  <a:pt x="612" y="318"/>
                </a:lnTo>
                <a:lnTo>
                  <a:pt x="612" y="324"/>
                </a:lnTo>
                <a:lnTo>
                  <a:pt x="612" y="330"/>
                </a:lnTo>
                <a:lnTo>
                  <a:pt x="618" y="336"/>
                </a:lnTo>
                <a:lnTo>
                  <a:pt x="624" y="336"/>
                </a:lnTo>
                <a:lnTo>
                  <a:pt x="624" y="342"/>
                </a:lnTo>
                <a:lnTo>
                  <a:pt x="630" y="342"/>
                </a:lnTo>
                <a:lnTo>
                  <a:pt x="630" y="348"/>
                </a:lnTo>
                <a:lnTo>
                  <a:pt x="630" y="354"/>
                </a:lnTo>
                <a:lnTo>
                  <a:pt x="630" y="360"/>
                </a:lnTo>
                <a:lnTo>
                  <a:pt x="630" y="366"/>
                </a:lnTo>
                <a:lnTo>
                  <a:pt x="624" y="366"/>
                </a:lnTo>
                <a:lnTo>
                  <a:pt x="624" y="372"/>
                </a:lnTo>
                <a:lnTo>
                  <a:pt x="624" y="378"/>
                </a:lnTo>
                <a:lnTo>
                  <a:pt x="624" y="384"/>
                </a:lnTo>
                <a:lnTo>
                  <a:pt x="624" y="390"/>
                </a:lnTo>
                <a:lnTo>
                  <a:pt x="624" y="396"/>
                </a:lnTo>
                <a:lnTo>
                  <a:pt x="624" y="402"/>
                </a:lnTo>
                <a:lnTo>
                  <a:pt x="624" y="408"/>
                </a:lnTo>
                <a:lnTo>
                  <a:pt x="588" y="576"/>
                </a:lnTo>
                <a:lnTo>
                  <a:pt x="18" y="438"/>
                </a:lnTo>
                <a:lnTo>
                  <a:pt x="12" y="432"/>
                </a:lnTo>
                <a:lnTo>
                  <a:pt x="6" y="426"/>
                </a:lnTo>
                <a:lnTo>
                  <a:pt x="0" y="420"/>
                </a:lnTo>
                <a:lnTo>
                  <a:pt x="0" y="414"/>
                </a:lnTo>
                <a:lnTo>
                  <a:pt x="0" y="408"/>
                </a:lnTo>
                <a:lnTo>
                  <a:pt x="0" y="402"/>
                </a:lnTo>
                <a:lnTo>
                  <a:pt x="0" y="396"/>
                </a:lnTo>
                <a:lnTo>
                  <a:pt x="0" y="390"/>
                </a:lnTo>
                <a:lnTo>
                  <a:pt x="6" y="390"/>
                </a:lnTo>
                <a:lnTo>
                  <a:pt x="6" y="384"/>
                </a:lnTo>
                <a:lnTo>
                  <a:pt x="12" y="384"/>
                </a:lnTo>
                <a:lnTo>
                  <a:pt x="12" y="378"/>
                </a:lnTo>
                <a:lnTo>
                  <a:pt x="6" y="378"/>
                </a:lnTo>
                <a:lnTo>
                  <a:pt x="6" y="372"/>
                </a:lnTo>
                <a:lnTo>
                  <a:pt x="6" y="366"/>
                </a:lnTo>
                <a:lnTo>
                  <a:pt x="6" y="360"/>
                </a:lnTo>
                <a:lnTo>
                  <a:pt x="6" y="354"/>
                </a:lnTo>
                <a:lnTo>
                  <a:pt x="6" y="348"/>
                </a:lnTo>
                <a:lnTo>
                  <a:pt x="12" y="348"/>
                </a:lnTo>
                <a:lnTo>
                  <a:pt x="12" y="342"/>
                </a:lnTo>
                <a:lnTo>
                  <a:pt x="18" y="342"/>
                </a:lnTo>
                <a:lnTo>
                  <a:pt x="18" y="336"/>
                </a:lnTo>
                <a:lnTo>
                  <a:pt x="24" y="330"/>
                </a:lnTo>
                <a:lnTo>
                  <a:pt x="30" y="324"/>
                </a:lnTo>
                <a:lnTo>
                  <a:pt x="36" y="306"/>
                </a:lnTo>
                <a:lnTo>
                  <a:pt x="48" y="288"/>
                </a:lnTo>
                <a:lnTo>
                  <a:pt x="60" y="264"/>
                </a:lnTo>
                <a:lnTo>
                  <a:pt x="72" y="240"/>
                </a:lnTo>
                <a:lnTo>
                  <a:pt x="84" y="222"/>
                </a:lnTo>
                <a:lnTo>
                  <a:pt x="96" y="198"/>
                </a:lnTo>
                <a:lnTo>
                  <a:pt x="108" y="174"/>
                </a:lnTo>
                <a:lnTo>
                  <a:pt x="114" y="156"/>
                </a:lnTo>
                <a:lnTo>
                  <a:pt x="120" y="156"/>
                </a:lnTo>
                <a:lnTo>
                  <a:pt x="120" y="150"/>
                </a:lnTo>
                <a:lnTo>
                  <a:pt x="120" y="144"/>
                </a:lnTo>
                <a:lnTo>
                  <a:pt x="120" y="138"/>
                </a:lnTo>
                <a:lnTo>
                  <a:pt x="120" y="132"/>
                </a:lnTo>
                <a:lnTo>
                  <a:pt x="120" y="126"/>
                </a:lnTo>
                <a:lnTo>
                  <a:pt x="126" y="120"/>
                </a:lnTo>
                <a:lnTo>
                  <a:pt x="126" y="114"/>
                </a:lnTo>
                <a:lnTo>
                  <a:pt x="126" y="108"/>
                </a:lnTo>
                <a:lnTo>
                  <a:pt x="132" y="108"/>
                </a:lnTo>
                <a:lnTo>
                  <a:pt x="138" y="108"/>
                </a:lnTo>
                <a:lnTo>
                  <a:pt x="138" y="102"/>
                </a:lnTo>
                <a:lnTo>
                  <a:pt x="144" y="96"/>
                </a:lnTo>
                <a:lnTo>
                  <a:pt x="144" y="90"/>
                </a:lnTo>
                <a:lnTo>
                  <a:pt x="144" y="84"/>
                </a:lnTo>
                <a:lnTo>
                  <a:pt x="144" y="78"/>
                </a:lnTo>
                <a:lnTo>
                  <a:pt x="144" y="72"/>
                </a:lnTo>
                <a:lnTo>
                  <a:pt x="144" y="66"/>
                </a:lnTo>
                <a:lnTo>
                  <a:pt x="144" y="60"/>
                </a:lnTo>
                <a:lnTo>
                  <a:pt x="144" y="48"/>
                </a:lnTo>
                <a:lnTo>
                  <a:pt x="144" y="42"/>
                </a:lnTo>
                <a:lnTo>
                  <a:pt x="144" y="36"/>
                </a:lnTo>
                <a:lnTo>
                  <a:pt x="144" y="30"/>
                </a:lnTo>
                <a:lnTo>
                  <a:pt x="150" y="30"/>
                </a:lnTo>
                <a:lnTo>
                  <a:pt x="150" y="24"/>
                </a:lnTo>
                <a:lnTo>
                  <a:pt x="156" y="18"/>
                </a:lnTo>
                <a:lnTo>
                  <a:pt x="156" y="12"/>
                </a:lnTo>
                <a:lnTo>
                  <a:pt x="162" y="6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6"/>
                </a:lnTo>
                <a:lnTo>
                  <a:pt x="198" y="12"/>
                </a:lnTo>
                <a:lnTo>
                  <a:pt x="198" y="18"/>
                </a:lnTo>
                <a:lnTo>
                  <a:pt x="204" y="18"/>
                </a:lnTo>
                <a:lnTo>
                  <a:pt x="204" y="24"/>
                </a:lnTo>
                <a:lnTo>
                  <a:pt x="210" y="30"/>
                </a:lnTo>
                <a:lnTo>
                  <a:pt x="216" y="30"/>
                </a:lnTo>
                <a:lnTo>
                  <a:pt x="222" y="30"/>
                </a:lnTo>
                <a:lnTo>
                  <a:pt x="228" y="30"/>
                </a:lnTo>
                <a:lnTo>
                  <a:pt x="228" y="36"/>
                </a:lnTo>
                <a:lnTo>
                  <a:pt x="234" y="36"/>
                </a:lnTo>
                <a:lnTo>
                  <a:pt x="234" y="42"/>
                </a:lnTo>
                <a:lnTo>
                  <a:pt x="234" y="48"/>
                </a:lnTo>
                <a:lnTo>
                  <a:pt x="234" y="54"/>
                </a:lnTo>
                <a:lnTo>
                  <a:pt x="240" y="54"/>
                </a:lnTo>
                <a:lnTo>
                  <a:pt x="240" y="60"/>
                </a:lnTo>
                <a:lnTo>
                  <a:pt x="246" y="60"/>
                </a:lnTo>
                <a:lnTo>
                  <a:pt x="246" y="66"/>
                </a:lnTo>
                <a:lnTo>
                  <a:pt x="252" y="66"/>
                </a:lnTo>
                <a:lnTo>
                  <a:pt x="252" y="72"/>
                </a:lnTo>
                <a:lnTo>
                  <a:pt x="252" y="78"/>
                </a:lnTo>
                <a:lnTo>
                  <a:pt x="252" y="84"/>
                </a:lnTo>
                <a:lnTo>
                  <a:pt x="246" y="84"/>
                </a:lnTo>
                <a:lnTo>
                  <a:pt x="246" y="90"/>
                </a:lnTo>
                <a:lnTo>
                  <a:pt x="246" y="96"/>
                </a:lnTo>
                <a:lnTo>
                  <a:pt x="246" y="102"/>
                </a:lnTo>
                <a:lnTo>
                  <a:pt x="246" y="108"/>
                </a:lnTo>
                <a:lnTo>
                  <a:pt x="252" y="108"/>
                </a:lnTo>
                <a:lnTo>
                  <a:pt x="258" y="108"/>
                </a:lnTo>
                <a:lnTo>
                  <a:pt x="264" y="108"/>
                </a:lnTo>
                <a:lnTo>
                  <a:pt x="270" y="108"/>
                </a:lnTo>
                <a:lnTo>
                  <a:pt x="276" y="108"/>
                </a:lnTo>
                <a:lnTo>
                  <a:pt x="282" y="108"/>
                </a:lnTo>
                <a:lnTo>
                  <a:pt x="294" y="108"/>
                </a:lnTo>
                <a:lnTo>
                  <a:pt x="306" y="108"/>
                </a:lnTo>
                <a:lnTo>
                  <a:pt x="312" y="108"/>
                </a:lnTo>
                <a:lnTo>
                  <a:pt x="318" y="102"/>
                </a:lnTo>
                <a:lnTo>
                  <a:pt x="324" y="102"/>
                </a:lnTo>
                <a:lnTo>
                  <a:pt x="330" y="102"/>
                </a:lnTo>
                <a:lnTo>
                  <a:pt x="336" y="108"/>
                </a:lnTo>
                <a:lnTo>
                  <a:pt x="336" y="114"/>
                </a:lnTo>
                <a:lnTo>
                  <a:pt x="336" y="120"/>
                </a:lnTo>
                <a:lnTo>
                  <a:pt x="342" y="120"/>
                </a:lnTo>
                <a:lnTo>
                  <a:pt x="348" y="120"/>
                </a:lnTo>
                <a:lnTo>
                  <a:pt x="354" y="120"/>
                </a:lnTo>
                <a:lnTo>
                  <a:pt x="360" y="120"/>
                </a:lnTo>
                <a:lnTo>
                  <a:pt x="366" y="120"/>
                </a:lnTo>
                <a:lnTo>
                  <a:pt x="372" y="120"/>
                </a:lnTo>
                <a:lnTo>
                  <a:pt x="378" y="120"/>
                </a:lnTo>
                <a:lnTo>
                  <a:pt x="384" y="120"/>
                </a:lnTo>
                <a:lnTo>
                  <a:pt x="390" y="120"/>
                </a:lnTo>
                <a:lnTo>
                  <a:pt x="396" y="120"/>
                </a:lnTo>
                <a:lnTo>
                  <a:pt x="402" y="120"/>
                </a:lnTo>
                <a:lnTo>
                  <a:pt x="402" y="126"/>
                </a:lnTo>
                <a:lnTo>
                  <a:pt x="408" y="126"/>
                </a:lnTo>
                <a:lnTo>
                  <a:pt x="414" y="126"/>
                </a:lnTo>
                <a:lnTo>
                  <a:pt x="420" y="132"/>
                </a:lnTo>
                <a:lnTo>
                  <a:pt x="426" y="132"/>
                </a:lnTo>
                <a:lnTo>
                  <a:pt x="432" y="132"/>
                </a:lnTo>
                <a:lnTo>
                  <a:pt x="438" y="132"/>
                </a:lnTo>
                <a:lnTo>
                  <a:pt x="444" y="132"/>
                </a:lnTo>
                <a:lnTo>
                  <a:pt x="450" y="132"/>
                </a:lnTo>
                <a:lnTo>
                  <a:pt x="456" y="126"/>
                </a:lnTo>
                <a:lnTo>
                  <a:pt x="462" y="126"/>
                </a:lnTo>
                <a:lnTo>
                  <a:pt x="468" y="126"/>
                </a:lnTo>
                <a:lnTo>
                  <a:pt x="474" y="126"/>
                </a:lnTo>
                <a:lnTo>
                  <a:pt x="486" y="126"/>
                </a:lnTo>
                <a:lnTo>
                  <a:pt x="492" y="126"/>
                </a:lnTo>
                <a:lnTo>
                  <a:pt x="504" y="126"/>
                </a:lnTo>
                <a:lnTo>
                  <a:pt x="516" y="126"/>
                </a:lnTo>
                <a:lnTo>
                  <a:pt x="522" y="126"/>
                </a:lnTo>
                <a:lnTo>
                  <a:pt x="534" y="126"/>
                </a:lnTo>
                <a:lnTo>
                  <a:pt x="540" y="126"/>
                </a:lnTo>
                <a:lnTo>
                  <a:pt x="546" y="126"/>
                </a:lnTo>
                <a:lnTo>
                  <a:pt x="570" y="132"/>
                </a:lnTo>
                <a:lnTo>
                  <a:pt x="588" y="138"/>
                </a:lnTo>
                <a:lnTo>
                  <a:pt x="600" y="138"/>
                </a:lnTo>
                <a:lnTo>
                  <a:pt x="606" y="144"/>
                </a:lnTo>
                <a:lnTo>
                  <a:pt x="618" y="144"/>
                </a:lnTo>
                <a:lnTo>
                  <a:pt x="630" y="150"/>
                </a:lnTo>
                <a:lnTo>
                  <a:pt x="648" y="156"/>
                </a:lnTo>
                <a:lnTo>
                  <a:pt x="672" y="162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662040" y="1900080"/>
            <a:ext cx="1104840" cy="914400"/>
          </a:xfrm>
          <a:custGeom>
            <a:avLst/>
            <a:gdLst/>
            <a:ahLst/>
            <a:rect l="l" t="t" r="r" b="b"/>
            <a:pathLst>
              <a:path w="696" h="576">
                <a:moveTo>
                  <a:pt x="672" y="162"/>
                </a:moveTo>
                <a:lnTo>
                  <a:pt x="672" y="162"/>
                </a:lnTo>
                <a:lnTo>
                  <a:pt x="678" y="168"/>
                </a:lnTo>
                <a:lnTo>
                  <a:pt x="684" y="168"/>
                </a:lnTo>
                <a:lnTo>
                  <a:pt x="684" y="174"/>
                </a:lnTo>
                <a:lnTo>
                  <a:pt x="690" y="174"/>
                </a:lnTo>
                <a:lnTo>
                  <a:pt x="690" y="180"/>
                </a:lnTo>
                <a:lnTo>
                  <a:pt x="696" y="186"/>
                </a:lnTo>
                <a:lnTo>
                  <a:pt x="696" y="192"/>
                </a:lnTo>
                <a:lnTo>
                  <a:pt x="696" y="198"/>
                </a:lnTo>
                <a:lnTo>
                  <a:pt x="696" y="204"/>
                </a:lnTo>
                <a:lnTo>
                  <a:pt x="696" y="210"/>
                </a:lnTo>
                <a:lnTo>
                  <a:pt x="696" y="216"/>
                </a:lnTo>
                <a:lnTo>
                  <a:pt x="696" y="222"/>
                </a:lnTo>
                <a:lnTo>
                  <a:pt x="690" y="228"/>
                </a:lnTo>
                <a:lnTo>
                  <a:pt x="690" y="234"/>
                </a:lnTo>
                <a:lnTo>
                  <a:pt x="684" y="240"/>
                </a:lnTo>
                <a:lnTo>
                  <a:pt x="684" y="246"/>
                </a:lnTo>
                <a:lnTo>
                  <a:pt x="678" y="246"/>
                </a:lnTo>
                <a:lnTo>
                  <a:pt x="672" y="252"/>
                </a:lnTo>
                <a:lnTo>
                  <a:pt x="666" y="258"/>
                </a:lnTo>
                <a:lnTo>
                  <a:pt x="660" y="264"/>
                </a:lnTo>
                <a:lnTo>
                  <a:pt x="660" y="276"/>
                </a:lnTo>
                <a:lnTo>
                  <a:pt x="654" y="282"/>
                </a:lnTo>
                <a:lnTo>
                  <a:pt x="654" y="288"/>
                </a:lnTo>
                <a:lnTo>
                  <a:pt x="648" y="294"/>
                </a:lnTo>
                <a:lnTo>
                  <a:pt x="642" y="294"/>
                </a:lnTo>
                <a:lnTo>
                  <a:pt x="636" y="294"/>
                </a:lnTo>
                <a:lnTo>
                  <a:pt x="630" y="300"/>
                </a:lnTo>
                <a:lnTo>
                  <a:pt x="630" y="306"/>
                </a:lnTo>
                <a:lnTo>
                  <a:pt x="624" y="306"/>
                </a:lnTo>
                <a:lnTo>
                  <a:pt x="624" y="312"/>
                </a:lnTo>
                <a:lnTo>
                  <a:pt x="618" y="318"/>
                </a:lnTo>
                <a:lnTo>
                  <a:pt x="612" y="318"/>
                </a:lnTo>
                <a:lnTo>
                  <a:pt x="612" y="324"/>
                </a:lnTo>
                <a:lnTo>
                  <a:pt x="612" y="330"/>
                </a:lnTo>
                <a:lnTo>
                  <a:pt x="618" y="336"/>
                </a:lnTo>
                <a:lnTo>
                  <a:pt x="624" y="336"/>
                </a:lnTo>
                <a:lnTo>
                  <a:pt x="624" y="342"/>
                </a:lnTo>
                <a:lnTo>
                  <a:pt x="630" y="342"/>
                </a:lnTo>
                <a:lnTo>
                  <a:pt x="630" y="348"/>
                </a:lnTo>
                <a:lnTo>
                  <a:pt x="630" y="354"/>
                </a:lnTo>
                <a:lnTo>
                  <a:pt x="630" y="360"/>
                </a:lnTo>
                <a:lnTo>
                  <a:pt x="630" y="366"/>
                </a:lnTo>
                <a:lnTo>
                  <a:pt x="624" y="366"/>
                </a:lnTo>
                <a:lnTo>
                  <a:pt x="624" y="372"/>
                </a:lnTo>
                <a:lnTo>
                  <a:pt x="624" y="378"/>
                </a:lnTo>
                <a:lnTo>
                  <a:pt x="624" y="384"/>
                </a:lnTo>
                <a:lnTo>
                  <a:pt x="624" y="390"/>
                </a:lnTo>
                <a:lnTo>
                  <a:pt x="624" y="396"/>
                </a:lnTo>
                <a:lnTo>
                  <a:pt x="624" y="402"/>
                </a:lnTo>
                <a:lnTo>
                  <a:pt x="624" y="408"/>
                </a:lnTo>
                <a:lnTo>
                  <a:pt x="588" y="576"/>
                </a:lnTo>
                <a:lnTo>
                  <a:pt x="18" y="438"/>
                </a:lnTo>
                <a:lnTo>
                  <a:pt x="12" y="432"/>
                </a:lnTo>
                <a:lnTo>
                  <a:pt x="6" y="426"/>
                </a:lnTo>
                <a:lnTo>
                  <a:pt x="0" y="420"/>
                </a:lnTo>
                <a:lnTo>
                  <a:pt x="0" y="414"/>
                </a:lnTo>
                <a:lnTo>
                  <a:pt x="0" y="408"/>
                </a:lnTo>
                <a:lnTo>
                  <a:pt x="0" y="402"/>
                </a:lnTo>
                <a:lnTo>
                  <a:pt x="0" y="396"/>
                </a:lnTo>
                <a:lnTo>
                  <a:pt x="0" y="390"/>
                </a:lnTo>
                <a:lnTo>
                  <a:pt x="6" y="390"/>
                </a:lnTo>
                <a:lnTo>
                  <a:pt x="6" y="384"/>
                </a:lnTo>
                <a:lnTo>
                  <a:pt x="12" y="384"/>
                </a:lnTo>
                <a:lnTo>
                  <a:pt x="12" y="378"/>
                </a:lnTo>
                <a:lnTo>
                  <a:pt x="6" y="378"/>
                </a:lnTo>
                <a:lnTo>
                  <a:pt x="6" y="372"/>
                </a:lnTo>
                <a:lnTo>
                  <a:pt x="6" y="366"/>
                </a:lnTo>
                <a:lnTo>
                  <a:pt x="6" y="360"/>
                </a:lnTo>
                <a:lnTo>
                  <a:pt x="6" y="354"/>
                </a:lnTo>
                <a:lnTo>
                  <a:pt x="6" y="348"/>
                </a:lnTo>
                <a:lnTo>
                  <a:pt x="12" y="348"/>
                </a:lnTo>
                <a:lnTo>
                  <a:pt x="12" y="342"/>
                </a:lnTo>
                <a:lnTo>
                  <a:pt x="18" y="342"/>
                </a:lnTo>
                <a:lnTo>
                  <a:pt x="18" y="336"/>
                </a:lnTo>
                <a:lnTo>
                  <a:pt x="24" y="330"/>
                </a:lnTo>
                <a:lnTo>
                  <a:pt x="30" y="324"/>
                </a:lnTo>
                <a:lnTo>
                  <a:pt x="36" y="306"/>
                </a:lnTo>
                <a:lnTo>
                  <a:pt x="48" y="288"/>
                </a:lnTo>
                <a:lnTo>
                  <a:pt x="60" y="264"/>
                </a:lnTo>
                <a:lnTo>
                  <a:pt x="72" y="240"/>
                </a:lnTo>
                <a:lnTo>
                  <a:pt x="84" y="222"/>
                </a:lnTo>
                <a:lnTo>
                  <a:pt x="96" y="198"/>
                </a:lnTo>
                <a:lnTo>
                  <a:pt x="108" y="174"/>
                </a:lnTo>
                <a:lnTo>
                  <a:pt x="114" y="156"/>
                </a:lnTo>
                <a:lnTo>
                  <a:pt x="120" y="156"/>
                </a:lnTo>
                <a:lnTo>
                  <a:pt x="120" y="150"/>
                </a:lnTo>
                <a:lnTo>
                  <a:pt x="120" y="144"/>
                </a:lnTo>
                <a:lnTo>
                  <a:pt x="120" y="138"/>
                </a:lnTo>
                <a:lnTo>
                  <a:pt x="120" y="132"/>
                </a:lnTo>
                <a:lnTo>
                  <a:pt x="120" y="126"/>
                </a:lnTo>
                <a:lnTo>
                  <a:pt x="126" y="120"/>
                </a:lnTo>
                <a:lnTo>
                  <a:pt x="126" y="114"/>
                </a:lnTo>
                <a:lnTo>
                  <a:pt x="126" y="108"/>
                </a:lnTo>
                <a:lnTo>
                  <a:pt x="132" y="108"/>
                </a:lnTo>
                <a:lnTo>
                  <a:pt x="138" y="108"/>
                </a:lnTo>
                <a:lnTo>
                  <a:pt x="138" y="102"/>
                </a:lnTo>
                <a:lnTo>
                  <a:pt x="144" y="96"/>
                </a:lnTo>
                <a:lnTo>
                  <a:pt x="144" y="90"/>
                </a:lnTo>
                <a:lnTo>
                  <a:pt x="144" y="84"/>
                </a:lnTo>
                <a:lnTo>
                  <a:pt x="144" y="78"/>
                </a:lnTo>
                <a:lnTo>
                  <a:pt x="144" y="72"/>
                </a:lnTo>
                <a:lnTo>
                  <a:pt x="144" y="66"/>
                </a:lnTo>
                <a:lnTo>
                  <a:pt x="144" y="60"/>
                </a:lnTo>
                <a:lnTo>
                  <a:pt x="144" y="48"/>
                </a:lnTo>
                <a:lnTo>
                  <a:pt x="144" y="42"/>
                </a:lnTo>
                <a:lnTo>
                  <a:pt x="144" y="36"/>
                </a:lnTo>
                <a:lnTo>
                  <a:pt x="144" y="30"/>
                </a:lnTo>
                <a:lnTo>
                  <a:pt x="150" y="30"/>
                </a:lnTo>
                <a:lnTo>
                  <a:pt x="150" y="24"/>
                </a:lnTo>
                <a:lnTo>
                  <a:pt x="156" y="18"/>
                </a:lnTo>
                <a:lnTo>
                  <a:pt x="156" y="12"/>
                </a:lnTo>
                <a:lnTo>
                  <a:pt x="162" y="6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6"/>
                </a:lnTo>
                <a:lnTo>
                  <a:pt x="198" y="12"/>
                </a:lnTo>
                <a:lnTo>
                  <a:pt x="198" y="18"/>
                </a:lnTo>
                <a:lnTo>
                  <a:pt x="204" y="18"/>
                </a:lnTo>
                <a:lnTo>
                  <a:pt x="204" y="24"/>
                </a:lnTo>
                <a:lnTo>
                  <a:pt x="210" y="30"/>
                </a:lnTo>
                <a:lnTo>
                  <a:pt x="216" y="30"/>
                </a:lnTo>
                <a:lnTo>
                  <a:pt x="222" y="30"/>
                </a:lnTo>
                <a:lnTo>
                  <a:pt x="228" y="30"/>
                </a:lnTo>
                <a:lnTo>
                  <a:pt x="228" y="36"/>
                </a:lnTo>
                <a:lnTo>
                  <a:pt x="234" y="36"/>
                </a:lnTo>
                <a:lnTo>
                  <a:pt x="234" y="42"/>
                </a:lnTo>
                <a:lnTo>
                  <a:pt x="234" y="48"/>
                </a:lnTo>
                <a:lnTo>
                  <a:pt x="234" y="54"/>
                </a:lnTo>
                <a:lnTo>
                  <a:pt x="240" y="54"/>
                </a:lnTo>
                <a:lnTo>
                  <a:pt x="240" y="60"/>
                </a:lnTo>
                <a:lnTo>
                  <a:pt x="246" y="60"/>
                </a:lnTo>
                <a:lnTo>
                  <a:pt x="246" y="66"/>
                </a:lnTo>
                <a:lnTo>
                  <a:pt x="252" y="66"/>
                </a:lnTo>
                <a:lnTo>
                  <a:pt x="252" y="72"/>
                </a:lnTo>
                <a:lnTo>
                  <a:pt x="252" y="78"/>
                </a:lnTo>
                <a:lnTo>
                  <a:pt x="252" y="84"/>
                </a:lnTo>
                <a:lnTo>
                  <a:pt x="246" y="84"/>
                </a:lnTo>
                <a:lnTo>
                  <a:pt x="246" y="90"/>
                </a:lnTo>
                <a:lnTo>
                  <a:pt x="246" y="96"/>
                </a:lnTo>
                <a:lnTo>
                  <a:pt x="246" y="102"/>
                </a:lnTo>
                <a:lnTo>
                  <a:pt x="246" y="108"/>
                </a:lnTo>
                <a:lnTo>
                  <a:pt x="252" y="108"/>
                </a:lnTo>
                <a:lnTo>
                  <a:pt x="258" y="108"/>
                </a:lnTo>
                <a:lnTo>
                  <a:pt x="264" y="108"/>
                </a:lnTo>
                <a:lnTo>
                  <a:pt x="270" y="108"/>
                </a:lnTo>
                <a:lnTo>
                  <a:pt x="276" y="108"/>
                </a:lnTo>
                <a:lnTo>
                  <a:pt x="282" y="108"/>
                </a:lnTo>
                <a:lnTo>
                  <a:pt x="294" y="108"/>
                </a:lnTo>
                <a:lnTo>
                  <a:pt x="306" y="108"/>
                </a:lnTo>
                <a:lnTo>
                  <a:pt x="312" y="108"/>
                </a:lnTo>
                <a:lnTo>
                  <a:pt x="318" y="102"/>
                </a:lnTo>
                <a:lnTo>
                  <a:pt x="324" y="102"/>
                </a:lnTo>
                <a:lnTo>
                  <a:pt x="330" y="102"/>
                </a:lnTo>
                <a:lnTo>
                  <a:pt x="336" y="108"/>
                </a:lnTo>
                <a:lnTo>
                  <a:pt x="336" y="114"/>
                </a:lnTo>
                <a:lnTo>
                  <a:pt x="336" y="120"/>
                </a:lnTo>
                <a:lnTo>
                  <a:pt x="342" y="120"/>
                </a:lnTo>
                <a:lnTo>
                  <a:pt x="348" y="120"/>
                </a:lnTo>
                <a:lnTo>
                  <a:pt x="354" y="120"/>
                </a:lnTo>
                <a:lnTo>
                  <a:pt x="360" y="120"/>
                </a:lnTo>
                <a:lnTo>
                  <a:pt x="366" y="120"/>
                </a:lnTo>
                <a:lnTo>
                  <a:pt x="372" y="120"/>
                </a:lnTo>
                <a:lnTo>
                  <a:pt x="378" y="120"/>
                </a:lnTo>
                <a:lnTo>
                  <a:pt x="384" y="120"/>
                </a:lnTo>
                <a:lnTo>
                  <a:pt x="390" y="120"/>
                </a:lnTo>
                <a:lnTo>
                  <a:pt x="396" y="120"/>
                </a:lnTo>
                <a:lnTo>
                  <a:pt x="402" y="120"/>
                </a:lnTo>
                <a:lnTo>
                  <a:pt x="402" y="126"/>
                </a:lnTo>
                <a:lnTo>
                  <a:pt x="408" y="126"/>
                </a:lnTo>
                <a:lnTo>
                  <a:pt x="414" y="126"/>
                </a:lnTo>
                <a:lnTo>
                  <a:pt x="420" y="132"/>
                </a:lnTo>
                <a:lnTo>
                  <a:pt x="426" y="132"/>
                </a:lnTo>
                <a:lnTo>
                  <a:pt x="432" y="132"/>
                </a:lnTo>
                <a:lnTo>
                  <a:pt x="438" y="132"/>
                </a:lnTo>
                <a:lnTo>
                  <a:pt x="444" y="132"/>
                </a:lnTo>
                <a:lnTo>
                  <a:pt x="450" y="132"/>
                </a:lnTo>
                <a:lnTo>
                  <a:pt x="456" y="126"/>
                </a:lnTo>
                <a:lnTo>
                  <a:pt x="462" y="126"/>
                </a:lnTo>
                <a:lnTo>
                  <a:pt x="468" y="126"/>
                </a:lnTo>
                <a:lnTo>
                  <a:pt x="474" y="126"/>
                </a:lnTo>
                <a:lnTo>
                  <a:pt x="486" y="126"/>
                </a:lnTo>
                <a:lnTo>
                  <a:pt x="492" y="126"/>
                </a:lnTo>
                <a:lnTo>
                  <a:pt x="504" y="126"/>
                </a:lnTo>
                <a:lnTo>
                  <a:pt x="516" y="126"/>
                </a:lnTo>
                <a:lnTo>
                  <a:pt x="522" y="126"/>
                </a:lnTo>
                <a:lnTo>
                  <a:pt x="534" y="126"/>
                </a:lnTo>
                <a:lnTo>
                  <a:pt x="540" y="126"/>
                </a:lnTo>
                <a:lnTo>
                  <a:pt x="546" y="126"/>
                </a:lnTo>
                <a:lnTo>
                  <a:pt x="570" y="132"/>
                </a:lnTo>
                <a:lnTo>
                  <a:pt x="588" y="138"/>
                </a:lnTo>
                <a:lnTo>
                  <a:pt x="600" y="138"/>
                </a:lnTo>
                <a:lnTo>
                  <a:pt x="606" y="144"/>
                </a:lnTo>
                <a:lnTo>
                  <a:pt x="618" y="144"/>
                </a:lnTo>
                <a:lnTo>
                  <a:pt x="630" y="150"/>
                </a:lnTo>
                <a:lnTo>
                  <a:pt x="648" y="156"/>
                </a:lnTo>
                <a:lnTo>
                  <a:pt x="672" y="162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576360" y="2595600"/>
            <a:ext cx="1123920" cy="1857240"/>
          </a:xfrm>
          <a:custGeom>
            <a:avLst/>
            <a:gdLst/>
            <a:ahLst/>
            <a:rect l="l" t="t" r="r" b="b"/>
            <a:pathLst>
              <a:path w="708" h="1170">
                <a:moveTo>
                  <a:pt x="402" y="84"/>
                </a:moveTo>
                <a:lnTo>
                  <a:pt x="318" y="402"/>
                </a:lnTo>
                <a:lnTo>
                  <a:pt x="678" y="924"/>
                </a:lnTo>
                <a:lnTo>
                  <a:pt x="678" y="930"/>
                </a:lnTo>
                <a:lnTo>
                  <a:pt x="672" y="930"/>
                </a:lnTo>
                <a:lnTo>
                  <a:pt x="672" y="936"/>
                </a:lnTo>
                <a:lnTo>
                  <a:pt x="672" y="942"/>
                </a:lnTo>
                <a:lnTo>
                  <a:pt x="672" y="948"/>
                </a:lnTo>
                <a:lnTo>
                  <a:pt x="672" y="954"/>
                </a:lnTo>
                <a:lnTo>
                  <a:pt x="678" y="954"/>
                </a:lnTo>
                <a:lnTo>
                  <a:pt x="684" y="954"/>
                </a:lnTo>
                <a:lnTo>
                  <a:pt x="684" y="960"/>
                </a:lnTo>
                <a:lnTo>
                  <a:pt x="684" y="966"/>
                </a:lnTo>
                <a:lnTo>
                  <a:pt x="684" y="972"/>
                </a:lnTo>
                <a:lnTo>
                  <a:pt x="690" y="972"/>
                </a:lnTo>
                <a:lnTo>
                  <a:pt x="690" y="978"/>
                </a:lnTo>
                <a:lnTo>
                  <a:pt x="690" y="984"/>
                </a:lnTo>
                <a:lnTo>
                  <a:pt x="696" y="990"/>
                </a:lnTo>
                <a:lnTo>
                  <a:pt x="702" y="996"/>
                </a:lnTo>
                <a:lnTo>
                  <a:pt x="702" y="1002"/>
                </a:lnTo>
                <a:lnTo>
                  <a:pt x="708" y="1008"/>
                </a:lnTo>
                <a:lnTo>
                  <a:pt x="702" y="1008"/>
                </a:lnTo>
                <a:lnTo>
                  <a:pt x="702" y="1014"/>
                </a:lnTo>
                <a:lnTo>
                  <a:pt x="696" y="1014"/>
                </a:lnTo>
                <a:lnTo>
                  <a:pt x="690" y="1020"/>
                </a:lnTo>
                <a:lnTo>
                  <a:pt x="690" y="1026"/>
                </a:lnTo>
                <a:lnTo>
                  <a:pt x="684" y="1032"/>
                </a:lnTo>
                <a:lnTo>
                  <a:pt x="684" y="1038"/>
                </a:lnTo>
                <a:lnTo>
                  <a:pt x="678" y="1038"/>
                </a:lnTo>
                <a:lnTo>
                  <a:pt x="672" y="1032"/>
                </a:lnTo>
                <a:lnTo>
                  <a:pt x="666" y="1038"/>
                </a:lnTo>
                <a:lnTo>
                  <a:pt x="666" y="1044"/>
                </a:lnTo>
                <a:lnTo>
                  <a:pt x="666" y="1050"/>
                </a:lnTo>
                <a:lnTo>
                  <a:pt x="666" y="1056"/>
                </a:lnTo>
                <a:lnTo>
                  <a:pt x="666" y="1062"/>
                </a:lnTo>
                <a:lnTo>
                  <a:pt x="660" y="1062"/>
                </a:lnTo>
                <a:lnTo>
                  <a:pt x="660" y="1068"/>
                </a:lnTo>
                <a:lnTo>
                  <a:pt x="660" y="1074"/>
                </a:lnTo>
                <a:lnTo>
                  <a:pt x="654" y="1080"/>
                </a:lnTo>
                <a:lnTo>
                  <a:pt x="648" y="1086"/>
                </a:lnTo>
                <a:lnTo>
                  <a:pt x="642" y="1092"/>
                </a:lnTo>
                <a:lnTo>
                  <a:pt x="642" y="1098"/>
                </a:lnTo>
                <a:lnTo>
                  <a:pt x="642" y="1104"/>
                </a:lnTo>
                <a:lnTo>
                  <a:pt x="636" y="1104"/>
                </a:lnTo>
                <a:lnTo>
                  <a:pt x="636" y="1110"/>
                </a:lnTo>
                <a:lnTo>
                  <a:pt x="636" y="1116"/>
                </a:lnTo>
                <a:lnTo>
                  <a:pt x="636" y="1122"/>
                </a:lnTo>
                <a:lnTo>
                  <a:pt x="636" y="1128"/>
                </a:lnTo>
                <a:lnTo>
                  <a:pt x="636" y="1134"/>
                </a:lnTo>
                <a:lnTo>
                  <a:pt x="642" y="1134"/>
                </a:lnTo>
                <a:lnTo>
                  <a:pt x="642" y="1140"/>
                </a:lnTo>
                <a:lnTo>
                  <a:pt x="642" y="1146"/>
                </a:lnTo>
                <a:lnTo>
                  <a:pt x="642" y="1152"/>
                </a:lnTo>
                <a:lnTo>
                  <a:pt x="642" y="1158"/>
                </a:lnTo>
                <a:lnTo>
                  <a:pt x="642" y="1164"/>
                </a:lnTo>
                <a:lnTo>
                  <a:pt x="636" y="1170"/>
                </a:lnTo>
                <a:lnTo>
                  <a:pt x="408" y="1146"/>
                </a:lnTo>
                <a:lnTo>
                  <a:pt x="408" y="1134"/>
                </a:lnTo>
                <a:lnTo>
                  <a:pt x="408" y="1128"/>
                </a:lnTo>
                <a:lnTo>
                  <a:pt x="402" y="1122"/>
                </a:lnTo>
                <a:lnTo>
                  <a:pt x="402" y="1116"/>
                </a:lnTo>
                <a:lnTo>
                  <a:pt x="402" y="1110"/>
                </a:lnTo>
                <a:lnTo>
                  <a:pt x="402" y="1104"/>
                </a:lnTo>
                <a:lnTo>
                  <a:pt x="402" y="1098"/>
                </a:lnTo>
                <a:lnTo>
                  <a:pt x="402" y="1092"/>
                </a:lnTo>
                <a:lnTo>
                  <a:pt x="396" y="1092"/>
                </a:lnTo>
                <a:lnTo>
                  <a:pt x="396" y="1086"/>
                </a:lnTo>
                <a:lnTo>
                  <a:pt x="396" y="1080"/>
                </a:lnTo>
                <a:lnTo>
                  <a:pt x="396" y="1074"/>
                </a:lnTo>
                <a:lnTo>
                  <a:pt x="396" y="1068"/>
                </a:lnTo>
                <a:lnTo>
                  <a:pt x="396" y="1062"/>
                </a:lnTo>
                <a:lnTo>
                  <a:pt x="390" y="1062"/>
                </a:lnTo>
                <a:lnTo>
                  <a:pt x="384" y="1056"/>
                </a:lnTo>
                <a:lnTo>
                  <a:pt x="384" y="1050"/>
                </a:lnTo>
                <a:lnTo>
                  <a:pt x="378" y="1050"/>
                </a:lnTo>
                <a:lnTo>
                  <a:pt x="378" y="1044"/>
                </a:lnTo>
                <a:lnTo>
                  <a:pt x="378" y="1038"/>
                </a:lnTo>
                <a:lnTo>
                  <a:pt x="372" y="1038"/>
                </a:lnTo>
                <a:lnTo>
                  <a:pt x="372" y="1032"/>
                </a:lnTo>
                <a:lnTo>
                  <a:pt x="366" y="1026"/>
                </a:lnTo>
                <a:lnTo>
                  <a:pt x="360" y="1020"/>
                </a:lnTo>
                <a:lnTo>
                  <a:pt x="354" y="1020"/>
                </a:lnTo>
                <a:lnTo>
                  <a:pt x="348" y="1014"/>
                </a:lnTo>
                <a:lnTo>
                  <a:pt x="342" y="1008"/>
                </a:lnTo>
                <a:lnTo>
                  <a:pt x="342" y="1002"/>
                </a:lnTo>
                <a:lnTo>
                  <a:pt x="336" y="1002"/>
                </a:lnTo>
                <a:lnTo>
                  <a:pt x="336" y="996"/>
                </a:lnTo>
                <a:lnTo>
                  <a:pt x="330" y="996"/>
                </a:lnTo>
                <a:lnTo>
                  <a:pt x="330" y="990"/>
                </a:lnTo>
                <a:lnTo>
                  <a:pt x="324" y="990"/>
                </a:lnTo>
                <a:lnTo>
                  <a:pt x="324" y="984"/>
                </a:lnTo>
                <a:lnTo>
                  <a:pt x="324" y="978"/>
                </a:lnTo>
                <a:lnTo>
                  <a:pt x="318" y="978"/>
                </a:lnTo>
                <a:lnTo>
                  <a:pt x="318" y="972"/>
                </a:lnTo>
                <a:lnTo>
                  <a:pt x="312" y="972"/>
                </a:lnTo>
                <a:lnTo>
                  <a:pt x="312" y="966"/>
                </a:lnTo>
                <a:lnTo>
                  <a:pt x="306" y="960"/>
                </a:lnTo>
                <a:lnTo>
                  <a:pt x="306" y="954"/>
                </a:lnTo>
                <a:lnTo>
                  <a:pt x="306" y="948"/>
                </a:lnTo>
                <a:lnTo>
                  <a:pt x="300" y="948"/>
                </a:lnTo>
                <a:lnTo>
                  <a:pt x="300" y="942"/>
                </a:lnTo>
                <a:lnTo>
                  <a:pt x="294" y="942"/>
                </a:lnTo>
                <a:lnTo>
                  <a:pt x="288" y="942"/>
                </a:lnTo>
                <a:lnTo>
                  <a:pt x="282" y="942"/>
                </a:lnTo>
                <a:lnTo>
                  <a:pt x="276" y="942"/>
                </a:lnTo>
                <a:lnTo>
                  <a:pt x="270" y="936"/>
                </a:lnTo>
                <a:lnTo>
                  <a:pt x="270" y="930"/>
                </a:lnTo>
                <a:lnTo>
                  <a:pt x="264" y="930"/>
                </a:lnTo>
                <a:lnTo>
                  <a:pt x="264" y="924"/>
                </a:lnTo>
                <a:lnTo>
                  <a:pt x="258" y="918"/>
                </a:lnTo>
                <a:lnTo>
                  <a:pt x="258" y="912"/>
                </a:lnTo>
                <a:lnTo>
                  <a:pt x="252" y="912"/>
                </a:lnTo>
                <a:lnTo>
                  <a:pt x="252" y="906"/>
                </a:lnTo>
                <a:lnTo>
                  <a:pt x="246" y="906"/>
                </a:lnTo>
                <a:lnTo>
                  <a:pt x="246" y="900"/>
                </a:lnTo>
                <a:lnTo>
                  <a:pt x="240" y="900"/>
                </a:lnTo>
                <a:lnTo>
                  <a:pt x="234" y="900"/>
                </a:lnTo>
                <a:lnTo>
                  <a:pt x="228" y="900"/>
                </a:lnTo>
                <a:lnTo>
                  <a:pt x="222" y="894"/>
                </a:lnTo>
                <a:lnTo>
                  <a:pt x="210" y="894"/>
                </a:lnTo>
                <a:lnTo>
                  <a:pt x="198" y="888"/>
                </a:lnTo>
                <a:lnTo>
                  <a:pt x="186" y="888"/>
                </a:lnTo>
                <a:lnTo>
                  <a:pt x="174" y="882"/>
                </a:lnTo>
                <a:lnTo>
                  <a:pt x="168" y="882"/>
                </a:lnTo>
                <a:lnTo>
                  <a:pt x="162" y="882"/>
                </a:lnTo>
                <a:lnTo>
                  <a:pt x="156" y="882"/>
                </a:lnTo>
                <a:lnTo>
                  <a:pt x="150" y="882"/>
                </a:lnTo>
                <a:lnTo>
                  <a:pt x="150" y="876"/>
                </a:lnTo>
                <a:lnTo>
                  <a:pt x="150" y="870"/>
                </a:lnTo>
                <a:lnTo>
                  <a:pt x="150" y="864"/>
                </a:lnTo>
                <a:lnTo>
                  <a:pt x="150" y="858"/>
                </a:lnTo>
                <a:lnTo>
                  <a:pt x="150" y="852"/>
                </a:lnTo>
                <a:lnTo>
                  <a:pt x="150" y="846"/>
                </a:lnTo>
                <a:lnTo>
                  <a:pt x="150" y="840"/>
                </a:lnTo>
                <a:lnTo>
                  <a:pt x="144" y="840"/>
                </a:lnTo>
                <a:lnTo>
                  <a:pt x="144" y="834"/>
                </a:lnTo>
                <a:lnTo>
                  <a:pt x="144" y="828"/>
                </a:lnTo>
                <a:lnTo>
                  <a:pt x="150" y="828"/>
                </a:lnTo>
                <a:lnTo>
                  <a:pt x="156" y="822"/>
                </a:lnTo>
                <a:lnTo>
                  <a:pt x="162" y="822"/>
                </a:lnTo>
                <a:lnTo>
                  <a:pt x="162" y="816"/>
                </a:lnTo>
                <a:lnTo>
                  <a:pt x="162" y="810"/>
                </a:lnTo>
                <a:lnTo>
                  <a:pt x="162" y="804"/>
                </a:lnTo>
                <a:lnTo>
                  <a:pt x="162" y="798"/>
                </a:lnTo>
                <a:lnTo>
                  <a:pt x="156" y="792"/>
                </a:lnTo>
                <a:lnTo>
                  <a:pt x="150" y="786"/>
                </a:lnTo>
                <a:lnTo>
                  <a:pt x="150" y="780"/>
                </a:lnTo>
                <a:lnTo>
                  <a:pt x="144" y="780"/>
                </a:lnTo>
                <a:lnTo>
                  <a:pt x="144" y="774"/>
                </a:lnTo>
                <a:lnTo>
                  <a:pt x="144" y="768"/>
                </a:lnTo>
                <a:lnTo>
                  <a:pt x="150" y="762"/>
                </a:lnTo>
                <a:lnTo>
                  <a:pt x="150" y="756"/>
                </a:lnTo>
                <a:lnTo>
                  <a:pt x="156" y="756"/>
                </a:lnTo>
                <a:lnTo>
                  <a:pt x="156" y="750"/>
                </a:lnTo>
                <a:lnTo>
                  <a:pt x="150" y="750"/>
                </a:lnTo>
                <a:lnTo>
                  <a:pt x="144" y="750"/>
                </a:lnTo>
                <a:lnTo>
                  <a:pt x="138" y="750"/>
                </a:lnTo>
                <a:lnTo>
                  <a:pt x="138" y="744"/>
                </a:lnTo>
                <a:lnTo>
                  <a:pt x="132" y="744"/>
                </a:lnTo>
                <a:lnTo>
                  <a:pt x="126" y="744"/>
                </a:lnTo>
                <a:lnTo>
                  <a:pt x="126" y="738"/>
                </a:lnTo>
                <a:lnTo>
                  <a:pt x="120" y="732"/>
                </a:lnTo>
                <a:lnTo>
                  <a:pt x="120" y="726"/>
                </a:lnTo>
                <a:lnTo>
                  <a:pt x="120" y="720"/>
                </a:lnTo>
                <a:lnTo>
                  <a:pt x="114" y="708"/>
                </a:lnTo>
                <a:lnTo>
                  <a:pt x="114" y="702"/>
                </a:lnTo>
                <a:lnTo>
                  <a:pt x="114" y="690"/>
                </a:lnTo>
                <a:lnTo>
                  <a:pt x="108" y="678"/>
                </a:lnTo>
                <a:lnTo>
                  <a:pt x="108" y="666"/>
                </a:lnTo>
                <a:lnTo>
                  <a:pt x="102" y="660"/>
                </a:lnTo>
                <a:lnTo>
                  <a:pt x="96" y="660"/>
                </a:lnTo>
                <a:lnTo>
                  <a:pt x="90" y="654"/>
                </a:lnTo>
                <a:lnTo>
                  <a:pt x="84" y="648"/>
                </a:lnTo>
                <a:lnTo>
                  <a:pt x="84" y="642"/>
                </a:lnTo>
                <a:lnTo>
                  <a:pt x="78" y="636"/>
                </a:lnTo>
                <a:lnTo>
                  <a:pt x="78" y="630"/>
                </a:lnTo>
                <a:lnTo>
                  <a:pt x="84" y="624"/>
                </a:lnTo>
                <a:lnTo>
                  <a:pt x="84" y="618"/>
                </a:lnTo>
                <a:lnTo>
                  <a:pt x="90" y="618"/>
                </a:lnTo>
                <a:lnTo>
                  <a:pt x="90" y="612"/>
                </a:lnTo>
                <a:lnTo>
                  <a:pt x="96" y="612"/>
                </a:lnTo>
                <a:lnTo>
                  <a:pt x="96" y="606"/>
                </a:lnTo>
                <a:lnTo>
                  <a:pt x="96" y="600"/>
                </a:lnTo>
                <a:lnTo>
                  <a:pt x="96" y="594"/>
                </a:lnTo>
                <a:lnTo>
                  <a:pt x="96" y="588"/>
                </a:lnTo>
                <a:lnTo>
                  <a:pt x="96" y="582"/>
                </a:lnTo>
                <a:lnTo>
                  <a:pt x="96" y="576"/>
                </a:lnTo>
                <a:lnTo>
                  <a:pt x="96" y="570"/>
                </a:lnTo>
                <a:lnTo>
                  <a:pt x="90" y="570"/>
                </a:lnTo>
                <a:lnTo>
                  <a:pt x="90" y="564"/>
                </a:lnTo>
                <a:lnTo>
                  <a:pt x="84" y="564"/>
                </a:lnTo>
                <a:lnTo>
                  <a:pt x="78" y="558"/>
                </a:lnTo>
                <a:lnTo>
                  <a:pt x="72" y="558"/>
                </a:lnTo>
                <a:lnTo>
                  <a:pt x="72" y="552"/>
                </a:lnTo>
                <a:lnTo>
                  <a:pt x="72" y="546"/>
                </a:lnTo>
                <a:lnTo>
                  <a:pt x="72" y="540"/>
                </a:lnTo>
                <a:lnTo>
                  <a:pt x="72" y="534"/>
                </a:lnTo>
                <a:lnTo>
                  <a:pt x="66" y="528"/>
                </a:lnTo>
                <a:lnTo>
                  <a:pt x="66" y="522"/>
                </a:lnTo>
                <a:lnTo>
                  <a:pt x="60" y="522"/>
                </a:lnTo>
                <a:lnTo>
                  <a:pt x="66" y="522"/>
                </a:lnTo>
                <a:lnTo>
                  <a:pt x="66" y="516"/>
                </a:lnTo>
                <a:lnTo>
                  <a:pt x="66" y="510"/>
                </a:lnTo>
                <a:lnTo>
                  <a:pt x="66" y="504"/>
                </a:lnTo>
                <a:lnTo>
                  <a:pt x="72" y="498"/>
                </a:lnTo>
                <a:lnTo>
                  <a:pt x="66" y="498"/>
                </a:lnTo>
                <a:lnTo>
                  <a:pt x="66" y="492"/>
                </a:lnTo>
                <a:lnTo>
                  <a:pt x="66" y="486"/>
                </a:lnTo>
                <a:lnTo>
                  <a:pt x="66" y="480"/>
                </a:lnTo>
                <a:lnTo>
                  <a:pt x="60" y="480"/>
                </a:lnTo>
                <a:lnTo>
                  <a:pt x="60" y="474"/>
                </a:lnTo>
                <a:lnTo>
                  <a:pt x="60" y="468"/>
                </a:lnTo>
                <a:lnTo>
                  <a:pt x="60" y="462"/>
                </a:lnTo>
                <a:lnTo>
                  <a:pt x="54" y="462"/>
                </a:lnTo>
                <a:lnTo>
                  <a:pt x="54" y="456"/>
                </a:lnTo>
                <a:lnTo>
                  <a:pt x="54" y="450"/>
                </a:lnTo>
                <a:lnTo>
                  <a:pt x="48" y="450"/>
                </a:lnTo>
                <a:lnTo>
                  <a:pt x="48" y="444"/>
                </a:lnTo>
                <a:lnTo>
                  <a:pt x="54" y="444"/>
                </a:lnTo>
                <a:lnTo>
                  <a:pt x="54" y="438"/>
                </a:lnTo>
                <a:lnTo>
                  <a:pt x="54" y="432"/>
                </a:lnTo>
                <a:lnTo>
                  <a:pt x="54" y="426"/>
                </a:lnTo>
                <a:lnTo>
                  <a:pt x="54" y="420"/>
                </a:lnTo>
                <a:lnTo>
                  <a:pt x="54" y="414"/>
                </a:lnTo>
                <a:lnTo>
                  <a:pt x="48" y="408"/>
                </a:lnTo>
                <a:lnTo>
                  <a:pt x="48" y="402"/>
                </a:lnTo>
                <a:lnTo>
                  <a:pt x="42" y="396"/>
                </a:lnTo>
                <a:lnTo>
                  <a:pt x="42" y="390"/>
                </a:lnTo>
                <a:lnTo>
                  <a:pt x="42" y="384"/>
                </a:lnTo>
                <a:lnTo>
                  <a:pt x="36" y="384"/>
                </a:lnTo>
                <a:lnTo>
                  <a:pt x="36" y="378"/>
                </a:lnTo>
                <a:lnTo>
                  <a:pt x="30" y="372"/>
                </a:lnTo>
                <a:lnTo>
                  <a:pt x="24" y="372"/>
                </a:lnTo>
                <a:lnTo>
                  <a:pt x="18" y="366"/>
                </a:lnTo>
                <a:lnTo>
                  <a:pt x="12" y="360"/>
                </a:lnTo>
                <a:lnTo>
                  <a:pt x="6" y="354"/>
                </a:lnTo>
                <a:lnTo>
                  <a:pt x="6" y="348"/>
                </a:lnTo>
                <a:lnTo>
                  <a:pt x="6" y="342"/>
                </a:lnTo>
                <a:lnTo>
                  <a:pt x="6" y="336"/>
                </a:lnTo>
                <a:lnTo>
                  <a:pt x="6" y="330"/>
                </a:lnTo>
                <a:lnTo>
                  <a:pt x="6" y="324"/>
                </a:lnTo>
                <a:lnTo>
                  <a:pt x="6" y="318"/>
                </a:lnTo>
                <a:lnTo>
                  <a:pt x="6" y="312"/>
                </a:lnTo>
                <a:lnTo>
                  <a:pt x="6" y="306"/>
                </a:lnTo>
                <a:lnTo>
                  <a:pt x="6" y="300"/>
                </a:lnTo>
                <a:lnTo>
                  <a:pt x="12" y="300"/>
                </a:lnTo>
                <a:lnTo>
                  <a:pt x="12" y="294"/>
                </a:lnTo>
                <a:lnTo>
                  <a:pt x="12" y="288"/>
                </a:lnTo>
                <a:lnTo>
                  <a:pt x="18" y="282"/>
                </a:lnTo>
                <a:lnTo>
                  <a:pt x="18" y="276"/>
                </a:lnTo>
                <a:lnTo>
                  <a:pt x="24" y="270"/>
                </a:lnTo>
                <a:lnTo>
                  <a:pt x="24" y="258"/>
                </a:lnTo>
                <a:lnTo>
                  <a:pt x="24" y="252"/>
                </a:lnTo>
                <a:lnTo>
                  <a:pt x="18" y="240"/>
                </a:lnTo>
                <a:lnTo>
                  <a:pt x="18" y="234"/>
                </a:lnTo>
                <a:lnTo>
                  <a:pt x="18" y="228"/>
                </a:lnTo>
                <a:lnTo>
                  <a:pt x="18" y="222"/>
                </a:lnTo>
                <a:lnTo>
                  <a:pt x="12" y="216"/>
                </a:lnTo>
                <a:lnTo>
                  <a:pt x="12" y="204"/>
                </a:lnTo>
                <a:lnTo>
                  <a:pt x="6" y="198"/>
                </a:lnTo>
                <a:lnTo>
                  <a:pt x="6" y="192"/>
                </a:lnTo>
                <a:lnTo>
                  <a:pt x="6" y="186"/>
                </a:lnTo>
                <a:lnTo>
                  <a:pt x="0" y="180"/>
                </a:lnTo>
                <a:lnTo>
                  <a:pt x="0" y="174"/>
                </a:lnTo>
                <a:lnTo>
                  <a:pt x="0" y="168"/>
                </a:lnTo>
                <a:lnTo>
                  <a:pt x="0" y="162"/>
                </a:lnTo>
                <a:lnTo>
                  <a:pt x="0" y="150"/>
                </a:lnTo>
                <a:lnTo>
                  <a:pt x="0" y="144"/>
                </a:lnTo>
                <a:lnTo>
                  <a:pt x="0" y="138"/>
                </a:lnTo>
                <a:lnTo>
                  <a:pt x="6" y="132"/>
                </a:lnTo>
                <a:lnTo>
                  <a:pt x="12" y="132"/>
                </a:lnTo>
                <a:lnTo>
                  <a:pt x="18" y="132"/>
                </a:lnTo>
                <a:lnTo>
                  <a:pt x="24" y="132"/>
                </a:lnTo>
                <a:lnTo>
                  <a:pt x="30" y="132"/>
                </a:lnTo>
                <a:lnTo>
                  <a:pt x="30" y="126"/>
                </a:lnTo>
                <a:lnTo>
                  <a:pt x="30" y="120"/>
                </a:lnTo>
                <a:lnTo>
                  <a:pt x="36" y="120"/>
                </a:lnTo>
                <a:lnTo>
                  <a:pt x="36" y="114"/>
                </a:lnTo>
                <a:lnTo>
                  <a:pt x="36" y="108"/>
                </a:lnTo>
                <a:lnTo>
                  <a:pt x="36" y="102"/>
                </a:lnTo>
                <a:lnTo>
                  <a:pt x="36" y="96"/>
                </a:lnTo>
                <a:lnTo>
                  <a:pt x="36" y="90"/>
                </a:lnTo>
                <a:lnTo>
                  <a:pt x="42" y="90"/>
                </a:lnTo>
                <a:lnTo>
                  <a:pt x="42" y="84"/>
                </a:lnTo>
                <a:lnTo>
                  <a:pt x="48" y="78"/>
                </a:lnTo>
                <a:lnTo>
                  <a:pt x="48" y="72"/>
                </a:lnTo>
                <a:lnTo>
                  <a:pt x="48" y="66"/>
                </a:lnTo>
                <a:lnTo>
                  <a:pt x="54" y="60"/>
                </a:lnTo>
                <a:lnTo>
                  <a:pt x="54" y="54"/>
                </a:lnTo>
                <a:lnTo>
                  <a:pt x="54" y="48"/>
                </a:lnTo>
                <a:lnTo>
                  <a:pt x="54" y="42"/>
                </a:lnTo>
                <a:lnTo>
                  <a:pt x="48" y="42"/>
                </a:lnTo>
                <a:lnTo>
                  <a:pt x="48" y="36"/>
                </a:lnTo>
                <a:lnTo>
                  <a:pt x="48" y="30"/>
                </a:lnTo>
                <a:lnTo>
                  <a:pt x="48" y="24"/>
                </a:lnTo>
                <a:lnTo>
                  <a:pt x="48" y="18"/>
                </a:lnTo>
                <a:lnTo>
                  <a:pt x="54" y="18"/>
                </a:lnTo>
                <a:lnTo>
                  <a:pt x="54" y="12"/>
                </a:lnTo>
                <a:lnTo>
                  <a:pt x="54" y="6"/>
                </a:lnTo>
                <a:lnTo>
                  <a:pt x="60" y="6"/>
                </a:lnTo>
                <a:lnTo>
                  <a:pt x="60" y="0"/>
                </a:lnTo>
                <a:lnTo>
                  <a:pt x="66" y="0"/>
                </a:lnTo>
                <a:lnTo>
                  <a:pt x="402" y="84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2881440" y="2500200"/>
            <a:ext cx="342720" cy="743040"/>
          </a:xfrm>
          <a:custGeom>
            <a:avLst/>
            <a:gdLst/>
            <a:ahLst/>
            <a:rect l="l" t="t" r="r" b="b"/>
            <a:pathLst>
              <a:path w="216" h="468">
                <a:moveTo>
                  <a:pt x="0" y="0"/>
                </a:moveTo>
                <a:lnTo>
                  <a:pt x="0" y="444"/>
                </a:lnTo>
                <a:lnTo>
                  <a:pt x="198" y="468"/>
                </a:lnTo>
                <a:lnTo>
                  <a:pt x="216" y="30"/>
                </a:lnTo>
                <a:lnTo>
                  <a:pt x="0" y="0"/>
                </a:lnTo>
                <a:close/>
              </a:path>
            </a:pathLst>
          </a:custGeom>
          <a:solidFill>
            <a:srgbClr val="bfe1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1157400" y="3338640"/>
            <a:ext cx="704880" cy="723600"/>
          </a:xfrm>
          <a:custGeom>
            <a:avLst/>
            <a:gdLst/>
            <a:ahLst/>
            <a:rect l="l" t="t" r="r" b="b"/>
            <a:pathLst>
              <a:path w="444" h="456">
                <a:moveTo>
                  <a:pt x="0" y="0"/>
                </a:moveTo>
                <a:lnTo>
                  <a:pt x="318" y="456"/>
                </a:lnTo>
                <a:lnTo>
                  <a:pt x="318" y="450"/>
                </a:lnTo>
                <a:lnTo>
                  <a:pt x="324" y="444"/>
                </a:lnTo>
                <a:lnTo>
                  <a:pt x="324" y="438"/>
                </a:lnTo>
                <a:lnTo>
                  <a:pt x="324" y="432"/>
                </a:lnTo>
                <a:lnTo>
                  <a:pt x="324" y="426"/>
                </a:lnTo>
                <a:lnTo>
                  <a:pt x="324" y="420"/>
                </a:lnTo>
                <a:lnTo>
                  <a:pt x="324" y="414"/>
                </a:lnTo>
                <a:lnTo>
                  <a:pt x="318" y="414"/>
                </a:lnTo>
                <a:lnTo>
                  <a:pt x="318" y="408"/>
                </a:lnTo>
                <a:lnTo>
                  <a:pt x="318" y="402"/>
                </a:lnTo>
                <a:lnTo>
                  <a:pt x="318" y="396"/>
                </a:lnTo>
                <a:lnTo>
                  <a:pt x="324" y="396"/>
                </a:lnTo>
                <a:lnTo>
                  <a:pt x="318" y="396"/>
                </a:lnTo>
                <a:lnTo>
                  <a:pt x="318" y="390"/>
                </a:lnTo>
                <a:lnTo>
                  <a:pt x="318" y="384"/>
                </a:lnTo>
                <a:lnTo>
                  <a:pt x="324" y="384"/>
                </a:lnTo>
                <a:lnTo>
                  <a:pt x="324" y="378"/>
                </a:lnTo>
                <a:lnTo>
                  <a:pt x="324" y="372"/>
                </a:lnTo>
                <a:lnTo>
                  <a:pt x="318" y="366"/>
                </a:lnTo>
                <a:lnTo>
                  <a:pt x="318" y="360"/>
                </a:lnTo>
                <a:lnTo>
                  <a:pt x="318" y="354"/>
                </a:lnTo>
                <a:lnTo>
                  <a:pt x="318" y="348"/>
                </a:lnTo>
                <a:lnTo>
                  <a:pt x="324" y="348"/>
                </a:lnTo>
                <a:lnTo>
                  <a:pt x="330" y="342"/>
                </a:lnTo>
                <a:lnTo>
                  <a:pt x="336" y="342"/>
                </a:lnTo>
                <a:lnTo>
                  <a:pt x="342" y="342"/>
                </a:lnTo>
                <a:lnTo>
                  <a:pt x="348" y="342"/>
                </a:lnTo>
                <a:lnTo>
                  <a:pt x="354" y="342"/>
                </a:lnTo>
                <a:lnTo>
                  <a:pt x="354" y="348"/>
                </a:lnTo>
                <a:lnTo>
                  <a:pt x="360" y="348"/>
                </a:lnTo>
                <a:lnTo>
                  <a:pt x="360" y="354"/>
                </a:lnTo>
                <a:lnTo>
                  <a:pt x="366" y="360"/>
                </a:lnTo>
                <a:lnTo>
                  <a:pt x="372" y="360"/>
                </a:lnTo>
                <a:lnTo>
                  <a:pt x="378" y="360"/>
                </a:lnTo>
                <a:lnTo>
                  <a:pt x="378" y="354"/>
                </a:lnTo>
                <a:lnTo>
                  <a:pt x="384" y="354"/>
                </a:lnTo>
                <a:lnTo>
                  <a:pt x="384" y="348"/>
                </a:lnTo>
                <a:lnTo>
                  <a:pt x="402" y="252"/>
                </a:lnTo>
                <a:lnTo>
                  <a:pt x="444" y="0"/>
                </a:lnTo>
                <a:lnTo>
                  <a:pt x="0" y="0"/>
                </a:lnTo>
                <a:close/>
              </a:path>
            </a:pathLst>
          </a:custGeom>
          <a:solidFill>
            <a:srgbClr val="bfe1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1204920" y="1471680"/>
            <a:ext cx="2076480" cy="380880"/>
          </a:xfrm>
          <a:custGeom>
            <a:avLst/>
            <a:gdLst/>
            <a:ahLst/>
            <a:rect l="l" t="t" r="r" b="b"/>
            <a:pathLst>
              <a:path w="1308" h="240">
                <a:moveTo>
                  <a:pt x="0" y="0"/>
                </a:moveTo>
                <a:lnTo>
                  <a:pt x="96" y="24"/>
                </a:lnTo>
                <a:lnTo>
                  <a:pt x="204" y="54"/>
                </a:lnTo>
                <a:lnTo>
                  <a:pt x="378" y="96"/>
                </a:lnTo>
                <a:lnTo>
                  <a:pt x="384" y="96"/>
                </a:lnTo>
                <a:lnTo>
                  <a:pt x="396" y="102"/>
                </a:lnTo>
                <a:lnTo>
                  <a:pt x="444" y="114"/>
                </a:lnTo>
                <a:lnTo>
                  <a:pt x="528" y="132"/>
                </a:lnTo>
                <a:lnTo>
                  <a:pt x="744" y="168"/>
                </a:lnTo>
                <a:lnTo>
                  <a:pt x="960" y="204"/>
                </a:lnTo>
                <a:lnTo>
                  <a:pt x="1308" y="240"/>
                </a:lnTo>
              </a:path>
            </a:pathLst>
          </a:custGeom>
          <a:noFill/>
          <a:ln cap="rnd" w="9360">
            <a:solidFill>
              <a:srgbClr val="aaa9a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1595520" y="1633680"/>
            <a:ext cx="780840" cy="1314360"/>
          </a:xfrm>
          <a:custGeom>
            <a:avLst/>
            <a:gdLst/>
            <a:ahLst/>
            <a:rect l="l" t="t" r="r" b="b"/>
            <a:pathLst>
              <a:path w="492" h="828">
                <a:moveTo>
                  <a:pt x="150" y="0"/>
                </a:moveTo>
                <a:lnTo>
                  <a:pt x="216" y="18"/>
                </a:lnTo>
                <a:lnTo>
                  <a:pt x="198" y="120"/>
                </a:lnTo>
                <a:lnTo>
                  <a:pt x="198" y="126"/>
                </a:lnTo>
                <a:lnTo>
                  <a:pt x="198" y="132"/>
                </a:lnTo>
                <a:lnTo>
                  <a:pt x="198" y="138"/>
                </a:lnTo>
                <a:lnTo>
                  <a:pt x="198" y="144"/>
                </a:lnTo>
                <a:lnTo>
                  <a:pt x="198" y="150"/>
                </a:lnTo>
                <a:lnTo>
                  <a:pt x="198" y="156"/>
                </a:lnTo>
                <a:lnTo>
                  <a:pt x="204" y="156"/>
                </a:lnTo>
                <a:lnTo>
                  <a:pt x="204" y="162"/>
                </a:lnTo>
                <a:lnTo>
                  <a:pt x="210" y="162"/>
                </a:lnTo>
                <a:lnTo>
                  <a:pt x="210" y="168"/>
                </a:lnTo>
                <a:lnTo>
                  <a:pt x="216" y="168"/>
                </a:lnTo>
                <a:lnTo>
                  <a:pt x="216" y="174"/>
                </a:lnTo>
                <a:lnTo>
                  <a:pt x="216" y="180"/>
                </a:lnTo>
                <a:lnTo>
                  <a:pt x="216" y="186"/>
                </a:lnTo>
                <a:lnTo>
                  <a:pt x="210" y="192"/>
                </a:lnTo>
                <a:lnTo>
                  <a:pt x="210" y="198"/>
                </a:lnTo>
                <a:lnTo>
                  <a:pt x="204" y="198"/>
                </a:lnTo>
                <a:lnTo>
                  <a:pt x="204" y="204"/>
                </a:lnTo>
                <a:lnTo>
                  <a:pt x="210" y="204"/>
                </a:lnTo>
                <a:lnTo>
                  <a:pt x="216" y="204"/>
                </a:lnTo>
                <a:lnTo>
                  <a:pt x="216" y="210"/>
                </a:lnTo>
                <a:lnTo>
                  <a:pt x="222" y="210"/>
                </a:lnTo>
                <a:lnTo>
                  <a:pt x="228" y="210"/>
                </a:lnTo>
                <a:lnTo>
                  <a:pt x="228" y="216"/>
                </a:lnTo>
                <a:lnTo>
                  <a:pt x="234" y="216"/>
                </a:lnTo>
                <a:lnTo>
                  <a:pt x="234" y="222"/>
                </a:lnTo>
                <a:lnTo>
                  <a:pt x="240" y="228"/>
                </a:lnTo>
                <a:lnTo>
                  <a:pt x="240" y="234"/>
                </a:lnTo>
                <a:lnTo>
                  <a:pt x="246" y="240"/>
                </a:lnTo>
                <a:lnTo>
                  <a:pt x="246" y="246"/>
                </a:lnTo>
                <a:lnTo>
                  <a:pt x="246" y="252"/>
                </a:lnTo>
                <a:lnTo>
                  <a:pt x="252" y="258"/>
                </a:lnTo>
                <a:lnTo>
                  <a:pt x="252" y="264"/>
                </a:lnTo>
                <a:lnTo>
                  <a:pt x="258" y="270"/>
                </a:lnTo>
                <a:lnTo>
                  <a:pt x="258" y="276"/>
                </a:lnTo>
                <a:lnTo>
                  <a:pt x="264" y="288"/>
                </a:lnTo>
                <a:lnTo>
                  <a:pt x="270" y="294"/>
                </a:lnTo>
                <a:lnTo>
                  <a:pt x="270" y="300"/>
                </a:lnTo>
                <a:lnTo>
                  <a:pt x="276" y="300"/>
                </a:lnTo>
                <a:lnTo>
                  <a:pt x="282" y="300"/>
                </a:lnTo>
                <a:lnTo>
                  <a:pt x="288" y="306"/>
                </a:lnTo>
                <a:lnTo>
                  <a:pt x="288" y="312"/>
                </a:lnTo>
                <a:lnTo>
                  <a:pt x="288" y="318"/>
                </a:lnTo>
                <a:lnTo>
                  <a:pt x="288" y="324"/>
                </a:lnTo>
                <a:lnTo>
                  <a:pt x="288" y="330"/>
                </a:lnTo>
                <a:lnTo>
                  <a:pt x="288" y="336"/>
                </a:lnTo>
                <a:lnTo>
                  <a:pt x="288" y="342"/>
                </a:lnTo>
                <a:lnTo>
                  <a:pt x="282" y="342"/>
                </a:lnTo>
                <a:lnTo>
                  <a:pt x="276" y="342"/>
                </a:lnTo>
                <a:lnTo>
                  <a:pt x="276" y="348"/>
                </a:lnTo>
                <a:lnTo>
                  <a:pt x="270" y="348"/>
                </a:lnTo>
                <a:lnTo>
                  <a:pt x="270" y="354"/>
                </a:lnTo>
                <a:lnTo>
                  <a:pt x="270" y="360"/>
                </a:lnTo>
                <a:lnTo>
                  <a:pt x="276" y="366"/>
                </a:lnTo>
                <a:lnTo>
                  <a:pt x="276" y="372"/>
                </a:lnTo>
                <a:lnTo>
                  <a:pt x="282" y="372"/>
                </a:lnTo>
                <a:lnTo>
                  <a:pt x="282" y="378"/>
                </a:lnTo>
                <a:lnTo>
                  <a:pt x="276" y="378"/>
                </a:lnTo>
                <a:lnTo>
                  <a:pt x="270" y="378"/>
                </a:lnTo>
                <a:lnTo>
                  <a:pt x="270" y="384"/>
                </a:lnTo>
                <a:lnTo>
                  <a:pt x="264" y="390"/>
                </a:lnTo>
                <a:lnTo>
                  <a:pt x="264" y="396"/>
                </a:lnTo>
                <a:lnTo>
                  <a:pt x="264" y="402"/>
                </a:lnTo>
                <a:lnTo>
                  <a:pt x="258" y="408"/>
                </a:lnTo>
                <a:lnTo>
                  <a:pt x="258" y="414"/>
                </a:lnTo>
                <a:lnTo>
                  <a:pt x="258" y="420"/>
                </a:lnTo>
                <a:lnTo>
                  <a:pt x="258" y="426"/>
                </a:lnTo>
                <a:lnTo>
                  <a:pt x="258" y="432"/>
                </a:lnTo>
                <a:lnTo>
                  <a:pt x="264" y="432"/>
                </a:lnTo>
                <a:lnTo>
                  <a:pt x="270" y="432"/>
                </a:lnTo>
                <a:lnTo>
                  <a:pt x="270" y="426"/>
                </a:lnTo>
                <a:lnTo>
                  <a:pt x="276" y="426"/>
                </a:lnTo>
                <a:lnTo>
                  <a:pt x="276" y="420"/>
                </a:lnTo>
                <a:lnTo>
                  <a:pt x="276" y="414"/>
                </a:lnTo>
                <a:lnTo>
                  <a:pt x="282" y="414"/>
                </a:lnTo>
                <a:lnTo>
                  <a:pt x="288" y="414"/>
                </a:lnTo>
                <a:lnTo>
                  <a:pt x="294" y="414"/>
                </a:lnTo>
                <a:lnTo>
                  <a:pt x="300" y="408"/>
                </a:lnTo>
                <a:lnTo>
                  <a:pt x="306" y="408"/>
                </a:lnTo>
                <a:lnTo>
                  <a:pt x="306" y="414"/>
                </a:lnTo>
                <a:lnTo>
                  <a:pt x="306" y="420"/>
                </a:lnTo>
                <a:lnTo>
                  <a:pt x="306" y="426"/>
                </a:lnTo>
                <a:lnTo>
                  <a:pt x="306" y="432"/>
                </a:lnTo>
                <a:lnTo>
                  <a:pt x="306" y="438"/>
                </a:lnTo>
                <a:lnTo>
                  <a:pt x="306" y="444"/>
                </a:lnTo>
                <a:lnTo>
                  <a:pt x="306" y="450"/>
                </a:lnTo>
                <a:lnTo>
                  <a:pt x="312" y="456"/>
                </a:lnTo>
                <a:lnTo>
                  <a:pt x="312" y="462"/>
                </a:lnTo>
                <a:lnTo>
                  <a:pt x="312" y="468"/>
                </a:lnTo>
                <a:lnTo>
                  <a:pt x="318" y="468"/>
                </a:lnTo>
                <a:lnTo>
                  <a:pt x="318" y="474"/>
                </a:lnTo>
                <a:lnTo>
                  <a:pt x="318" y="480"/>
                </a:lnTo>
                <a:lnTo>
                  <a:pt x="318" y="486"/>
                </a:lnTo>
                <a:lnTo>
                  <a:pt x="318" y="492"/>
                </a:lnTo>
                <a:lnTo>
                  <a:pt x="318" y="498"/>
                </a:lnTo>
                <a:lnTo>
                  <a:pt x="318" y="504"/>
                </a:lnTo>
                <a:lnTo>
                  <a:pt x="318" y="510"/>
                </a:lnTo>
                <a:lnTo>
                  <a:pt x="324" y="510"/>
                </a:lnTo>
                <a:lnTo>
                  <a:pt x="324" y="516"/>
                </a:lnTo>
                <a:lnTo>
                  <a:pt x="330" y="516"/>
                </a:lnTo>
                <a:lnTo>
                  <a:pt x="336" y="516"/>
                </a:lnTo>
                <a:lnTo>
                  <a:pt x="342" y="516"/>
                </a:lnTo>
                <a:lnTo>
                  <a:pt x="348" y="516"/>
                </a:lnTo>
                <a:lnTo>
                  <a:pt x="348" y="522"/>
                </a:lnTo>
                <a:lnTo>
                  <a:pt x="348" y="528"/>
                </a:lnTo>
                <a:lnTo>
                  <a:pt x="348" y="534"/>
                </a:lnTo>
                <a:lnTo>
                  <a:pt x="348" y="540"/>
                </a:lnTo>
                <a:lnTo>
                  <a:pt x="348" y="546"/>
                </a:lnTo>
                <a:lnTo>
                  <a:pt x="348" y="552"/>
                </a:lnTo>
                <a:lnTo>
                  <a:pt x="354" y="552"/>
                </a:lnTo>
                <a:lnTo>
                  <a:pt x="360" y="552"/>
                </a:lnTo>
                <a:lnTo>
                  <a:pt x="360" y="558"/>
                </a:lnTo>
                <a:lnTo>
                  <a:pt x="366" y="558"/>
                </a:lnTo>
                <a:lnTo>
                  <a:pt x="372" y="558"/>
                </a:lnTo>
                <a:lnTo>
                  <a:pt x="372" y="552"/>
                </a:lnTo>
                <a:lnTo>
                  <a:pt x="378" y="552"/>
                </a:lnTo>
                <a:lnTo>
                  <a:pt x="384" y="552"/>
                </a:lnTo>
                <a:lnTo>
                  <a:pt x="390" y="552"/>
                </a:lnTo>
                <a:lnTo>
                  <a:pt x="396" y="552"/>
                </a:lnTo>
                <a:lnTo>
                  <a:pt x="402" y="552"/>
                </a:lnTo>
                <a:lnTo>
                  <a:pt x="408" y="552"/>
                </a:lnTo>
                <a:lnTo>
                  <a:pt x="420" y="552"/>
                </a:lnTo>
                <a:lnTo>
                  <a:pt x="426" y="552"/>
                </a:lnTo>
                <a:lnTo>
                  <a:pt x="432" y="552"/>
                </a:lnTo>
                <a:lnTo>
                  <a:pt x="438" y="552"/>
                </a:lnTo>
                <a:lnTo>
                  <a:pt x="444" y="552"/>
                </a:lnTo>
                <a:lnTo>
                  <a:pt x="450" y="546"/>
                </a:lnTo>
                <a:lnTo>
                  <a:pt x="456" y="546"/>
                </a:lnTo>
                <a:lnTo>
                  <a:pt x="462" y="546"/>
                </a:lnTo>
                <a:lnTo>
                  <a:pt x="468" y="546"/>
                </a:lnTo>
                <a:lnTo>
                  <a:pt x="474" y="552"/>
                </a:lnTo>
                <a:lnTo>
                  <a:pt x="480" y="558"/>
                </a:lnTo>
                <a:lnTo>
                  <a:pt x="480" y="564"/>
                </a:lnTo>
                <a:lnTo>
                  <a:pt x="486" y="570"/>
                </a:lnTo>
                <a:lnTo>
                  <a:pt x="492" y="576"/>
                </a:lnTo>
                <a:lnTo>
                  <a:pt x="492" y="582"/>
                </a:lnTo>
                <a:lnTo>
                  <a:pt x="456" y="828"/>
                </a:lnTo>
                <a:lnTo>
                  <a:pt x="0" y="744"/>
                </a:lnTo>
                <a:lnTo>
                  <a:pt x="30" y="570"/>
                </a:lnTo>
                <a:lnTo>
                  <a:pt x="30" y="564"/>
                </a:lnTo>
                <a:lnTo>
                  <a:pt x="30" y="558"/>
                </a:lnTo>
                <a:lnTo>
                  <a:pt x="30" y="552"/>
                </a:lnTo>
                <a:lnTo>
                  <a:pt x="36" y="546"/>
                </a:lnTo>
                <a:lnTo>
                  <a:pt x="36" y="540"/>
                </a:lnTo>
                <a:lnTo>
                  <a:pt x="36" y="534"/>
                </a:lnTo>
                <a:lnTo>
                  <a:pt x="42" y="534"/>
                </a:lnTo>
                <a:lnTo>
                  <a:pt x="42" y="528"/>
                </a:lnTo>
                <a:lnTo>
                  <a:pt x="42" y="522"/>
                </a:lnTo>
                <a:lnTo>
                  <a:pt x="42" y="516"/>
                </a:lnTo>
                <a:lnTo>
                  <a:pt x="42" y="510"/>
                </a:lnTo>
                <a:lnTo>
                  <a:pt x="36" y="510"/>
                </a:lnTo>
                <a:lnTo>
                  <a:pt x="36" y="504"/>
                </a:lnTo>
                <a:lnTo>
                  <a:pt x="30" y="504"/>
                </a:lnTo>
                <a:lnTo>
                  <a:pt x="24" y="498"/>
                </a:lnTo>
                <a:lnTo>
                  <a:pt x="24" y="492"/>
                </a:lnTo>
                <a:lnTo>
                  <a:pt x="24" y="486"/>
                </a:lnTo>
                <a:lnTo>
                  <a:pt x="30" y="480"/>
                </a:lnTo>
                <a:lnTo>
                  <a:pt x="36" y="480"/>
                </a:lnTo>
                <a:lnTo>
                  <a:pt x="36" y="474"/>
                </a:lnTo>
                <a:lnTo>
                  <a:pt x="42" y="474"/>
                </a:lnTo>
                <a:lnTo>
                  <a:pt x="42" y="468"/>
                </a:lnTo>
                <a:lnTo>
                  <a:pt x="48" y="468"/>
                </a:lnTo>
                <a:lnTo>
                  <a:pt x="48" y="462"/>
                </a:lnTo>
                <a:lnTo>
                  <a:pt x="54" y="462"/>
                </a:lnTo>
                <a:lnTo>
                  <a:pt x="60" y="462"/>
                </a:lnTo>
                <a:lnTo>
                  <a:pt x="66" y="456"/>
                </a:lnTo>
                <a:lnTo>
                  <a:pt x="66" y="450"/>
                </a:lnTo>
                <a:lnTo>
                  <a:pt x="72" y="444"/>
                </a:lnTo>
                <a:lnTo>
                  <a:pt x="72" y="438"/>
                </a:lnTo>
                <a:lnTo>
                  <a:pt x="78" y="432"/>
                </a:lnTo>
                <a:lnTo>
                  <a:pt x="84" y="426"/>
                </a:lnTo>
                <a:lnTo>
                  <a:pt x="90" y="420"/>
                </a:lnTo>
                <a:lnTo>
                  <a:pt x="96" y="420"/>
                </a:lnTo>
                <a:lnTo>
                  <a:pt x="96" y="414"/>
                </a:lnTo>
                <a:lnTo>
                  <a:pt x="102" y="408"/>
                </a:lnTo>
                <a:lnTo>
                  <a:pt x="102" y="402"/>
                </a:lnTo>
                <a:lnTo>
                  <a:pt x="108" y="396"/>
                </a:lnTo>
                <a:lnTo>
                  <a:pt x="108" y="384"/>
                </a:lnTo>
                <a:lnTo>
                  <a:pt x="108" y="378"/>
                </a:lnTo>
                <a:lnTo>
                  <a:pt x="108" y="372"/>
                </a:lnTo>
                <a:lnTo>
                  <a:pt x="108" y="366"/>
                </a:lnTo>
                <a:lnTo>
                  <a:pt x="108" y="360"/>
                </a:lnTo>
                <a:lnTo>
                  <a:pt x="102" y="354"/>
                </a:lnTo>
                <a:lnTo>
                  <a:pt x="102" y="348"/>
                </a:lnTo>
                <a:lnTo>
                  <a:pt x="96" y="342"/>
                </a:lnTo>
                <a:lnTo>
                  <a:pt x="96" y="336"/>
                </a:lnTo>
                <a:lnTo>
                  <a:pt x="90" y="336"/>
                </a:lnTo>
                <a:lnTo>
                  <a:pt x="84" y="330"/>
                </a:lnTo>
                <a:lnTo>
                  <a:pt x="150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>
            <a:off x="1595520" y="1633680"/>
            <a:ext cx="780840" cy="1314360"/>
          </a:xfrm>
          <a:custGeom>
            <a:avLst/>
            <a:gdLst/>
            <a:ahLst/>
            <a:rect l="l" t="t" r="r" b="b"/>
            <a:pathLst>
              <a:path w="492" h="828">
                <a:moveTo>
                  <a:pt x="150" y="0"/>
                </a:moveTo>
                <a:lnTo>
                  <a:pt x="216" y="18"/>
                </a:lnTo>
                <a:lnTo>
                  <a:pt x="198" y="120"/>
                </a:lnTo>
                <a:lnTo>
                  <a:pt x="198" y="126"/>
                </a:lnTo>
                <a:lnTo>
                  <a:pt x="198" y="132"/>
                </a:lnTo>
                <a:lnTo>
                  <a:pt x="198" y="138"/>
                </a:lnTo>
                <a:lnTo>
                  <a:pt x="198" y="144"/>
                </a:lnTo>
                <a:lnTo>
                  <a:pt x="198" y="150"/>
                </a:lnTo>
                <a:lnTo>
                  <a:pt x="198" y="156"/>
                </a:lnTo>
                <a:lnTo>
                  <a:pt x="204" y="156"/>
                </a:lnTo>
                <a:lnTo>
                  <a:pt x="204" y="162"/>
                </a:lnTo>
                <a:lnTo>
                  <a:pt x="210" y="162"/>
                </a:lnTo>
                <a:lnTo>
                  <a:pt x="210" y="168"/>
                </a:lnTo>
                <a:lnTo>
                  <a:pt x="216" y="168"/>
                </a:lnTo>
                <a:lnTo>
                  <a:pt x="216" y="174"/>
                </a:lnTo>
                <a:lnTo>
                  <a:pt x="216" y="180"/>
                </a:lnTo>
                <a:lnTo>
                  <a:pt x="216" y="186"/>
                </a:lnTo>
                <a:lnTo>
                  <a:pt x="210" y="192"/>
                </a:lnTo>
                <a:lnTo>
                  <a:pt x="210" y="198"/>
                </a:lnTo>
                <a:lnTo>
                  <a:pt x="204" y="198"/>
                </a:lnTo>
                <a:lnTo>
                  <a:pt x="204" y="204"/>
                </a:lnTo>
                <a:lnTo>
                  <a:pt x="210" y="204"/>
                </a:lnTo>
                <a:lnTo>
                  <a:pt x="216" y="204"/>
                </a:lnTo>
                <a:lnTo>
                  <a:pt x="216" y="210"/>
                </a:lnTo>
                <a:lnTo>
                  <a:pt x="222" y="210"/>
                </a:lnTo>
                <a:lnTo>
                  <a:pt x="228" y="210"/>
                </a:lnTo>
                <a:lnTo>
                  <a:pt x="228" y="216"/>
                </a:lnTo>
                <a:lnTo>
                  <a:pt x="234" y="216"/>
                </a:lnTo>
                <a:lnTo>
                  <a:pt x="234" y="222"/>
                </a:lnTo>
                <a:lnTo>
                  <a:pt x="240" y="228"/>
                </a:lnTo>
                <a:lnTo>
                  <a:pt x="240" y="234"/>
                </a:lnTo>
                <a:lnTo>
                  <a:pt x="246" y="240"/>
                </a:lnTo>
                <a:lnTo>
                  <a:pt x="246" y="246"/>
                </a:lnTo>
                <a:lnTo>
                  <a:pt x="246" y="252"/>
                </a:lnTo>
                <a:lnTo>
                  <a:pt x="252" y="258"/>
                </a:lnTo>
                <a:lnTo>
                  <a:pt x="252" y="264"/>
                </a:lnTo>
                <a:lnTo>
                  <a:pt x="258" y="270"/>
                </a:lnTo>
                <a:lnTo>
                  <a:pt x="258" y="276"/>
                </a:lnTo>
                <a:lnTo>
                  <a:pt x="264" y="288"/>
                </a:lnTo>
                <a:lnTo>
                  <a:pt x="270" y="294"/>
                </a:lnTo>
                <a:lnTo>
                  <a:pt x="270" y="300"/>
                </a:lnTo>
                <a:lnTo>
                  <a:pt x="276" y="300"/>
                </a:lnTo>
                <a:lnTo>
                  <a:pt x="282" y="300"/>
                </a:lnTo>
                <a:lnTo>
                  <a:pt x="288" y="306"/>
                </a:lnTo>
                <a:lnTo>
                  <a:pt x="288" y="312"/>
                </a:lnTo>
                <a:lnTo>
                  <a:pt x="288" y="318"/>
                </a:lnTo>
                <a:lnTo>
                  <a:pt x="288" y="324"/>
                </a:lnTo>
                <a:lnTo>
                  <a:pt x="288" y="330"/>
                </a:lnTo>
                <a:lnTo>
                  <a:pt x="288" y="336"/>
                </a:lnTo>
                <a:lnTo>
                  <a:pt x="288" y="342"/>
                </a:lnTo>
                <a:lnTo>
                  <a:pt x="282" y="342"/>
                </a:lnTo>
                <a:lnTo>
                  <a:pt x="276" y="342"/>
                </a:lnTo>
                <a:lnTo>
                  <a:pt x="276" y="348"/>
                </a:lnTo>
                <a:lnTo>
                  <a:pt x="270" y="348"/>
                </a:lnTo>
                <a:lnTo>
                  <a:pt x="270" y="354"/>
                </a:lnTo>
                <a:lnTo>
                  <a:pt x="270" y="360"/>
                </a:lnTo>
                <a:lnTo>
                  <a:pt x="276" y="366"/>
                </a:lnTo>
                <a:lnTo>
                  <a:pt x="276" y="372"/>
                </a:lnTo>
                <a:lnTo>
                  <a:pt x="282" y="372"/>
                </a:lnTo>
                <a:lnTo>
                  <a:pt x="282" y="378"/>
                </a:lnTo>
                <a:lnTo>
                  <a:pt x="276" y="378"/>
                </a:lnTo>
                <a:lnTo>
                  <a:pt x="270" y="378"/>
                </a:lnTo>
                <a:lnTo>
                  <a:pt x="270" y="384"/>
                </a:lnTo>
                <a:lnTo>
                  <a:pt x="264" y="390"/>
                </a:lnTo>
                <a:lnTo>
                  <a:pt x="264" y="396"/>
                </a:lnTo>
                <a:lnTo>
                  <a:pt x="264" y="402"/>
                </a:lnTo>
                <a:lnTo>
                  <a:pt x="258" y="408"/>
                </a:lnTo>
                <a:lnTo>
                  <a:pt x="258" y="414"/>
                </a:lnTo>
                <a:lnTo>
                  <a:pt x="258" y="420"/>
                </a:lnTo>
                <a:lnTo>
                  <a:pt x="258" y="426"/>
                </a:lnTo>
                <a:lnTo>
                  <a:pt x="258" y="432"/>
                </a:lnTo>
                <a:lnTo>
                  <a:pt x="264" y="432"/>
                </a:lnTo>
                <a:lnTo>
                  <a:pt x="270" y="432"/>
                </a:lnTo>
                <a:lnTo>
                  <a:pt x="270" y="426"/>
                </a:lnTo>
                <a:lnTo>
                  <a:pt x="276" y="426"/>
                </a:lnTo>
                <a:lnTo>
                  <a:pt x="276" y="420"/>
                </a:lnTo>
                <a:lnTo>
                  <a:pt x="276" y="414"/>
                </a:lnTo>
                <a:lnTo>
                  <a:pt x="282" y="414"/>
                </a:lnTo>
                <a:lnTo>
                  <a:pt x="288" y="414"/>
                </a:lnTo>
                <a:lnTo>
                  <a:pt x="294" y="414"/>
                </a:lnTo>
                <a:lnTo>
                  <a:pt x="300" y="408"/>
                </a:lnTo>
                <a:lnTo>
                  <a:pt x="306" y="408"/>
                </a:lnTo>
                <a:lnTo>
                  <a:pt x="306" y="414"/>
                </a:lnTo>
                <a:lnTo>
                  <a:pt x="306" y="420"/>
                </a:lnTo>
                <a:lnTo>
                  <a:pt x="306" y="426"/>
                </a:lnTo>
                <a:lnTo>
                  <a:pt x="306" y="432"/>
                </a:lnTo>
                <a:lnTo>
                  <a:pt x="306" y="438"/>
                </a:lnTo>
                <a:lnTo>
                  <a:pt x="306" y="444"/>
                </a:lnTo>
                <a:lnTo>
                  <a:pt x="306" y="450"/>
                </a:lnTo>
                <a:lnTo>
                  <a:pt x="312" y="456"/>
                </a:lnTo>
                <a:lnTo>
                  <a:pt x="312" y="462"/>
                </a:lnTo>
                <a:lnTo>
                  <a:pt x="312" y="468"/>
                </a:lnTo>
                <a:lnTo>
                  <a:pt x="318" y="468"/>
                </a:lnTo>
                <a:lnTo>
                  <a:pt x="318" y="474"/>
                </a:lnTo>
                <a:lnTo>
                  <a:pt x="318" y="480"/>
                </a:lnTo>
                <a:lnTo>
                  <a:pt x="318" y="486"/>
                </a:lnTo>
                <a:lnTo>
                  <a:pt x="318" y="492"/>
                </a:lnTo>
                <a:lnTo>
                  <a:pt x="318" y="498"/>
                </a:lnTo>
                <a:lnTo>
                  <a:pt x="318" y="504"/>
                </a:lnTo>
                <a:lnTo>
                  <a:pt x="318" y="510"/>
                </a:lnTo>
                <a:lnTo>
                  <a:pt x="324" y="510"/>
                </a:lnTo>
                <a:lnTo>
                  <a:pt x="324" y="516"/>
                </a:lnTo>
                <a:lnTo>
                  <a:pt x="330" y="516"/>
                </a:lnTo>
                <a:lnTo>
                  <a:pt x="336" y="516"/>
                </a:lnTo>
                <a:lnTo>
                  <a:pt x="342" y="516"/>
                </a:lnTo>
                <a:lnTo>
                  <a:pt x="348" y="516"/>
                </a:lnTo>
                <a:lnTo>
                  <a:pt x="348" y="522"/>
                </a:lnTo>
                <a:lnTo>
                  <a:pt x="348" y="528"/>
                </a:lnTo>
                <a:lnTo>
                  <a:pt x="348" y="534"/>
                </a:lnTo>
                <a:lnTo>
                  <a:pt x="348" y="540"/>
                </a:lnTo>
                <a:lnTo>
                  <a:pt x="348" y="546"/>
                </a:lnTo>
                <a:lnTo>
                  <a:pt x="348" y="552"/>
                </a:lnTo>
                <a:lnTo>
                  <a:pt x="354" y="552"/>
                </a:lnTo>
                <a:lnTo>
                  <a:pt x="360" y="552"/>
                </a:lnTo>
                <a:lnTo>
                  <a:pt x="360" y="558"/>
                </a:lnTo>
                <a:lnTo>
                  <a:pt x="366" y="558"/>
                </a:lnTo>
                <a:lnTo>
                  <a:pt x="372" y="558"/>
                </a:lnTo>
                <a:lnTo>
                  <a:pt x="372" y="552"/>
                </a:lnTo>
                <a:lnTo>
                  <a:pt x="378" y="552"/>
                </a:lnTo>
                <a:lnTo>
                  <a:pt x="384" y="552"/>
                </a:lnTo>
                <a:lnTo>
                  <a:pt x="390" y="552"/>
                </a:lnTo>
                <a:lnTo>
                  <a:pt x="396" y="552"/>
                </a:lnTo>
                <a:lnTo>
                  <a:pt x="402" y="552"/>
                </a:lnTo>
                <a:lnTo>
                  <a:pt x="408" y="552"/>
                </a:lnTo>
                <a:lnTo>
                  <a:pt x="420" y="552"/>
                </a:lnTo>
                <a:lnTo>
                  <a:pt x="426" y="552"/>
                </a:lnTo>
                <a:lnTo>
                  <a:pt x="432" y="552"/>
                </a:lnTo>
                <a:lnTo>
                  <a:pt x="438" y="552"/>
                </a:lnTo>
                <a:lnTo>
                  <a:pt x="444" y="552"/>
                </a:lnTo>
                <a:lnTo>
                  <a:pt x="450" y="546"/>
                </a:lnTo>
                <a:lnTo>
                  <a:pt x="456" y="546"/>
                </a:lnTo>
                <a:lnTo>
                  <a:pt x="462" y="546"/>
                </a:lnTo>
                <a:lnTo>
                  <a:pt x="468" y="546"/>
                </a:lnTo>
                <a:lnTo>
                  <a:pt x="474" y="552"/>
                </a:lnTo>
                <a:lnTo>
                  <a:pt x="480" y="558"/>
                </a:lnTo>
                <a:lnTo>
                  <a:pt x="480" y="564"/>
                </a:lnTo>
                <a:lnTo>
                  <a:pt x="486" y="570"/>
                </a:lnTo>
                <a:lnTo>
                  <a:pt x="492" y="576"/>
                </a:lnTo>
                <a:lnTo>
                  <a:pt x="492" y="582"/>
                </a:lnTo>
                <a:lnTo>
                  <a:pt x="456" y="828"/>
                </a:lnTo>
                <a:lnTo>
                  <a:pt x="0" y="744"/>
                </a:lnTo>
                <a:lnTo>
                  <a:pt x="30" y="570"/>
                </a:lnTo>
                <a:lnTo>
                  <a:pt x="30" y="564"/>
                </a:lnTo>
                <a:lnTo>
                  <a:pt x="30" y="558"/>
                </a:lnTo>
                <a:lnTo>
                  <a:pt x="30" y="552"/>
                </a:lnTo>
                <a:lnTo>
                  <a:pt x="36" y="546"/>
                </a:lnTo>
                <a:lnTo>
                  <a:pt x="36" y="540"/>
                </a:lnTo>
                <a:lnTo>
                  <a:pt x="36" y="534"/>
                </a:lnTo>
                <a:lnTo>
                  <a:pt x="42" y="534"/>
                </a:lnTo>
                <a:lnTo>
                  <a:pt x="42" y="528"/>
                </a:lnTo>
                <a:lnTo>
                  <a:pt x="42" y="522"/>
                </a:lnTo>
                <a:lnTo>
                  <a:pt x="42" y="516"/>
                </a:lnTo>
                <a:lnTo>
                  <a:pt x="42" y="510"/>
                </a:lnTo>
                <a:lnTo>
                  <a:pt x="36" y="510"/>
                </a:lnTo>
                <a:lnTo>
                  <a:pt x="36" y="504"/>
                </a:lnTo>
                <a:lnTo>
                  <a:pt x="30" y="504"/>
                </a:lnTo>
                <a:lnTo>
                  <a:pt x="24" y="498"/>
                </a:lnTo>
                <a:lnTo>
                  <a:pt x="24" y="492"/>
                </a:lnTo>
                <a:lnTo>
                  <a:pt x="24" y="486"/>
                </a:lnTo>
                <a:lnTo>
                  <a:pt x="30" y="480"/>
                </a:lnTo>
                <a:lnTo>
                  <a:pt x="36" y="480"/>
                </a:lnTo>
                <a:lnTo>
                  <a:pt x="36" y="474"/>
                </a:lnTo>
                <a:lnTo>
                  <a:pt x="42" y="474"/>
                </a:lnTo>
                <a:lnTo>
                  <a:pt x="42" y="468"/>
                </a:lnTo>
                <a:lnTo>
                  <a:pt x="48" y="468"/>
                </a:lnTo>
                <a:lnTo>
                  <a:pt x="48" y="462"/>
                </a:lnTo>
                <a:lnTo>
                  <a:pt x="54" y="462"/>
                </a:lnTo>
                <a:lnTo>
                  <a:pt x="60" y="462"/>
                </a:lnTo>
                <a:lnTo>
                  <a:pt x="66" y="456"/>
                </a:lnTo>
                <a:lnTo>
                  <a:pt x="66" y="450"/>
                </a:lnTo>
                <a:lnTo>
                  <a:pt x="72" y="444"/>
                </a:lnTo>
                <a:lnTo>
                  <a:pt x="72" y="438"/>
                </a:lnTo>
                <a:lnTo>
                  <a:pt x="78" y="432"/>
                </a:lnTo>
                <a:lnTo>
                  <a:pt x="84" y="426"/>
                </a:lnTo>
                <a:lnTo>
                  <a:pt x="90" y="420"/>
                </a:lnTo>
                <a:lnTo>
                  <a:pt x="96" y="420"/>
                </a:lnTo>
                <a:lnTo>
                  <a:pt x="96" y="414"/>
                </a:lnTo>
                <a:lnTo>
                  <a:pt x="102" y="408"/>
                </a:lnTo>
                <a:lnTo>
                  <a:pt x="102" y="402"/>
                </a:lnTo>
                <a:lnTo>
                  <a:pt x="108" y="396"/>
                </a:lnTo>
                <a:lnTo>
                  <a:pt x="108" y="384"/>
                </a:lnTo>
                <a:lnTo>
                  <a:pt x="108" y="378"/>
                </a:lnTo>
                <a:lnTo>
                  <a:pt x="108" y="372"/>
                </a:lnTo>
                <a:lnTo>
                  <a:pt x="108" y="366"/>
                </a:lnTo>
                <a:lnTo>
                  <a:pt x="108" y="360"/>
                </a:lnTo>
                <a:lnTo>
                  <a:pt x="102" y="354"/>
                </a:lnTo>
                <a:lnTo>
                  <a:pt x="102" y="348"/>
                </a:lnTo>
                <a:lnTo>
                  <a:pt x="96" y="342"/>
                </a:lnTo>
                <a:lnTo>
                  <a:pt x="96" y="336"/>
                </a:lnTo>
                <a:lnTo>
                  <a:pt x="90" y="336"/>
                </a:lnTo>
                <a:lnTo>
                  <a:pt x="84" y="330"/>
                </a:lnTo>
                <a:lnTo>
                  <a:pt x="150" y="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2300400" y="2452680"/>
            <a:ext cx="933480" cy="790560"/>
          </a:xfrm>
          <a:custGeom>
            <a:avLst/>
            <a:gdLst/>
            <a:ahLst/>
            <a:rect l="l" t="t" r="r" b="b"/>
            <a:pathLst>
              <a:path w="588" h="498">
                <a:moveTo>
                  <a:pt x="60" y="0"/>
                </a:moveTo>
                <a:lnTo>
                  <a:pt x="588" y="60"/>
                </a:lnTo>
                <a:lnTo>
                  <a:pt x="564" y="498"/>
                </a:lnTo>
                <a:lnTo>
                  <a:pt x="0" y="432"/>
                </a:lnTo>
                <a:lnTo>
                  <a:pt x="60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2300400" y="2452680"/>
            <a:ext cx="933480" cy="790560"/>
          </a:xfrm>
          <a:custGeom>
            <a:avLst/>
            <a:gdLst/>
            <a:ahLst/>
            <a:rect l="l" t="t" r="r" b="b"/>
            <a:pathLst>
              <a:path w="588" h="498">
                <a:moveTo>
                  <a:pt x="60" y="0"/>
                </a:moveTo>
                <a:lnTo>
                  <a:pt x="588" y="60"/>
                </a:lnTo>
                <a:lnTo>
                  <a:pt x="564" y="498"/>
                </a:lnTo>
                <a:lnTo>
                  <a:pt x="0" y="432"/>
                </a:lnTo>
                <a:lnTo>
                  <a:pt x="60" y="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1785960" y="2881440"/>
            <a:ext cx="743040" cy="961920"/>
          </a:xfrm>
          <a:custGeom>
            <a:avLst/>
            <a:gdLst/>
            <a:ahLst/>
            <a:rect l="l" t="t" r="r" b="b"/>
            <a:pathLst>
              <a:path w="468" h="606">
                <a:moveTo>
                  <a:pt x="96" y="0"/>
                </a:moveTo>
                <a:lnTo>
                  <a:pt x="336" y="42"/>
                </a:lnTo>
                <a:lnTo>
                  <a:pt x="318" y="156"/>
                </a:lnTo>
                <a:lnTo>
                  <a:pt x="468" y="180"/>
                </a:lnTo>
                <a:lnTo>
                  <a:pt x="420" y="606"/>
                </a:lnTo>
                <a:lnTo>
                  <a:pt x="0" y="540"/>
                </a:lnTo>
                <a:lnTo>
                  <a:pt x="96" y="0"/>
                </a:lnTo>
              </a:path>
            </a:pathLst>
          </a:custGeom>
          <a:noFill/>
          <a:ln cap="rnd" w="9360">
            <a:solidFill>
              <a:srgbClr val="84828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1081080" y="2719440"/>
            <a:ext cx="857160" cy="1342800"/>
          </a:xfrm>
          <a:custGeom>
            <a:avLst/>
            <a:gdLst/>
            <a:ahLst/>
            <a:rect l="l" t="t" r="r" b="b"/>
            <a:pathLst>
              <a:path w="540" h="846">
                <a:moveTo>
                  <a:pt x="84" y="0"/>
                </a:moveTo>
                <a:lnTo>
                  <a:pt x="324" y="60"/>
                </a:lnTo>
                <a:lnTo>
                  <a:pt x="540" y="102"/>
                </a:lnTo>
                <a:lnTo>
                  <a:pt x="432" y="732"/>
                </a:lnTo>
                <a:lnTo>
                  <a:pt x="432" y="738"/>
                </a:lnTo>
                <a:lnTo>
                  <a:pt x="426" y="738"/>
                </a:lnTo>
                <a:lnTo>
                  <a:pt x="426" y="744"/>
                </a:lnTo>
                <a:lnTo>
                  <a:pt x="420" y="744"/>
                </a:lnTo>
                <a:lnTo>
                  <a:pt x="420" y="750"/>
                </a:lnTo>
                <a:lnTo>
                  <a:pt x="414" y="750"/>
                </a:lnTo>
                <a:lnTo>
                  <a:pt x="414" y="744"/>
                </a:lnTo>
                <a:lnTo>
                  <a:pt x="408" y="744"/>
                </a:lnTo>
                <a:lnTo>
                  <a:pt x="408" y="738"/>
                </a:lnTo>
                <a:lnTo>
                  <a:pt x="402" y="738"/>
                </a:lnTo>
                <a:lnTo>
                  <a:pt x="402" y="732"/>
                </a:lnTo>
                <a:lnTo>
                  <a:pt x="396" y="732"/>
                </a:lnTo>
                <a:lnTo>
                  <a:pt x="390" y="732"/>
                </a:lnTo>
                <a:lnTo>
                  <a:pt x="384" y="732"/>
                </a:lnTo>
                <a:lnTo>
                  <a:pt x="378" y="732"/>
                </a:lnTo>
                <a:lnTo>
                  <a:pt x="372" y="732"/>
                </a:lnTo>
                <a:lnTo>
                  <a:pt x="366" y="738"/>
                </a:lnTo>
                <a:lnTo>
                  <a:pt x="366" y="744"/>
                </a:lnTo>
                <a:lnTo>
                  <a:pt x="366" y="750"/>
                </a:lnTo>
                <a:lnTo>
                  <a:pt x="366" y="756"/>
                </a:lnTo>
                <a:lnTo>
                  <a:pt x="372" y="762"/>
                </a:lnTo>
                <a:lnTo>
                  <a:pt x="372" y="768"/>
                </a:lnTo>
                <a:lnTo>
                  <a:pt x="372" y="774"/>
                </a:lnTo>
                <a:lnTo>
                  <a:pt x="366" y="774"/>
                </a:lnTo>
                <a:lnTo>
                  <a:pt x="360" y="774"/>
                </a:lnTo>
                <a:lnTo>
                  <a:pt x="360" y="780"/>
                </a:lnTo>
                <a:lnTo>
                  <a:pt x="366" y="780"/>
                </a:lnTo>
                <a:lnTo>
                  <a:pt x="372" y="780"/>
                </a:lnTo>
                <a:lnTo>
                  <a:pt x="366" y="786"/>
                </a:lnTo>
                <a:lnTo>
                  <a:pt x="366" y="792"/>
                </a:lnTo>
                <a:lnTo>
                  <a:pt x="360" y="792"/>
                </a:lnTo>
                <a:lnTo>
                  <a:pt x="360" y="798"/>
                </a:lnTo>
                <a:lnTo>
                  <a:pt x="366" y="798"/>
                </a:lnTo>
                <a:lnTo>
                  <a:pt x="366" y="804"/>
                </a:lnTo>
                <a:lnTo>
                  <a:pt x="372" y="804"/>
                </a:lnTo>
                <a:lnTo>
                  <a:pt x="372" y="810"/>
                </a:lnTo>
                <a:lnTo>
                  <a:pt x="372" y="816"/>
                </a:lnTo>
                <a:lnTo>
                  <a:pt x="372" y="822"/>
                </a:lnTo>
                <a:lnTo>
                  <a:pt x="372" y="828"/>
                </a:lnTo>
                <a:lnTo>
                  <a:pt x="366" y="834"/>
                </a:lnTo>
                <a:lnTo>
                  <a:pt x="366" y="840"/>
                </a:lnTo>
                <a:lnTo>
                  <a:pt x="366" y="846"/>
                </a:lnTo>
                <a:lnTo>
                  <a:pt x="360" y="846"/>
                </a:lnTo>
                <a:lnTo>
                  <a:pt x="0" y="330"/>
                </a:lnTo>
                <a:lnTo>
                  <a:pt x="84" y="0"/>
                </a:lnTo>
                <a:close/>
              </a:path>
            </a:pathLst>
          </a:custGeom>
          <a:solidFill>
            <a:srgbClr val="83ff9b"/>
          </a:solidFill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1081080" y="2719440"/>
            <a:ext cx="857160" cy="1342800"/>
          </a:xfrm>
          <a:custGeom>
            <a:avLst/>
            <a:gdLst/>
            <a:ahLst/>
            <a:rect l="l" t="t" r="r" b="b"/>
            <a:pathLst>
              <a:path w="540" h="846">
                <a:moveTo>
                  <a:pt x="84" y="0"/>
                </a:moveTo>
                <a:lnTo>
                  <a:pt x="324" y="60"/>
                </a:lnTo>
                <a:lnTo>
                  <a:pt x="540" y="102"/>
                </a:lnTo>
                <a:lnTo>
                  <a:pt x="432" y="732"/>
                </a:lnTo>
                <a:lnTo>
                  <a:pt x="432" y="738"/>
                </a:lnTo>
                <a:lnTo>
                  <a:pt x="426" y="738"/>
                </a:lnTo>
                <a:lnTo>
                  <a:pt x="426" y="744"/>
                </a:lnTo>
                <a:lnTo>
                  <a:pt x="420" y="744"/>
                </a:lnTo>
                <a:lnTo>
                  <a:pt x="420" y="750"/>
                </a:lnTo>
                <a:lnTo>
                  <a:pt x="414" y="750"/>
                </a:lnTo>
                <a:lnTo>
                  <a:pt x="414" y="744"/>
                </a:lnTo>
                <a:lnTo>
                  <a:pt x="408" y="744"/>
                </a:lnTo>
                <a:lnTo>
                  <a:pt x="408" y="738"/>
                </a:lnTo>
                <a:lnTo>
                  <a:pt x="402" y="738"/>
                </a:lnTo>
                <a:lnTo>
                  <a:pt x="402" y="732"/>
                </a:lnTo>
                <a:lnTo>
                  <a:pt x="396" y="732"/>
                </a:lnTo>
                <a:lnTo>
                  <a:pt x="390" y="732"/>
                </a:lnTo>
                <a:lnTo>
                  <a:pt x="384" y="732"/>
                </a:lnTo>
                <a:lnTo>
                  <a:pt x="378" y="732"/>
                </a:lnTo>
                <a:lnTo>
                  <a:pt x="372" y="732"/>
                </a:lnTo>
                <a:lnTo>
                  <a:pt x="366" y="738"/>
                </a:lnTo>
                <a:lnTo>
                  <a:pt x="366" y="744"/>
                </a:lnTo>
                <a:lnTo>
                  <a:pt x="366" y="750"/>
                </a:lnTo>
                <a:lnTo>
                  <a:pt x="366" y="756"/>
                </a:lnTo>
                <a:lnTo>
                  <a:pt x="372" y="762"/>
                </a:lnTo>
                <a:lnTo>
                  <a:pt x="372" y="768"/>
                </a:lnTo>
                <a:lnTo>
                  <a:pt x="372" y="774"/>
                </a:lnTo>
                <a:lnTo>
                  <a:pt x="366" y="774"/>
                </a:lnTo>
                <a:lnTo>
                  <a:pt x="360" y="774"/>
                </a:lnTo>
                <a:lnTo>
                  <a:pt x="360" y="780"/>
                </a:lnTo>
                <a:lnTo>
                  <a:pt x="366" y="780"/>
                </a:lnTo>
                <a:lnTo>
                  <a:pt x="372" y="780"/>
                </a:lnTo>
                <a:lnTo>
                  <a:pt x="366" y="786"/>
                </a:lnTo>
                <a:lnTo>
                  <a:pt x="366" y="792"/>
                </a:lnTo>
                <a:lnTo>
                  <a:pt x="360" y="792"/>
                </a:lnTo>
                <a:lnTo>
                  <a:pt x="360" y="798"/>
                </a:lnTo>
                <a:lnTo>
                  <a:pt x="366" y="798"/>
                </a:lnTo>
                <a:lnTo>
                  <a:pt x="366" y="804"/>
                </a:lnTo>
                <a:lnTo>
                  <a:pt x="372" y="804"/>
                </a:lnTo>
                <a:lnTo>
                  <a:pt x="372" y="810"/>
                </a:lnTo>
                <a:lnTo>
                  <a:pt x="372" y="816"/>
                </a:lnTo>
                <a:lnTo>
                  <a:pt x="372" y="822"/>
                </a:lnTo>
                <a:lnTo>
                  <a:pt x="372" y="828"/>
                </a:lnTo>
                <a:lnTo>
                  <a:pt x="366" y="834"/>
                </a:lnTo>
                <a:lnTo>
                  <a:pt x="366" y="840"/>
                </a:lnTo>
                <a:lnTo>
                  <a:pt x="366" y="846"/>
                </a:lnTo>
                <a:lnTo>
                  <a:pt x="360" y="846"/>
                </a:lnTo>
                <a:lnTo>
                  <a:pt x="0" y="330"/>
                </a:lnTo>
                <a:lnTo>
                  <a:pt x="84" y="0"/>
                </a:lnTo>
              </a:path>
            </a:pathLst>
          </a:custGeom>
          <a:noFill/>
          <a:ln cap="rnd" w="9360">
            <a:solidFill>
              <a:srgbClr val="aaaba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2205000" y="4071960"/>
            <a:ext cx="9720" cy="2844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18"/>
                </a:moveTo>
                <a:lnTo>
                  <a:pt x="6" y="0"/>
                </a:lnTo>
                <a:lnTo>
                  <a:pt x="0" y="18"/>
                </a:lnTo>
                <a:close/>
              </a:path>
            </a:pathLst>
          </a:custGeom>
          <a:solidFill>
            <a:srgbClr val="d81e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1662120" y="4081320"/>
            <a:ext cx="28440" cy="9720"/>
          </a:xfrm>
          <a:custGeom>
            <a:avLst/>
            <a:gdLst/>
            <a:ahLst/>
            <a:rect l="l" t="t" r="r" b="b"/>
            <a:pathLst>
              <a:path w="18" h="6">
                <a:moveTo>
                  <a:pt x="18" y="0"/>
                </a:moveTo>
                <a:lnTo>
                  <a:pt x="0" y="6"/>
                </a:lnTo>
                <a:lnTo>
                  <a:pt x="18" y="0"/>
                </a:lnTo>
                <a:close/>
              </a:path>
            </a:pathLst>
          </a:custGeom>
          <a:solidFill>
            <a:srgbClr val="d81e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1681200" y="4138560"/>
            <a:ext cx="28440" cy="9720"/>
          </a:xfrm>
          <a:custGeom>
            <a:avLst/>
            <a:gdLst/>
            <a:ahLst/>
            <a:rect l="l" t="t" r="r" b="b"/>
            <a:pathLst>
              <a:path w="18" h="6">
                <a:moveTo>
                  <a:pt x="6" y="0"/>
                </a:moveTo>
                <a:lnTo>
                  <a:pt x="18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d81e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1662120" y="4033800"/>
            <a:ext cx="1380960" cy="476280"/>
          </a:xfrm>
          <a:custGeom>
            <a:avLst/>
            <a:gdLst/>
            <a:ahLst/>
            <a:rect l="l" t="t" r="r" b="b"/>
            <a:pathLst>
              <a:path w="145" h="50">
                <a:moveTo>
                  <a:pt x="3" y="12"/>
                </a:moveTo>
                <a:cubicBezTo>
                  <a:pt x="3" y="12"/>
                  <a:pt x="1" y="10"/>
                  <a:pt x="1" y="9"/>
                </a:cubicBezTo>
                <a:cubicBezTo>
                  <a:pt x="0" y="1"/>
                  <a:pt x="7" y="3"/>
                  <a:pt x="13" y="2"/>
                </a:cubicBezTo>
                <a:cubicBezTo>
                  <a:pt x="17" y="1"/>
                  <a:pt x="15" y="2"/>
                  <a:pt x="18" y="0"/>
                </a:cubicBezTo>
                <a:cubicBezTo>
                  <a:pt x="23" y="1"/>
                  <a:pt x="27" y="2"/>
                  <a:pt x="32" y="2"/>
                </a:cubicBezTo>
                <a:cubicBezTo>
                  <a:pt x="35" y="3"/>
                  <a:pt x="37" y="3"/>
                  <a:pt x="39" y="3"/>
                </a:cubicBezTo>
                <a:cubicBezTo>
                  <a:pt x="40" y="3"/>
                  <a:pt x="42" y="4"/>
                  <a:pt x="42" y="4"/>
                </a:cubicBezTo>
                <a:cubicBezTo>
                  <a:pt x="50" y="6"/>
                  <a:pt x="67" y="4"/>
                  <a:pt x="71" y="4"/>
                </a:cubicBezTo>
                <a:cubicBezTo>
                  <a:pt x="78" y="5"/>
                  <a:pt x="81" y="4"/>
                  <a:pt x="87" y="6"/>
                </a:cubicBezTo>
                <a:cubicBezTo>
                  <a:pt x="88" y="6"/>
                  <a:pt x="92" y="8"/>
                  <a:pt x="92" y="8"/>
                </a:cubicBezTo>
                <a:cubicBezTo>
                  <a:pt x="93" y="8"/>
                  <a:pt x="95" y="9"/>
                  <a:pt x="95" y="9"/>
                </a:cubicBezTo>
                <a:cubicBezTo>
                  <a:pt x="96" y="12"/>
                  <a:pt x="100" y="16"/>
                  <a:pt x="102" y="17"/>
                </a:cubicBezTo>
                <a:cubicBezTo>
                  <a:pt x="104" y="19"/>
                  <a:pt x="103" y="18"/>
                  <a:pt x="107" y="20"/>
                </a:cubicBezTo>
                <a:cubicBezTo>
                  <a:pt x="107" y="21"/>
                  <a:pt x="109" y="22"/>
                  <a:pt x="109" y="22"/>
                </a:cubicBezTo>
                <a:cubicBezTo>
                  <a:pt x="110" y="23"/>
                  <a:pt x="112" y="24"/>
                  <a:pt x="113" y="26"/>
                </a:cubicBezTo>
                <a:cubicBezTo>
                  <a:pt x="115" y="28"/>
                  <a:pt x="117" y="30"/>
                  <a:pt x="120" y="31"/>
                </a:cubicBezTo>
                <a:cubicBezTo>
                  <a:pt x="121" y="32"/>
                  <a:pt x="123" y="33"/>
                  <a:pt x="123" y="33"/>
                </a:cubicBezTo>
                <a:cubicBezTo>
                  <a:pt x="124" y="35"/>
                  <a:pt x="126" y="35"/>
                  <a:pt x="128" y="37"/>
                </a:cubicBezTo>
                <a:cubicBezTo>
                  <a:pt x="132" y="39"/>
                  <a:pt x="135" y="41"/>
                  <a:pt x="139" y="44"/>
                </a:cubicBezTo>
                <a:cubicBezTo>
                  <a:pt x="140" y="45"/>
                  <a:pt x="141" y="47"/>
                  <a:pt x="142" y="48"/>
                </a:cubicBezTo>
                <a:cubicBezTo>
                  <a:pt x="145" y="50"/>
                  <a:pt x="143" y="47"/>
                  <a:pt x="144" y="49"/>
                </a:cubicBezTo>
              </a:path>
            </a:pathLst>
          </a:custGeom>
          <a:noFill/>
          <a:ln w="38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2471760" y="3814920"/>
            <a:ext cx="114120" cy="266400"/>
          </a:xfrm>
          <a:custGeom>
            <a:avLst/>
            <a:gdLst/>
            <a:ahLst/>
            <a:rect l="l" t="t" r="r" b="b"/>
            <a:pathLst>
              <a:path w="12" h="28">
                <a:moveTo>
                  <a:pt x="0" y="28"/>
                </a:moveTo>
                <a:cubicBezTo>
                  <a:pt x="1" y="27"/>
                  <a:pt x="1" y="25"/>
                  <a:pt x="3" y="24"/>
                </a:cubicBezTo>
                <a:cubicBezTo>
                  <a:pt x="5" y="16"/>
                  <a:pt x="12" y="9"/>
                  <a:pt x="12" y="0"/>
                </a:cubicBezTo>
              </a:path>
            </a:pathLst>
          </a:custGeom>
          <a:noFill/>
          <a:ln w="38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3624120" y="3995640"/>
            <a:ext cx="228600" cy="266760"/>
          </a:xfrm>
          <a:custGeom>
            <a:avLst/>
            <a:gdLst/>
            <a:ahLst/>
            <a:rect l="l" t="t" r="r" b="b"/>
            <a:pathLst>
              <a:path w="24" h="28">
                <a:moveTo>
                  <a:pt x="3" y="0"/>
                </a:moveTo>
                <a:cubicBezTo>
                  <a:pt x="4" y="7"/>
                  <a:pt x="0" y="18"/>
                  <a:pt x="4" y="23"/>
                </a:cubicBezTo>
                <a:cubicBezTo>
                  <a:pt x="4" y="24"/>
                  <a:pt x="8" y="24"/>
                  <a:pt x="10" y="25"/>
                </a:cubicBezTo>
                <a:cubicBezTo>
                  <a:pt x="16" y="27"/>
                  <a:pt x="16" y="28"/>
                  <a:pt x="24" y="28"/>
                </a:cubicBezTo>
              </a:path>
            </a:pathLst>
          </a:custGeom>
          <a:noFill/>
          <a:ln w="38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3386160" y="4157640"/>
            <a:ext cx="228600" cy="181080"/>
          </a:xfrm>
          <a:custGeom>
            <a:avLst/>
            <a:gdLst/>
            <a:ahLst/>
            <a:rect l="l" t="t" r="r" b="b"/>
            <a:pathLst>
              <a:path w="24" h="19">
                <a:moveTo>
                  <a:pt x="0" y="0"/>
                </a:moveTo>
                <a:cubicBezTo>
                  <a:pt x="7" y="0"/>
                  <a:pt x="8" y="0"/>
                  <a:pt x="12" y="1"/>
                </a:cubicBezTo>
                <a:cubicBezTo>
                  <a:pt x="13" y="4"/>
                  <a:pt x="15" y="6"/>
                  <a:pt x="16" y="9"/>
                </a:cubicBezTo>
                <a:cubicBezTo>
                  <a:pt x="17" y="12"/>
                  <a:pt x="19" y="13"/>
                  <a:pt x="22" y="16"/>
                </a:cubicBezTo>
                <a:cubicBezTo>
                  <a:pt x="22" y="16"/>
                  <a:pt x="24" y="18"/>
                  <a:pt x="24" y="19"/>
                </a:cubicBezTo>
              </a:path>
            </a:pathLst>
          </a:custGeom>
          <a:noFill/>
          <a:ln w="38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3024360" y="4491000"/>
            <a:ext cx="218880" cy="61920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84" name=""/>
          <p:cNvGrpSpPr/>
          <p:nvPr/>
        </p:nvGrpSpPr>
        <p:grpSpPr>
          <a:xfrm>
            <a:off x="3881520" y="4929120"/>
            <a:ext cx="2819160" cy="857160"/>
            <a:chOff x="3881520" y="4929120"/>
            <a:chExt cx="2819160" cy="857160"/>
          </a:xfrm>
        </p:grpSpPr>
        <p:grpSp>
          <p:nvGrpSpPr>
            <p:cNvPr id="285" name=""/>
            <p:cNvGrpSpPr/>
            <p:nvPr/>
          </p:nvGrpSpPr>
          <p:grpSpPr>
            <a:xfrm>
              <a:off x="4348080" y="4929120"/>
              <a:ext cx="1068480" cy="428760"/>
              <a:chOff x="4348080" y="4929120"/>
              <a:chExt cx="1068480" cy="428760"/>
            </a:xfrm>
          </p:grpSpPr>
          <p:sp>
            <p:nvSpPr>
              <p:cNvPr id="286" name=""/>
              <p:cNvSpPr/>
              <p:nvPr/>
            </p:nvSpPr>
            <p:spPr>
              <a:xfrm>
                <a:off x="4348080" y="5224320"/>
                <a:ext cx="190440" cy="66960"/>
              </a:xfrm>
              <a:custGeom>
                <a:avLst/>
                <a:gdLst/>
                <a:ahLst/>
                <a:rect l="l" t="t" r="r" b="b"/>
                <a:pathLst>
                  <a:path w="20" h="7">
                    <a:moveTo>
                      <a:pt x="0" y="0"/>
                    </a:moveTo>
                    <a:lnTo>
                      <a:pt x="11" y="4"/>
                    </a:lnTo>
                    <a:cubicBezTo>
                      <a:pt x="11" y="4"/>
                      <a:pt x="16" y="6"/>
                      <a:pt x="16" y="6"/>
                    </a:cubicBezTo>
                    <a:cubicBezTo>
                      <a:pt x="17" y="6"/>
                      <a:pt x="18" y="6"/>
                      <a:pt x="19" y="6"/>
                    </a:cubicBezTo>
                    <a:cubicBezTo>
                      <a:pt x="19" y="7"/>
                      <a:pt x="20" y="7"/>
                      <a:pt x="20" y="7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" name=""/>
              <p:cNvSpPr/>
              <p:nvPr/>
            </p:nvSpPr>
            <p:spPr>
              <a:xfrm>
                <a:off x="4481640" y="5281560"/>
                <a:ext cx="37800" cy="76320"/>
              </a:xfrm>
              <a:custGeom>
                <a:avLst/>
                <a:gdLst/>
                <a:ahLst/>
                <a:rect l="l" t="t" r="r" b="b"/>
                <a:pathLst>
                  <a:path w="4" h="8">
                    <a:moveTo>
                      <a:pt x="0" y="0"/>
                    </a:moveTo>
                    <a:cubicBezTo>
                      <a:pt x="2" y="3"/>
                      <a:pt x="2" y="6"/>
                      <a:pt x="4" y="8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" name=""/>
              <p:cNvSpPr/>
              <p:nvPr/>
            </p:nvSpPr>
            <p:spPr>
              <a:xfrm>
                <a:off x="4767120" y="5100480"/>
                <a:ext cx="28800" cy="114480"/>
              </a:xfrm>
              <a:custGeom>
                <a:avLst/>
                <a:gdLst/>
                <a:ahLst/>
                <a:rect l="l" t="t" r="r" b="b"/>
                <a:pathLst>
                  <a:path w="3" h="12">
                    <a:moveTo>
                      <a:pt x="3" y="0"/>
                    </a:moveTo>
                    <a:cubicBezTo>
                      <a:pt x="3" y="4"/>
                      <a:pt x="0" y="8"/>
                      <a:pt x="0" y="12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" name=""/>
              <p:cNvSpPr/>
              <p:nvPr/>
            </p:nvSpPr>
            <p:spPr>
              <a:xfrm>
                <a:off x="4890960" y="5072040"/>
                <a:ext cx="133560" cy="133200"/>
              </a:xfrm>
              <a:custGeom>
                <a:avLst/>
                <a:gdLst/>
                <a:ahLst/>
                <a:rect l="l" t="t" r="r" b="b"/>
                <a:pathLst>
                  <a:path w="14" h="14">
                    <a:moveTo>
                      <a:pt x="0" y="0"/>
                    </a:moveTo>
                    <a:cubicBezTo>
                      <a:pt x="2" y="5"/>
                      <a:pt x="3" y="8"/>
                      <a:pt x="8" y="10"/>
                    </a:cubicBezTo>
                    <a:cubicBezTo>
                      <a:pt x="11" y="12"/>
                      <a:pt x="9" y="11"/>
                      <a:pt x="13" y="13"/>
                    </a:cubicBezTo>
                    <a:cubicBezTo>
                      <a:pt x="13" y="13"/>
                      <a:pt x="14" y="14"/>
                      <a:pt x="14" y="14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" name=""/>
              <p:cNvSpPr/>
              <p:nvPr/>
            </p:nvSpPr>
            <p:spPr>
              <a:xfrm>
                <a:off x="5415120" y="4929120"/>
                <a:ext cx="1440" cy="133560"/>
              </a:xfrm>
              <a:prstGeom prst="line">
                <a:avLst/>
              </a:prstGeom>
              <a:ln w="381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1" name=""/>
            <p:cNvGrpSpPr/>
            <p:nvPr/>
          </p:nvGrpSpPr>
          <p:grpSpPr>
            <a:xfrm>
              <a:off x="3881520" y="4929120"/>
              <a:ext cx="2819160" cy="857160"/>
              <a:chOff x="3881520" y="4929120"/>
              <a:chExt cx="2819160" cy="857160"/>
            </a:xfrm>
          </p:grpSpPr>
          <p:sp>
            <p:nvSpPr>
              <p:cNvPr id="292" name=""/>
              <p:cNvSpPr/>
              <p:nvPr/>
            </p:nvSpPr>
            <p:spPr>
              <a:xfrm>
                <a:off x="6291360" y="5129280"/>
                <a:ext cx="123840" cy="38160"/>
              </a:xfrm>
              <a:custGeom>
                <a:avLst/>
                <a:gdLst/>
                <a:ahLst/>
                <a:rect l="l" t="t" r="r" b="b"/>
                <a:pathLst>
                  <a:path w="13" h="4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1" y="2"/>
                      <a:pt x="13" y="1"/>
                      <a:pt x="13" y="1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" name=""/>
              <p:cNvSpPr/>
              <p:nvPr/>
            </p:nvSpPr>
            <p:spPr>
              <a:xfrm>
                <a:off x="6243480" y="5024520"/>
                <a:ext cx="1800" cy="162000"/>
              </a:xfrm>
              <a:prstGeom prst="line">
                <a:avLst/>
              </a:prstGeom>
              <a:ln w="381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" name=""/>
              <p:cNvSpPr/>
              <p:nvPr/>
            </p:nvSpPr>
            <p:spPr>
              <a:xfrm>
                <a:off x="6253200" y="4938840"/>
                <a:ext cx="114120" cy="266400"/>
              </a:xfrm>
              <a:custGeom>
                <a:avLst/>
                <a:gdLst/>
                <a:ahLst/>
                <a:rect l="l" t="t" r="r" b="b"/>
                <a:pathLst>
                  <a:path w="12" h="28">
                    <a:moveTo>
                      <a:pt x="12" y="0"/>
                    </a:moveTo>
                    <a:cubicBezTo>
                      <a:pt x="8" y="6"/>
                      <a:pt x="6" y="13"/>
                      <a:pt x="4" y="20"/>
                    </a:cubicBezTo>
                    <a:cubicBezTo>
                      <a:pt x="4" y="21"/>
                      <a:pt x="3" y="28"/>
                      <a:pt x="0" y="28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" name=""/>
              <p:cNvSpPr/>
              <p:nvPr/>
            </p:nvSpPr>
            <p:spPr>
              <a:xfrm>
                <a:off x="6462720" y="517680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6" y="0"/>
                    </a:moveTo>
                    <a:cubicBezTo>
                      <a:pt x="4" y="2"/>
                      <a:pt x="4" y="3"/>
                      <a:pt x="4" y="6"/>
                    </a:cubicBezTo>
                    <a:cubicBezTo>
                      <a:pt x="1" y="5"/>
                      <a:pt x="0" y="5"/>
                      <a:pt x="2" y="5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" name=""/>
              <p:cNvSpPr/>
              <p:nvPr/>
            </p:nvSpPr>
            <p:spPr>
              <a:xfrm>
                <a:off x="6567480" y="5272200"/>
                <a:ext cx="9360" cy="47520"/>
              </a:xfrm>
              <a:custGeom>
                <a:avLst/>
                <a:gdLst/>
                <a:ahLst/>
                <a:rect l="l" t="t" r="r" b="b"/>
                <a:pathLst>
                  <a:path w="1" h="5">
                    <a:moveTo>
                      <a:pt x="0" y="0"/>
                    </a:moveTo>
                    <a:cubicBezTo>
                      <a:pt x="1" y="2"/>
                      <a:pt x="0" y="0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" name=""/>
              <p:cNvSpPr/>
              <p:nvPr/>
            </p:nvSpPr>
            <p:spPr>
              <a:xfrm>
                <a:off x="3881520" y="4929120"/>
                <a:ext cx="2705040" cy="857160"/>
              </a:xfrm>
              <a:custGeom>
                <a:avLst/>
                <a:gdLst/>
                <a:ahLst/>
                <a:rect l="l" t="t" r="r" b="b"/>
                <a:pathLst>
                  <a:path w="284" h="90">
                    <a:moveTo>
                      <a:pt x="0" y="90"/>
                    </a:moveTo>
                    <a:cubicBezTo>
                      <a:pt x="2" y="86"/>
                      <a:pt x="4" y="82"/>
                      <a:pt x="5" y="78"/>
                    </a:cubicBezTo>
                    <a:cubicBezTo>
                      <a:pt x="7" y="72"/>
                      <a:pt x="8" y="65"/>
                      <a:pt x="12" y="60"/>
                    </a:cubicBezTo>
                    <a:cubicBezTo>
                      <a:pt x="14" y="57"/>
                      <a:pt x="16" y="54"/>
                      <a:pt x="18" y="51"/>
                    </a:cubicBezTo>
                    <a:cubicBezTo>
                      <a:pt x="19" y="50"/>
                      <a:pt x="21" y="49"/>
                      <a:pt x="21" y="49"/>
                    </a:cubicBezTo>
                    <a:cubicBezTo>
                      <a:pt x="23" y="48"/>
                      <a:pt x="23" y="48"/>
                      <a:pt x="25" y="46"/>
                    </a:cubicBezTo>
                    <a:cubicBezTo>
                      <a:pt x="29" y="43"/>
                      <a:pt x="33" y="42"/>
                      <a:pt x="37" y="41"/>
                    </a:cubicBezTo>
                    <a:cubicBezTo>
                      <a:pt x="39" y="38"/>
                      <a:pt x="40" y="37"/>
                      <a:pt x="42" y="36"/>
                    </a:cubicBezTo>
                    <a:cubicBezTo>
                      <a:pt x="45" y="31"/>
                      <a:pt x="52" y="29"/>
                      <a:pt x="57" y="27"/>
                    </a:cubicBezTo>
                    <a:cubicBezTo>
                      <a:pt x="63" y="25"/>
                      <a:pt x="66" y="23"/>
                      <a:pt x="72" y="23"/>
                    </a:cubicBezTo>
                    <a:cubicBezTo>
                      <a:pt x="75" y="22"/>
                      <a:pt x="80" y="19"/>
                      <a:pt x="82" y="19"/>
                    </a:cubicBezTo>
                    <a:cubicBezTo>
                      <a:pt x="85" y="18"/>
                      <a:pt x="87" y="18"/>
                      <a:pt x="89" y="18"/>
                    </a:cubicBezTo>
                    <a:cubicBezTo>
                      <a:pt x="94" y="17"/>
                      <a:pt x="95" y="17"/>
                      <a:pt x="101" y="17"/>
                    </a:cubicBezTo>
                    <a:cubicBezTo>
                      <a:pt x="107" y="14"/>
                      <a:pt x="113" y="11"/>
                      <a:pt x="120" y="10"/>
                    </a:cubicBezTo>
                    <a:cubicBezTo>
                      <a:pt x="125" y="9"/>
                      <a:pt x="130" y="9"/>
                      <a:pt x="134" y="7"/>
                    </a:cubicBezTo>
                    <a:cubicBezTo>
                      <a:pt x="143" y="5"/>
                      <a:pt x="151" y="1"/>
                      <a:pt x="159" y="0"/>
                    </a:cubicBezTo>
                    <a:cubicBezTo>
                      <a:pt x="165" y="0"/>
                      <a:pt x="169" y="4"/>
                      <a:pt x="175" y="5"/>
                    </a:cubicBezTo>
                    <a:cubicBezTo>
                      <a:pt x="183" y="6"/>
                      <a:pt x="191" y="7"/>
                      <a:pt x="200" y="7"/>
                    </a:cubicBezTo>
                    <a:cubicBezTo>
                      <a:pt x="203" y="8"/>
                      <a:pt x="207" y="8"/>
                      <a:pt x="211" y="9"/>
                    </a:cubicBezTo>
                    <a:cubicBezTo>
                      <a:pt x="215" y="8"/>
                      <a:pt x="213" y="8"/>
                      <a:pt x="217" y="7"/>
                    </a:cubicBezTo>
                    <a:cubicBezTo>
                      <a:pt x="218" y="7"/>
                      <a:pt x="220" y="6"/>
                      <a:pt x="220" y="6"/>
                    </a:cubicBezTo>
                    <a:cubicBezTo>
                      <a:pt x="224" y="7"/>
                      <a:pt x="227" y="8"/>
                      <a:pt x="232" y="9"/>
                    </a:cubicBezTo>
                    <a:cubicBezTo>
                      <a:pt x="238" y="11"/>
                      <a:pt x="246" y="9"/>
                      <a:pt x="253" y="10"/>
                    </a:cubicBezTo>
                    <a:cubicBezTo>
                      <a:pt x="256" y="10"/>
                      <a:pt x="257" y="11"/>
                      <a:pt x="259" y="12"/>
                    </a:cubicBezTo>
                    <a:cubicBezTo>
                      <a:pt x="260" y="13"/>
                      <a:pt x="261" y="13"/>
                      <a:pt x="261" y="13"/>
                    </a:cubicBezTo>
                    <a:cubicBezTo>
                      <a:pt x="261" y="14"/>
                      <a:pt x="261" y="14"/>
                      <a:pt x="262" y="15"/>
                    </a:cubicBezTo>
                    <a:cubicBezTo>
                      <a:pt x="262" y="15"/>
                      <a:pt x="263" y="15"/>
                      <a:pt x="263" y="16"/>
                    </a:cubicBezTo>
                    <a:cubicBezTo>
                      <a:pt x="264" y="17"/>
                      <a:pt x="264" y="19"/>
                      <a:pt x="265" y="20"/>
                    </a:cubicBezTo>
                    <a:cubicBezTo>
                      <a:pt x="266" y="21"/>
                      <a:pt x="267" y="22"/>
                      <a:pt x="267" y="23"/>
                    </a:cubicBezTo>
                    <a:cubicBezTo>
                      <a:pt x="268" y="25"/>
                      <a:pt x="269" y="28"/>
                      <a:pt x="271" y="29"/>
                    </a:cubicBezTo>
                    <a:cubicBezTo>
                      <a:pt x="272" y="32"/>
                      <a:pt x="273" y="33"/>
                      <a:pt x="274" y="35"/>
                    </a:cubicBezTo>
                    <a:cubicBezTo>
                      <a:pt x="274" y="36"/>
                      <a:pt x="275" y="40"/>
                      <a:pt x="276" y="41"/>
                    </a:cubicBezTo>
                    <a:cubicBezTo>
                      <a:pt x="279" y="42"/>
                      <a:pt x="282" y="43"/>
                      <a:pt x="284" y="43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" name=""/>
              <p:cNvSpPr/>
              <p:nvPr/>
            </p:nvSpPr>
            <p:spPr>
              <a:xfrm>
                <a:off x="6243480" y="5186520"/>
                <a:ext cx="114480" cy="285480"/>
              </a:xfrm>
              <a:custGeom>
                <a:avLst/>
                <a:gdLst/>
                <a:ahLst/>
                <a:rect l="l" t="t" r="r" b="b"/>
                <a:pathLst>
                  <a:path w="12" h="30">
                    <a:moveTo>
                      <a:pt x="0" y="0"/>
                    </a:moveTo>
                    <a:cubicBezTo>
                      <a:pt x="2" y="3"/>
                      <a:pt x="0" y="3"/>
                      <a:pt x="3" y="3"/>
                    </a:cubicBezTo>
                    <a:cubicBezTo>
                      <a:pt x="3" y="5"/>
                      <a:pt x="5" y="8"/>
                      <a:pt x="5" y="8"/>
                    </a:cubicBezTo>
                    <a:cubicBezTo>
                      <a:pt x="5" y="11"/>
                      <a:pt x="3" y="15"/>
                      <a:pt x="7" y="16"/>
                    </a:cubicBezTo>
                    <a:cubicBezTo>
                      <a:pt x="8" y="18"/>
                      <a:pt x="10" y="19"/>
                      <a:pt x="11" y="21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8"/>
                      <a:pt x="10" y="28"/>
                      <a:pt x="9" y="30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" name=""/>
              <p:cNvSpPr/>
              <p:nvPr/>
            </p:nvSpPr>
            <p:spPr>
              <a:xfrm>
                <a:off x="6348240" y="5443560"/>
                <a:ext cx="95400" cy="9360"/>
              </a:xfrm>
              <a:custGeom>
                <a:avLst/>
                <a:gdLst/>
                <a:ahLst/>
                <a:rect l="l" t="t" r="r" b="b"/>
                <a:pathLst>
                  <a:path w="10" h="1">
                    <a:moveTo>
                      <a:pt x="0" y="0"/>
                    </a:moveTo>
                    <a:cubicBezTo>
                      <a:pt x="4" y="1"/>
                      <a:pt x="6" y="1"/>
                      <a:pt x="10" y="1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" name=""/>
              <p:cNvSpPr/>
              <p:nvPr/>
            </p:nvSpPr>
            <p:spPr>
              <a:xfrm>
                <a:off x="6253200" y="5319720"/>
                <a:ext cx="257040" cy="76320"/>
              </a:xfrm>
              <a:custGeom>
                <a:avLst/>
                <a:gdLst/>
                <a:ahLst/>
                <a:rect l="l" t="t" r="r" b="b"/>
                <a:pathLst>
                  <a:path w="27" h="8">
                    <a:moveTo>
                      <a:pt x="0" y="5"/>
                    </a:moveTo>
                    <a:cubicBezTo>
                      <a:pt x="9" y="8"/>
                      <a:pt x="18" y="0"/>
                      <a:pt x="27" y="0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1" name=""/>
              <p:cNvSpPr/>
              <p:nvPr/>
            </p:nvSpPr>
            <p:spPr>
              <a:xfrm>
                <a:off x="6500880" y="5291280"/>
                <a:ext cx="75960" cy="9360"/>
              </a:xfrm>
              <a:custGeom>
                <a:avLst/>
                <a:gdLst/>
                <a:ahLst/>
                <a:rect l="l" t="t" r="r" b="b"/>
                <a:pathLst>
                  <a:path w="8" h="1">
                    <a:moveTo>
                      <a:pt x="0" y="0"/>
                    </a:moveTo>
                    <a:cubicBezTo>
                      <a:pt x="4" y="1"/>
                      <a:pt x="5" y="1"/>
                      <a:pt x="8" y="1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2" name=""/>
              <p:cNvSpPr/>
              <p:nvPr/>
            </p:nvSpPr>
            <p:spPr>
              <a:xfrm>
                <a:off x="6576840" y="5319720"/>
                <a:ext cx="123840" cy="295200"/>
              </a:xfrm>
              <a:custGeom>
                <a:avLst/>
                <a:gdLst/>
                <a:ahLst/>
                <a:rect l="l" t="t" r="r" b="b"/>
                <a:pathLst>
                  <a:path w="13" h="31">
                    <a:moveTo>
                      <a:pt x="13" y="31"/>
                    </a:moveTo>
                    <a:cubicBezTo>
                      <a:pt x="13" y="29"/>
                      <a:pt x="13" y="26"/>
                      <a:pt x="13" y="24"/>
                    </a:cubicBezTo>
                    <a:cubicBezTo>
                      <a:pt x="13" y="21"/>
                      <a:pt x="7" y="13"/>
                      <a:pt x="5" y="11"/>
                    </a:cubicBezTo>
                    <a:cubicBezTo>
                      <a:pt x="4" y="8"/>
                      <a:pt x="4" y="4"/>
                      <a:pt x="1" y="2"/>
                    </a:cubicBezTo>
                    <a:cubicBezTo>
                      <a:pt x="0" y="0"/>
                      <a:pt x="0" y="1"/>
                      <a:pt x="0" y="0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3" name=""/>
              <p:cNvSpPr/>
              <p:nvPr/>
            </p:nvSpPr>
            <p:spPr>
              <a:xfrm>
                <a:off x="6377040" y="5348160"/>
                <a:ext cx="57240" cy="95400"/>
              </a:xfrm>
              <a:custGeom>
                <a:avLst/>
                <a:gdLst/>
                <a:ahLst/>
                <a:rect l="l" t="t" r="r" b="b"/>
                <a:pathLst>
                  <a:path w="6" h="10">
                    <a:moveTo>
                      <a:pt x="0" y="10"/>
                    </a:moveTo>
                    <a:cubicBezTo>
                      <a:pt x="2" y="8"/>
                      <a:pt x="4" y="7"/>
                      <a:pt x="6" y="5"/>
                    </a:cubicBezTo>
                    <a:cubicBezTo>
                      <a:pt x="6" y="4"/>
                      <a:pt x="5" y="1"/>
                      <a:pt x="4" y="0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4" name=""/>
              <p:cNvSpPr/>
              <p:nvPr/>
            </p:nvSpPr>
            <p:spPr>
              <a:xfrm>
                <a:off x="6424560" y="5396040"/>
                <a:ext cx="85680" cy="475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9" y="5"/>
                    </a:moveTo>
                    <a:cubicBezTo>
                      <a:pt x="7" y="2"/>
                      <a:pt x="5" y="0"/>
                      <a:pt x="0" y="0"/>
                    </a:cubicBezTo>
                  </a:path>
                </a:pathLst>
              </a:custGeom>
              <a:noFill/>
              <a:ln w="3816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305" name=""/>
          <p:cNvGrpSpPr/>
          <p:nvPr/>
        </p:nvGrpSpPr>
        <p:grpSpPr>
          <a:xfrm>
            <a:off x="2871720" y="1795320"/>
            <a:ext cx="2419560" cy="1419480"/>
            <a:chOff x="2871720" y="1795320"/>
            <a:chExt cx="2419560" cy="1419480"/>
          </a:xfrm>
        </p:grpSpPr>
        <p:sp>
          <p:nvSpPr>
            <p:cNvPr id="306" name=""/>
            <p:cNvSpPr/>
            <p:nvPr/>
          </p:nvSpPr>
          <p:spPr>
            <a:xfrm>
              <a:off x="2871720" y="1795320"/>
              <a:ext cx="362160" cy="22860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3233880" y="2023920"/>
              <a:ext cx="333360" cy="30492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3567240" y="2328840"/>
              <a:ext cx="361800" cy="1810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3929040" y="2509920"/>
              <a:ext cx="476280" cy="3142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4405320" y="2824200"/>
              <a:ext cx="123840" cy="4752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4529160" y="2871720"/>
              <a:ext cx="114120" cy="2001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4643280" y="3071880"/>
              <a:ext cx="114480" cy="12384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4757760" y="3147840"/>
              <a:ext cx="533520" cy="66960"/>
            </a:xfrm>
            <a:custGeom>
              <a:avLst/>
              <a:gdLst/>
              <a:ahLst/>
              <a:rect l="l" t="t" r="r" b="b"/>
              <a:pathLst>
                <a:path w="56" h="7">
                  <a:moveTo>
                    <a:pt x="0" y="5"/>
                  </a:moveTo>
                  <a:cubicBezTo>
                    <a:pt x="6" y="5"/>
                    <a:pt x="10" y="3"/>
                    <a:pt x="15" y="3"/>
                  </a:cubicBezTo>
                  <a:cubicBezTo>
                    <a:pt x="26" y="0"/>
                    <a:pt x="38" y="6"/>
                    <a:pt x="48" y="7"/>
                  </a:cubicBezTo>
                  <a:cubicBezTo>
                    <a:pt x="54" y="6"/>
                    <a:pt x="56" y="7"/>
                    <a:pt x="56" y="1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4" name=""/>
          <p:cNvGrpSpPr/>
          <p:nvPr/>
        </p:nvGrpSpPr>
        <p:grpSpPr>
          <a:xfrm>
            <a:off x="3129120" y="4643280"/>
            <a:ext cx="372960" cy="533520"/>
            <a:chOff x="3129120" y="4643280"/>
            <a:chExt cx="372960" cy="533520"/>
          </a:xfrm>
        </p:grpSpPr>
        <p:sp>
          <p:nvSpPr>
            <p:cNvPr id="315" name=""/>
            <p:cNvSpPr/>
            <p:nvPr/>
          </p:nvSpPr>
          <p:spPr>
            <a:xfrm>
              <a:off x="3243240" y="4643280"/>
              <a:ext cx="257040" cy="40968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3500280" y="5052960"/>
              <a:ext cx="1800" cy="12384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 flipH="1">
              <a:off x="3138120" y="4643280"/>
              <a:ext cx="104760" cy="8604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3129120" y="4748040"/>
              <a:ext cx="123840" cy="419400"/>
            </a:xfrm>
            <a:custGeom>
              <a:avLst/>
              <a:gdLst/>
              <a:ahLst/>
              <a:rect l="l" t="t" r="r" b="b"/>
              <a:pathLst>
                <a:path w="13" h="44">
                  <a:moveTo>
                    <a:pt x="2" y="0"/>
                  </a:moveTo>
                  <a:cubicBezTo>
                    <a:pt x="3" y="2"/>
                    <a:pt x="3" y="3"/>
                    <a:pt x="4" y="6"/>
                  </a:cubicBezTo>
                  <a:cubicBezTo>
                    <a:pt x="3" y="12"/>
                    <a:pt x="0" y="29"/>
                    <a:pt x="6" y="32"/>
                  </a:cubicBezTo>
                  <a:cubicBezTo>
                    <a:pt x="8" y="33"/>
                    <a:pt x="9" y="34"/>
                    <a:pt x="10" y="35"/>
                  </a:cubicBezTo>
                  <a:cubicBezTo>
                    <a:pt x="11" y="37"/>
                    <a:pt x="12" y="38"/>
                    <a:pt x="13" y="40"/>
                  </a:cubicBezTo>
                  <a:cubicBezTo>
                    <a:pt x="13" y="42"/>
                    <a:pt x="13" y="41"/>
                    <a:pt x="13" y="44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3233880" y="4890960"/>
              <a:ext cx="152280" cy="20016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0" y="21"/>
                  </a:moveTo>
                  <a:cubicBezTo>
                    <a:pt x="1" y="19"/>
                    <a:pt x="1" y="18"/>
                    <a:pt x="2" y="17"/>
                  </a:cubicBezTo>
                  <a:cubicBezTo>
                    <a:pt x="4" y="14"/>
                    <a:pt x="8" y="13"/>
                    <a:pt x="11" y="12"/>
                  </a:cubicBezTo>
                  <a:cubicBezTo>
                    <a:pt x="12" y="11"/>
                    <a:pt x="13" y="11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5" y="6"/>
                    <a:pt x="16" y="3"/>
                    <a:pt x="16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3157560" y="4710240"/>
              <a:ext cx="123840" cy="161640"/>
            </a:xfrm>
            <a:custGeom>
              <a:avLst/>
              <a:gdLst/>
              <a:ahLst/>
              <a:rect l="l" t="t" r="r" b="b"/>
              <a:pathLst>
                <a:path w="13" h="17">
                  <a:moveTo>
                    <a:pt x="0" y="17"/>
                  </a:moveTo>
                  <a:cubicBezTo>
                    <a:pt x="2" y="14"/>
                    <a:pt x="4" y="11"/>
                    <a:pt x="7" y="9"/>
                  </a:cubicBezTo>
                  <a:cubicBezTo>
                    <a:pt x="8" y="6"/>
                    <a:pt x="10" y="4"/>
                    <a:pt x="12" y="2"/>
                  </a:cubicBezTo>
                  <a:cubicBezTo>
                    <a:pt x="13" y="0"/>
                    <a:pt x="12" y="0"/>
                    <a:pt x="13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1" name=""/>
          <p:cNvGrpSpPr/>
          <p:nvPr/>
        </p:nvGrpSpPr>
        <p:grpSpPr>
          <a:xfrm>
            <a:off x="4176720" y="2061720"/>
            <a:ext cx="1047600" cy="628920"/>
            <a:chOff x="4176720" y="2061720"/>
            <a:chExt cx="1047600" cy="628920"/>
          </a:xfrm>
        </p:grpSpPr>
        <p:sp>
          <p:nvSpPr>
            <p:cNvPr id="322" name=""/>
            <p:cNvSpPr/>
            <p:nvPr/>
          </p:nvSpPr>
          <p:spPr>
            <a:xfrm>
              <a:off x="4529160" y="2119320"/>
              <a:ext cx="123840" cy="76320"/>
            </a:xfrm>
            <a:custGeom>
              <a:avLst/>
              <a:gdLst/>
              <a:ahLst/>
              <a:rect l="l" t="t" r="r" b="b"/>
              <a:pathLst>
                <a:path w="13" h="8">
                  <a:moveTo>
                    <a:pt x="0" y="8"/>
                  </a:moveTo>
                  <a:cubicBezTo>
                    <a:pt x="0" y="8"/>
                    <a:pt x="5" y="4"/>
                    <a:pt x="5" y="4"/>
                  </a:cubicBezTo>
                  <a:cubicBezTo>
                    <a:pt x="7" y="3"/>
                    <a:pt x="10" y="3"/>
                    <a:pt x="12" y="1"/>
                  </a:cubicBezTo>
                  <a:cubicBezTo>
                    <a:pt x="13" y="0"/>
                    <a:pt x="12" y="0"/>
                    <a:pt x="13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 flipV="1">
              <a:off x="4605480" y="2061720"/>
              <a:ext cx="152280" cy="21924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4795920" y="2271600"/>
              <a:ext cx="114120" cy="18108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 flipV="1">
              <a:off x="4700520" y="2233440"/>
              <a:ext cx="523800" cy="3816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4538520" y="2290680"/>
              <a:ext cx="314640" cy="399960"/>
            </a:xfrm>
            <a:custGeom>
              <a:avLst/>
              <a:gdLst/>
              <a:ahLst/>
              <a:rect l="l" t="t" r="r" b="b"/>
              <a:pathLst>
                <a:path w="33" h="42">
                  <a:moveTo>
                    <a:pt x="7" y="0"/>
                  </a:moveTo>
                  <a:cubicBezTo>
                    <a:pt x="6" y="3"/>
                    <a:pt x="3" y="5"/>
                    <a:pt x="2" y="8"/>
                  </a:cubicBezTo>
                  <a:cubicBezTo>
                    <a:pt x="1" y="12"/>
                    <a:pt x="0" y="15"/>
                    <a:pt x="0" y="19"/>
                  </a:cubicBezTo>
                  <a:cubicBezTo>
                    <a:pt x="0" y="19"/>
                    <a:pt x="0" y="34"/>
                    <a:pt x="2" y="35"/>
                  </a:cubicBezTo>
                  <a:cubicBezTo>
                    <a:pt x="4" y="37"/>
                    <a:pt x="7" y="38"/>
                    <a:pt x="10" y="39"/>
                  </a:cubicBezTo>
                  <a:cubicBezTo>
                    <a:pt x="17" y="41"/>
                    <a:pt x="25" y="42"/>
                    <a:pt x="33" y="42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4176720" y="2367000"/>
              <a:ext cx="228600" cy="17136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2" y="18"/>
                  </a:moveTo>
                  <a:cubicBezTo>
                    <a:pt x="1" y="15"/>
                    <a:pt x="2" y="16"/>
                    <a:pt x="0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2" y="11"/>
                    <a:pt x="3" y="8"/>
                    <a:pt x="3" y="8"/>
                  </a:cubicBezTo>
                  <a:cubicBezTo>
                    <a:pt x="6" y="7"/>
                    <a:pt x="12" y="5"/>
                    <a:pt x="13" y="4"/>
                  </a:cubicBezTo>
                  <a:cubicBezTo>
                    <a:pt x="16" y="2"/>
                    <a:pt x="20" y="0"/>
                    <a:pt x="24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4395960" y="2319480"/>
              <a:ext cx="142560" cy="142560"/>
            </a:xfrm>
            <a:custGeom>
              <a:avLst/>
              <a:gdLst/>
              <a:ahLst/>
              <a:rect l="l" t="t" r="r" b="b"/>
              <a:pathLst>
                <a:path w="15" h="15">
                  <a:moveTo>
                    <a:pt x="0" y="0"/>
                  </a:moveTo>
                  <a:cubicBezTo>
                    <a:pt x="1" y="2"/>
                    <a:pt x="1" y="4"/>
                    <a:pt x="3" y="6"/>
                  </a:cubicBezTo>
                  <a:cubicBezTo>
                    <a:pt x="4" y="15"/>
                    <a:pt x="7" y="13"/>
                    <a:pt x="15" y="13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4329000" y="2433600"/>
              <a:ext cx="104760" cy="4752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0" y="5"/>
                  </a:moveTo>
                  <a:cubicBezTo>
                    <a:pt x="3" y="5"/>
                    <a:pt x="6" y="5"/>
                    <a:pt x="7" y="4"/>
                  </a:cubicBezTo>
                  <a:cubicBezTo>
                    <a:pt x="10" y="1"/>
                    <a:pt x="8" y="0"/>
                    <a:pt x="11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4586400" y="2109960"/>
              <a:ext cx="114120" cy="161640"/>
            </a:xfrm>
            <a:custGeom>
              <a:avLst/>
              <a:gdLst/>
              <a:ahLst/>
              <a:rect l="l" t="t" r="r" b="b"/>
              <a:pathLst>
                <a:path w="12" h="17">
                  <a:moveTo>
                    <a:pt x="0" y="0"/>
                  </a:moveTo>
                  <a:cubicBezTo>
                    <a:pt x="1" y="2"/>
                    <a:pt x="2" y="4"/>
                    <a:pt x="3" y="6"/>
                  </a:cubicBezTo>
                  <a:cubicBezTo>
                    <a:pt x="3" y="7"/>
                    <a:pt x="3" y="12"/>
                    <a:pt x="5" y="14"/>
                  </a:cubicBezTo>
                  <a:cubicBezTo>
                    <a:pt x="6" y="15"/>
                    <a:pt x="9" y="16"/>
                    <a:pt x="10" y="17"/>
                  </a:cubicBezTo>
                  <a:cubicBezTo>
                    <a:pt x="11" y="17"/>
                    <a:pt x="12" y="17"/>
                    <a:pt x="12" y="17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4548240" y="2443320"/>
              <a:ext cx="218880" cy="104760"/>
            </a:xfrm>
            <a:custGeom>
              <a:avLst/>
              <a:gdLst/>
              <a:ahLst/>
              <a:rect l="l" t="t" r="r" b="b"/>
              <a:pathLst>
                <a:path w="23" h="11">
                  <a:moveTo>
                    <a:pt x="0" y="11"/>
                  </a:moveTo>
                  <a:cubicBezTo>
                    <a:pt x="2" y="10"/>
                    <a:pt x="3" y="8"/>
                    <a:pt x="4" y="6"/>
                  </a:cubicBezTo>
                  <a:cubicBezTo>
                    <a:pt x="4" y="6"/>
                    <a:pt x="14" y="3"/>
                    <a:pt x="14" y="3"/>
                  </a:cubicBezTo>
                  <a:cubicBezTo>
                    <a:pt x="16" y="3"/>
                    <a:pt x="18" y="2"/>
                    <a:pt x="20" y="1"/>
                  </a:cubicBezTo>
                  <a:cubicBezTo>
                    <a:pt x="21" y="1"/>
                    <a:pt x="23" y="0"/>
                    <a:pt x="23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2" name=""/>
          <p:cNvGrpSpPr/>
          <p:nvPr/>
        </p:nvGrpSpPr>
        <p:grpSpPr>
          <a:xfrm>
            <a:off x="3909960" y="2519280"/>
            <a:ext cx="1247760" cy="809640"/>
            <a:chOff x="3909960" y="2519280"/>
            <a:chExt cx="1247760" cy="809640"/>
          </a:xfrm>
        </p:grpSpPr>
        <p:sp>
          <p:nvSpPr>
            <p:cNvPr id="333" name=""/>
            <p:cNvSpPr/>
            <p:nvPr/>
          </p:nvSpPr>
          <p:spPr>
            <a:xfrm flipV="1">
              <a:off x="4167360" y="3138120"/>
              <a:ext cx="295200" cy="19044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" name=""/>
            <p:cNvSpPr/>
            <p:nvPr/>
          </p:nvSpPr>
          <p:spPr>
            <a:xfrm flipV="1">
              <a:off x="4471920" y="3062160"/>
              <a:ext cx="238320" cy="8568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 flipV="1">
              <a:off x="4710240" y="2871360"/>
              <a:ext cx="447480" cy="19044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4138560" y="3071880"/>
              <a:ext cx="28800" cy="257040"/>
            </a:xfrm>
            <a:custGeom>
              <a:avLst/>
              <a:gdLst/>
              <a:ahLst/>
              <a:rect l="l" t="t" r="r" b="b"/>
              <a:pathLst>
                <a:path w="3" h="27">
                  <a:moveTo>
                    <a:pt x="3" y="27"/>
                  </a:moveTo>
                  <a:cubicBezTo>
                    <a:pt x="3" y="25"/>
                    <a:pt x="2" y="10"/>
                    <a:pt x="2" y="7"/>
                  </a:cubicBezTo>
                  <a:cubicBezTo>
                    <a:pt x="2" y="5"/>
                    <a:pt x="1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" name=""/>
            <p:cNvSpPr/>
            <p:nvPr/>
          </p:nvSpPr>
          <p:spPr>
            <a:xfrm flipV="1">
              <a:off x="4138560" y="2624040"/>
              <a:ext cx="428760" cy="45720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3909960" y="2519280"/>
              <a:ext cx="352440" cy="419040"/>
            </a:xfrm>
            <a:custGeom>
              <a:avLst/>
              <a:gdLst/>
              <a:ahLst/>
              <a:rect l="l" t="t" r="r" b="b"/>
              <a:pathLst>
                <a:path w="37" h="44">
                  <a:moveTo>
                    <a:pt x="0" y="0"/>
                  </a:moveTo>
                  <a:cubicBezTo>
                    <a:pt x="4" y="3"/>
                    <a:pt x="4" y="10"/>
                    <a:pt x="5" y="14"/>
                  </a:cubicBezTo>
                  <a:cubicBezTo>
                    <a:pt x="5" y="14"/>
                    <a:pt x="6" y="17"/>
                    <a:pt x="6" y="17"/>
                  </a:cubicBezTo>
                  <a:cubicBezTo>
                    <a:pt x="7" y="18"/>
                    <a:pt x="9" y="19"/>
                    <a:pt x="9" y="19"/>
                  </a:cubicBezTo>
                  <a:cubicBezTo>
                    <a:pt x="11" y="21"/>
                    <a:pt x="12" y="24"/>
                    <a:pt x="13" y="27"/>
                  </a:cubicBezTo>
                  <a:cubicBezTo>
                    <a:pt x="13" y="29"/>
                    <a:pt x="14" y="32"/>
                    <a:pt x="14" y="33"/>
                  </a:cubicBezTo>
                  <a:cubicBezTo>
                    <a:pt x="15" y="34"/>
                    <a:pt x="16" y="34"/>
                    <a:pt x="17" y="35"/>
                  </a:cubicBezTo>
                  <a:cubicBezTo>
                    <a:pt x="20" y="38"/>
                    <a:pt x="26" y="41"/>
                    <a:pt x="31" y="42"/>
                  </a:cubicBezTo>
                  <a:cubicBezTo>
                    <a:pt x="33" y="43"/>
                    <a:pt x="35" y="44"/>
                    <a:pt x="37" y="44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" name=""/>
            <p:cNvSpPr/>
            <p:nvPr/>
          </p:nvSpPr>
          <p:spPr>
            <a:xfrm>
              <a:off x="4167360" y="2595600"/>
              <a:ext cx="361800" cy="133200"/>
            </a:xfrm>
            <a:custGeom>
              <a:avLst/>
              <a:gdLst/>
              <a:ahLst/>
              <a:rect l="l" t="t" r="r" b="b"/>
              <a:pathLst>
                <a:path w="38" h="14">
                  <a:moveTo>
                    <a:pt x="0" y="14"/>
                  </a:moveTo>
                  <a:cubicBezTo>
                    <a:pt x="5" y="14"/>
                    <a:pt x="3" y="14"/>
                    <a:pt x="7" y="12"/>
                  </a:cubicBezTo>
                  <a:cubicBezTo>
                    <a:pt x="8" y="11"/>
                    <a:pt x="10" y="10"/>
                    <a:pt x="10" y="10"/>
                  </a:cubicBezTo>
                  <a:cubicBezTo>
                    <a:pt x="12" y="8"/>
                    <a:pt x="13" y="5"/>
                    <a:pt x="15" y="3"/>
                  </a:cubicBezTo>
                  <a:cubicBezTo>
                    <a:pt x="15" y="2"/>
                    <a:pt x="17" y="0"/>
                    <a:pt x="17" y="0"/>
                  </a:cubicBezTo>
                  <a:cubicBezTo>
                    <a:pt x="22" y="1"/>
                    <a:pt x="27" y="3"/>
                    <a:pt x="33" y="5"/>
                  </a:cubicBezTo>
                  <a:cubicBezTo>
                    <a:pt x="35" y="5"/>
                    <a:pt x="36" y="6"/>
                    <a:pt x="38" y="6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" name=""/>
            <p:cNvSpPr/>
            <p:nvPr/>
          </p:nvSpPr>
          <p:spPr>
            <a:xfrm flipV="1">
              <a:off x="4529160" y="2795760"/>
              <a:ext cx="333360" cy="936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4452840" y="2938320"/>
              <a:ext cx="57240" cy="200160"/>
            </a:xfrm>
            <a:custGeom>
              <a:avLst/>
              <a:gdLst/>
              <a:ahLst/>
              <a:rect l="l" t="t" r="r" b="b"/>
              <a:pathLst>
                <a:path w="6" h="21">
                  <a:moveTo>
                    <a:pt x="3" y="21"/>
                  </a:moveTo>
                  <a:cubicBezTo>
                    <a:pt x="2" y="20"/>
                    <a:pt x="0" y="20"/>
                    <a:pt x="1" y="18"/>
                  </a:cubicBezTo>
                  <a:cubicBezTo>
                    <a:pt x="1" y="17"/>
                    <a:pt x="1" y="11"/>
                    <a:pt x="3" y="10"/>
                  </a:cubicBezTo>
                  <a:cubicBezTo>
                    <a:pt x="4" y="9"/>
                    <a:pt x="5" y="8"/>
                    <a:pt x="6" y="6"/>
                  </a:cubicBezTo>
                  <a:cubicBezTo>
                    <a:pt x="6" y="4"/>
                    <a:pt x="6" y="0"/>
                    <a:pt x="6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" name=""/>
            <p:cNvSpPr/>
            <p:nvPr/>
          </p:nvSpPr>
          <p:spPr>
            <a:xfrm flipH="1">
              <a:off x="4510080" y="2624040"/>
              <a:ext cx="47520" cy="31428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43" name=""/>
          <p:cNvSpPr/>
          <p:nvPr/>
        </p:nvSpPr>
        <p:spPr>
          <a:xfrm flipV="1">
            <a:off x="3024360" y="4224240"/>
            <a:ext cx="514080" cy="27648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44" name=""/>
          <p:cNvGrpSpPr/>
          <p:nvPr/>
        </p:nvGrpSpPr>
        <p:grpSpPr>
          <a:xfrm>
            <a:off x="3281400" y="3328920"/>
            <a:ext cx="876240" cy="1371240"/>
            <a:chOff x="3281400" y="3328920"/>
            <a:chExt cx="876240" cy="1371240"/>
          </a:xfrm>
        </p:grpSpPr>
        <p:sp>
          <p:nvSpPr>
            <p:cNvPr id="345" name=""/>
            <p:cNvSpPr/>
            <p:nvPr/>
          </p:nvSpPr>
          <p:spPr>
            <a:xfrm flipV="1">
              <a:off x="3281400" y="4128840"/>
              <a:ext cx="285840" cy="57132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3443400" y="4233960"/>
              <a:ext cx="19080" cy="11412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 flipV="1">
              <a:off x="3452760" y="4119480"/>
              <a:ext cx="123840" cy="11448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" name=""/>
            <p:cNvSpPr/>
            <p:nvPr/>
          </p:nvSpPr>
          <p:spPr>
            <a:xfrm flipV="1">
              <a:off x="3576600" y="3814920"/>
              <a:ext cx="209520" cy="30456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" name=""/>
            <p:cNvSpPr/>
            <p:nvPr/>
          </p:nvSpPr>
          <p:spPr>
            <a:xfrm flipV="1">
              <a:off x="3786120" y="3652920"/>
              <a:ext cx="152640" cy="16200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 flipV="1">
              <a:off x="3938760" y="3328920"/>
              <a:ext cx="218880" cy="32400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" name=""/>
            <p:cNvSpPr/>
            <p:nvPr/>
          </p:nvSpPr>
          <p:spPr>
            <a:xfrm flipV="1">
              <a:off x="3395520" y="3919680"/>
              <a:ext cx="324000" cy="47520"/>
            </a:xfrm>
            <a:prstGeom prst="line">
              <a:avLst/>
            </a:prstGeom>
            <a:ln w="381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3538440" y="4214880"/>
              <a:ext cx="304920" cy="114120"/>
            </a:xfrm>
            <a:custGeom>
              <a:avLst/>
              <a:gdLst/>
              <a:ahLst/>
              <a:rect l="l" t="t" r="r" b="b"/>
              <a:pathLst>
                <a:path w="32" h="12">
                  <a:moveTo>
                    <a:pt x="32" y="12"/>
                  </a:moveTo>
                  <a:cubicBezTo>
                    <a:pt x="26" y="11"/>
                    <a:pt x="15" y="9"/>
                    <a:pt x="9" y="6"/>
                  </a:cubicBezTo>
                  <a:cubicBezTo>
                    <a:pt x="7" y="5"/>
                    <a:pt x="2" y="0"/>
                    <a:pt x="0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3614760" y="4071960"/>
              <a:ext cx="247680" cy="76320"/>
            </a:xfrm>
            <a:custGeom>
              <a:avLst/>
              <a:gdLst/>
              <a:ahLst/>
              <a:rect l="l" t="t" r="r" b="b"/>
              <a:pathLst>
                <a:path w="26" h="8">
                  <a:moveTo>
                    <a:pt x="0" y="0"/>
                  </a:moveTo>
                  <a:cubicBezTo>
                    <a:pt x="5" y="5"/>
                    <a:pt x="19" y="8"/>
                    <a:pt x="26" y="8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3471840" y="3814920"/>
              <a:ext cx="304920" cy="142560"/>
            </a:xfrm>
            <a:custGeom>
              <a:avLst/>
              <a:gdLst/>
              <a:ahLst/>
              <a:rect l="l" t="t" r="r" b="b"/>
              <a:pathLst>
                <a:path w="32" h="15">
                  <a:moveTo>
                    <a:pt x="0" y="15"/>
                  </a:moveTo>
                  <a:cubicBezTo>
                    <a:pt x="1" y="14"/>
                    <a:pt x="2" y="12"/>
                    <a:pt x="3" y="11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5" y="4"/>
                    <a:pt x="21" y="3"/>
                    <a:pt x="21" y="3"/>
                  </a:cubicBezTo>
                  <a:cubicBezTo>
                    <a:pt x="24" y="2"/>
                    <a:pt x="29" y="0"/>
                    <a:pt x="32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5" name=""/>
          <p:cNvSpPr/>
          <p:nvPr/>
        </p:nvSpPr>
        <p:spPr>
          <a:xfrm>
            <a:off x="880920" y="3367080"/>
            <a:ext cx="1600200" cy="476280"/>
          </a:xfrm>
          <a:custGeom>
            <a:avLst/>
            <a:gdLst/>
            <a:ahLst/>
            <a:rect l="l" t="t" r="r" b="b"/>
            <a:pathLst>
              <a:path w="168" h="50"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lnTo>
                  <a:pt x="0" y="42"/>
                </a:lnTo>
                <a:cubicBezTo>
                  <a:pt x="0" y="47"/>
                  <a:pt x="4" y="50"/>
                  <a:pt x="9" y="50"/>
                </a:cubicBezTo>
                <a:lnTo>
                  <a:pt x="160" y="50"/>
                </a:lnTo>
                <a:cubicBezTo>
                  <a:pt x="164" y="50"/>
                  <a:pt x="168" y="47"/>
                  <a:pt x="168" y="42"/>
                </a:cubicBezTo>
                <a:lnTo>
                  <a:pt x="168" y="9"/>
                </a:lnTo>
                <a:cubicBezTo>
                  <a:pt x="168" y="4"/>
                  <a:pt x="164" y="0"/>
                  <a:pt x="160" y="0"/>
                </a:cubicBezTo>
                <a:lnTo>
                  <a:pt x="9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1033200" y="3557520"/>
            <a:ext cx="13435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Transwestern Pipeline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4500720" y="3386160"/>
            <a:ext cx="1552320" cy="399960"/>
          </a:xfrm>
          <a:custGeom>
            <a:avLst/>
            <a:gdLst/>
            <a:ahLst/>
            <a:rect l="l" t="t" r="r" b="b"/>
            <a:pathLst>
              <a:path w="163" h="42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lnTo>
                  <a:pt x="0" y="35"/>
                </a:lnTo>
                <a:cubicBezTo>
                  <a:pt x="0" y="39"/>
                  <a:pt x="3" y="42"/>
                  <a:pt x="7" y="42"/>
                </a:cubicBezTo>
                <a:lnTo>
                  <a:pt x="156" y="42"/>
                </a:lnTo>
                <a:cubicBezTo>
                  <a:pt x="160" y="42"/>
                  <a:pt x="163" y="39"/>
                  <a:pt x="163" y="35"/>
                </a:cubicBezTo>
                <a:lnTo>
                  <a:pt x="163" y="7"/>
                </a:lnTo>
                <a:cubicBezTo>
                  <a:pt x="163" y="3"/>
                  <a:pt x="160" y="0"/>
                  <a:pt x="15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4651200" y="3529080"/>
            <a:ext cx="12798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Northern Natural 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1957320" y="2119320"/>
            <a:ext cx="1228680" cy="466560"/>
          </a:xfrm>
          <a:custGeom>
            <a:avLst/>
            <a:gdLst/>
            <a:ahLst/>
            <a:rect l="l" t="t" r="r" b="b"/>
            <a:pathLst>
              <a:path w="129" h="49">
                <a:moveTo>
                  <a:pt x="8" y="0"/>
                </a:moveTo>
                <a:cubicBezTo>
                  <a:pt x="4" y="0"/>
                  <a:pt x="0" y="4"/>
                  <a:pt x="0" y="8"/>
                </a:cubicBezTo>
                <a:lnTo>
                  <a:pt x="0" y="41"/>
                </a:lnTo>
                <a:cubicBezTo>
                  <a:pt x="0" y="46"/>
                  <a:pt x="4" y="49"/>
                  <a:pt x="8" y="49"/>
                </a:cubicBezTo>
                <a:lnTo>
                  <a:pt x="121" y="49"/>
                </a:lnTo>
                <a:cubicBezTo>
                  <a:pt x="125" y="49"/>
                  <a:pt x="129" y="46"/>
                  <a:pt x="129" y="41"/>
                </a:cubicBezTo>
                <a:lnTo>
                  <a:pt x="129" y="8"/>
                </a:lnTo>
                <a:cubicBezTo>
                  <a:pt x="129" y="4"/>
                  <a:pt x="125" y="0"/>
                  <a:pt x="121" y="0"/>
                </a:cubicBezTo>
                <a:lnTo>
                  <a:pt x="8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2112840" y="2309760"/>
            <a:ext cx="9846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Northern Border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4815000" y="4367160"/>
            <a:ext cx="1733400" cy="371520"/>
          </a:xfrm>
          <a:custGeom>
            <a:avLst/>
            <a:gdLst/>
            <a:ahLst/>
            <a:rect l="l" t="t" r="r" b="b"/>
            <a:pathLst>
              <a:path w="182" h="39">
                <a:moveTo>
                  <a:pt x="7" y="0"/>
                </a:moveTo>
                <a:cubicBezTo>
                  <a:pt x="3" y="0"/>
                  <a:pt x="0" y="3"/>
                  <a:pt x="0" y="6"/>
                </a:cubicBezTo>
                <a:lnTo>
                  <a:pt x="0" y="32"/>
                </a:lnTo>
                <a:cubicBezTo>
                  <a:pt x="0" y="36"/>
                  <a:pt x="3" y="39"/>
                  <a:pt x="7" y="39"/>
                </a:cubicBezTo>
                <a:lnTo>
                  <a:pt x="175" y="39"/>
                </a:lnTo>
                <a:cubicBezTo>
                  <a:pt x="179" y="39"/>
                  <a:pt x="182" y="36"/>
                  <a:pt x="182" y="32"/>
                </a:cubicBezTo>
                <a:lnTo>
                  <a:pt x="182" y="6"/>
                </a:lnTo>
                <a:cubicBezTo>
                  <a:pt x="182" y="3"/>
                  <a:pt x="179" y="0"/>
                  <a:pt x="175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4919040" y="4500720"/>
            <a:ext cx="15541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Florida Gas Transmission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7918560" y="3986280"/>
            <a:ext cx="28440" cy="7920"/>
          </a:xfrm>
          <a:custGeom>
            <a:avLst/>
            <a:gdLst/>
            <a:ahLst/>
            <a:rect l="l" t="t" r="r" b="b"/>
            <a:pathLst>
              <a:path w="72" h="16">
                <a:moveTo>
                  <a:pt x="72" y="0"/>
                </a:moveTo>
                <a:lnTo>
                  <a:pt x="0" y="16"/>
                </a:lnTo>
                <a:lnTo>
                  <a:pt x="0" y="16"/>
                </a:lnTo>
                <a:lnTo>
                  <a:pt x="72" y="0"/>
                </a:lnTo>
                <a:close/>
              </a:path>
            </a:pathLst>
          </a:custGeom>
          <a:solidFill>
            <a:srgbClr val="d81e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7931160" y="4041720"/>
            <a:ext cx="28440" cy="6480"/>
          </a:xfrm>
          <a:custGeom>
            <a:avLst/>
            <a:gdLst/>
            <a:ahLst/>
            <a:rect l="l" t="t" r="r" b="b"/>
            <a:pathLst>
              <a:path w="72" h="17">
                <a:moveTo>
                  <a:pt x="36" y="8"/>
                </a:moveTo>
                <a:lnTo>
                  <a:pt x="72" y="1"/>
                </a:lnTo>
                <a:lnTo>
                  <a:pt x="72" y="0"/>
                </a:lnTo>
                <a:lnTo>
                  <a:pt x="0" y="16"/>
                </a:lnTo>
                <a:lnTo>
                  <a:pt x="0" y="17"/>
                </a:lnTo>
                <a:lnTo>
                  <a:pt x="36" y="8"/>
                </a:lnTo>
                <a:close/>
              </a:path>
            </a:pathLst>
          </a:custGeom>
          <a:solidFill>
            <a:srgbClr val="d81e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9369360" y="3440160"/>
            <a:ext cx="3240" cy="27000"/>
          </a:xfrm>
          <a:custGeom>
            <a:avLst/>
            <a:gdLst/>
            <a:ahLst/>
            <a:rect l="l" t="t" r="r" b="b"/>
            <a:pathLst>
              <a:path w="10" h="74">
                <a:moveTo>
                  <a:pt x="0" y="74"/>
                </a:moveTo>
                <a:lnTo>
                  <a:pt x="10" y="0"/>
                </a:lnTo>
                <a:lnTo>
                  <a:pt x="10" y="0"/>
                </a:lnTo>
                <a:lnTo>
                  <a:pt x="1" y="74"/>
                </a:lnTo>
                <a:lnTo>
                  <a:pt x="0" y="74"/>
                </a:lnTo>
                <a:close/>
              </a:path>
            </a:pathLst>
          </a:custGeom>
          <a:solidFill>
            <a:srgbClr val="d81e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/>
          <p:nvPr/>
        </p:nvSpPr>
        <p:spPr>
          <a:xfrm>
            <a:off x="7888320" y="5910120"/>
            <a:ext cx="1625400" cy="214560"/>
          </a:xfrm>
          <a:prstGeom prst="rect">
            <a:avLst/>
          </a:prstGeom>
          <a:solidFill>
            <a:srgbClr val="ffffff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"/>
          <p:cNvSpPr/>
          <p:nvPr/>
        </p:nvSpPr>
        <p:spPr>
          <a:xfrm>
            <a:off x="7577280" y="2668680"/>
            <a:ext cx="2496960" cy="2896920"/>
          </a:xfrm>
          <a:custGeom>
            <a:avLst/>
            <a:gdLst>
              <a:gd name="textAreaLeft" fmla="*/ 121680 w 2496960"/>
              <a:gd name="textAreaRight" fmla="*/ 2375280 w 2496960"/>
              <a:gd name="textAreaTop" fmla="*/ 121680 h 2896920"/>
              <a:gd name="textAreaBottom" fmla="*/ 2775240 h 2896920"/>
            </a:gdLst>
            <a:ahLst/>
            <a:cxnLst/>
            <a:rect l="textAreaLeft" t="textAreaTop" r="textAreaRight" b="textAreaBottom"/>
            <a:pathLst>
              <a:path w="21600" h="25059">
                <a:moveTo>
                  <a:pt x="3600" y="0"/>
                </a:moveTo>
                <a:arcTo wR="3600" hR="3600" stAng="16200000" swAng="-5400000"/>
                <a:lnTo>
                  <a:pt x="0" y="21459"/>
                </a:lnTo>
                <a:arcTo wR="3600" hR="3600" stAng="10800000" swAng="-5400000"/>
                <a:lnTo>
                  <a:pt x="18000" y="2505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095ba6"/>
            </a:solidFill>
            <a:miter/>
          </a:ln>
          <a:effectLst>
            <a:outerShdw dist="71785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"/>
          <p:cNvSpPr/>
          <p:nvPr/>
        </p:nvSpPr>
        <p:spPr>
          <a:xfrm>
            <a:off x="7612200" y="2860560"/>
            <a:ext cx="2387520" cy="23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15000"/>
              </a:lnSpc>
              <a:spcBef>
                <a:spcPts val="462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largest pipeline network in the U.S.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15000"/>
              </a:lnSpc>
              <a:spcBef>
                <a:spcPts val="462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Emphasis on intellectual capital 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15000"/>
              </a:lnSpc>
              <a:spcBef>
                <a:spcPts val="462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Capacity offered       on EnronOnline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39600" y="91800"/>
            <a:ext cx="87631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Natural Gas Transmission Systems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4229280" y="6076800"/>
            <a:ext cx="253800" cy="2286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4238640" y="6453360"/>
            <a:ext cx="25416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4438080" y="5979960"/>
            <a:ext cx="3757680" cy="73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2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Transportation Services (Interstate)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North America (Intrastate)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/>
          <p:nvPr/>
        </p:nvSpPr>
        <p:spPr>
          <a:xfrm flipV="1">
            <a:off x="4995720" y="5155920"/>
            <a:ext cx="104760" cy="122040"/>
          </a:xfrm>
          <a:prstGeom prst="line">
            <a:avLst/>
          </a:prstGeom>
          <a:ln w="38160">
            <a:solidFill>
              <a:srgbClr val="3b007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"/>
          <p:cNvSpPr/>
          <p:nvPr/>
        </p:nvSpPr>
        <p:spPr>
          <a:xfrm>
            <a:off x="5051520" y="5452920"/>
            <a:ext cx="457200" cy="371520"/>
          </a:xfrm>
          <a:custGeom>
            <a:avLst/>
            <a:gdLst/>
            <a:ahLst/>
            <a:rect l="l" t="t" r="r" b="b"/>
            <a:pathLst>
              <a:path w="182" h="39">
                <a:moveTo>
                  <a:pt x="7" y="0"/>
                </a:moveTo>
                <a:cubicBezTo>
                  <a:pt x="3" y="0"/>
                  <a:pt x="0" y="3"/>
                  <a:pt x="0" y="6"/>
                </a:cubicBezTo>
                <a:lnTo>
                  <a:pt x="0" y="32"/>
                </a:lnTo>
                <a:cubicBezTo>
                  <a:pt x="0" y="36"/>
                  <a:pt x="3" y="39"/>
                  <a:pt x="7" y="39"/>
                </a:cubicBezTo>
                <a:lnTo>
                  <a:pt x="175" y="39"/>
                </a:lnTo>
                <a:cubicBezTo>
                  <a:pt x="179" y="39"/>
                  <a:pt x="182" y="36"/>
                  <a:pt x="182" y="32"/>
                </a:cubicBezTo>
                <a:lnTo>
                  <a:pt x="182" y="6"/>
                </a:lnTo>
                <a:cubicBezTo>
                  <a:pt x="182" y="3"/>
                  <a:pt x="179" y="0"/>
                  <a:pt x="175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"/>
          <p:cNvSpPr/>
          <p:nvPr/>
        </p:nvSpPr>
        <p:spPr>
          <a:xfrm>
            <a:off x="5148000" y="5586480"/>
            <a:ext cx="2959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LRCI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77" name="" descr=""/>
          <p:cNvPicPr/>
          <p:nvPr/>
        </p:nvPicPr>
        <p:blipFill>
          <a:blip r:embed="rId1"/>
          <a:stretch/>
        </p:blipFill>
        <p:spPr>
          <a:xfrm>
            <a:off x="3711600" y="4516560"/>
            <a:ext cx="876240" cy="1304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8" name=""/>
          <p:cNvSpPr/>
          <p:nvPr/>
        </p:nvSpPr>
        <p:spPr>
          <a:xfrm>
            <a:off x="2106720" y="5570640"/>
            <a:ext cx="1218960" cy="399960"/>
          </a:xfrm>
          <a:custGeom>
            <a:avLst/>
            <a:gdLst/>
            <a:ahLst/>
            <a:rect l="l" t="t" r="r" b="b"/>
            <a:pathLst>
              <a:path w="163" h="42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lnTo>
                  <a:pt x="0" y="35"/>
                </a:lnTo>
                <a:cubicBezTo>
                  <a:pt x="0" y="39"/>
                  <a:pt x="3" y="42"/>
                  <a:pt x="7" y="42"/>
                </a:cubicBezTo>
                <a:lnTo>
                  <a:pt x="156" y="42"/>
                </a:lnTo>
                <a:cubicBezTo>
                  <a:pt x="160" y="42"/>
                  <a:pt x="163" y="39"/>
                  <a:pt x="163" y="35"/>
                </a:cubicBezTo>
                <a:lnTo>
                  <a:pt x="163" y="7"/>
                </a:lnTo>
                <a:cubicBezTo>
                  <a:pt x="163" y="3"/>
                  <a:pt x="160" y="0"/>
                  <a:pt x="15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"/>
          <p:cNvSpPr/>
          <p:nvPr/>
        </p:nvSpPr>
        <p:spPr>
          <a:xfrm>
            <a:off x="2199960" y="5694480"/>
            <a:ext cx="10339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Houston Pipeline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"/>
          <p:cNvSpPr/>
          <p:nvPr/>
        </p:nvSpPr>
        <p:spPr>
          <a:xfrm>
            <a:off x="5570640" y="1487520"/>
            <a:ext cx="4203720" cy="497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7840" indent="-17784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Largest and most reliable provider of gas and power worldwide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Unique asset portfolio market-making and ability allow Enron to “package” energy to meet specific customer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Risk management expertise provides predictable commodity prices to customers and manages Enron‘s  exposure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ffcc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8040" y="95040"/>
            <a:ext cx="876276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Wholesale Markets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83" name="" descr=""/>
          <p:cNvPicPr/>
          <p:nvPr/>
        </p:nvPicPr>
        <p:blipFill>
          <a:blip r:embed="rId1"/>
          <a:stretch/>
        </p:blipFill>
        <p:spPr>
          <a:xfrm>
            <a:off x="168120" y="1589040"/>
            <a:ext cx="4959360" cy="4324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" descr=""/>
          <p:cNvPicPr/>
          <p:nvPr/>
        </p:nvPicPr>
        <p:blipFill>
          <a:blip r:embed="rId1"/>
          <a:srcRect l="0" t="0" r="0" b="23451"/>
          <a:stretch/>
        </p:blipFill>
        <p:spPr>
          <a:xfrm>
            <a:off x="3200400" y="990720"/>
            <a:ext cx="6470640" cy="43322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85" name=""/>
          <p:cNvGrpSpPr/>
          <p:nvPr/>
        </p:nvGrpSpPr>
        <p:grpSpPr>
          <a:xfrm>
            <a:off x="493560" y="1244520"/>
            <a:ext cx="2138040" cy="3818160"/>
            <a:chOff x="493560" y="1244520"/>
            <a:chExt cx="2138040" cy="3818160"/>
          </a:xfrm>
        </p:grpSpPr>
        <p:sp>
          <p:nvSpPr>
            <p:cNvPr id="386" name=""/>
            <p:cNvSpPr/>
            <p:nvPr/>
          </p:nvSpPr>
          <p:spPr>
            <a:xfrm>
              <a:off x="549360" y="1244520"/>
              <a:ext cx="1911240" cy="3818160"/>
            </a:xfrm>
            <a:custGeom>
              <a:avLst/>
              <a:gdLst>
                <a:gd name="textAreaLeft" fmla="*/ 93240 w 1911240"/>
                <a:gd name="textAreaRight" fmla="*/ 1818000 w 1911240"/>
                <a:gd name="textAreaTop" fmla="*/ 93240 h 3818160"/>
                <a:gd name="textAreaBottom" fmla="*/ 3724920 h 3818160"/>
              </a:gdLst>
              <a:ahLst/>
              <a:cxnLst/>
              <a:rect l="textAreaLeft" t="textAreaTop" r="textAreaRight" b="textAreaBottom"/>
              <a:pathLst>
                <a:path w="21600" h="43147">
                  <a:moveTo>
                    <a:pt x="3600" y="0"/>
                  </a:moveTo>
                  <a:arcTo wR="3600" hR="3600" stAng="16200000" swAng="-5400000"/>
                  <a:lnTo>
                    <a:pt x="0" y="39547"/>
                  </a:lnTo>
                  <a:arcTo wR="3600" hR="3600" stAng="10800000" swAng="-5400000"/>
                  <a:lnTo>
                    <a:pt x="18000" y="4314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87" name=""/>
            <p:cNvGrpSpPr/>
            <p:nvPr/>
          </p:nvGrpSpPr>
          <p:grpSpPr>
            <a:xfrm>
              <a:off x="915840" y="3357720"/>
              <a:ext cx="169560" cy="163080"/>
              <a:chOff x="915840" y="3357720"/>
              <a:chExt cx="169560" cy="163080"/>
            </a:xfrm>
          </p:grpSpPr>
          <p:sp>
            <p:nvSpPr>
              <p:cNvPr id="388" name=""/>
              <p:cNvSpPr/>
              <p:nvPr/>
            </p:nvSpPr>
            <p:spPr>
              <a:xfrm>
                <a:off x="934200" y="3357720"/>
                <a:ext cx="73440" cy="7092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9" name=""/>
              <p:cNvSpPr/>
              <p:nvPr/>
            </p:nvSpPr>
            <p:spPr>
              <a:xfrm>
                <a:off x="915840" y="3411000"/>
                <a:ext cx="169560" cy="109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0" name=""/>
            <p:cNvGrpSpPr/>
            <p:nvPr/>
          </p:nvGrpSpPr>
          <p:grpSpPr>
            <a:xfrm>
              <a:off x="917640" y="3143160"/>
              <a:ext cx="169560" cy="161640"/>
              <a:chOff x="917640" y="3143160"/>
              <a:chExt cx="169560" cy="161640"/>
            </a:xfrm>
          </p:grpSpPr>
          <p:sp>
            <p:nvSpPr>
              <p:cNvPr id="391" name=""/>
              <p:cNvSpPr/>
              <p:nvPr/>
            </p:nvSpPr>
            <p:spPr>
              <a:xfrm>
                <a:off x="936000" y="3143160"/>
                <a:ext cx="73440" cy="70200"/>
              </a:xfrm>
              <a:prstGeom prst="roundRect">
                <a:avLst>
                  <a:gd name="adj" fmla="val 16667"/>
                </a:avLst>
              </a:prstGeom>
              <a:solidFill>
                <a:srgbClr val="ffe80f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6920" bIns="16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" name=""/>
              <p:cNvSpPr/>
              <p:nvPr/>
            </p:nvSpPr>
            <p:spPr>
              <a:xfrm>
                <a:off x="917640" y="3195720"/>
                <a:ext cx="169560" cy="109080"/>
              </a:xfrm>
              <a:prstGeom prst="roundRect">
                <a:avLst>
                  <a:gd name="adj" fmla="val 16667"/>
                </a:avLst>
              </a:prstGeom>
              <a:solidFill>
                <a:srgbClr val="ffe80f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93" name=""/>
            <p:cNvSpPr/>
            <p:nvPr/>
          </p:nvSpPr>
          <p:spPr>
            <a:xfrm>
              <a:off x="567000" y="2760840"/>
              <a:ext cx="961920" cy="41724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520" rIns="101520" tIns="50760" bIns="50760" anchor="t">
              <a:spAutoFit/>
            </a:bodyPr>
            <a:p>
              <a:pPr>
                <a:lnSpc>
                  <a:spcPct val="20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 Plants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1089360" y="3036960"/>
              <a:ext cx="1342440" cy="60768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520" rIns="101520" tIns="50760" bIns="50760" anchor="t">
              <a:spAutoFit/>
            </a:bodyPr>
            <a:p>
              <a:pPr>
                <a:lnSpc>
                  <a:spcPct val="15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 Operation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75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Under Development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896760" y="4192560"/>
              <a:ext cx="203400" cy="20340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1244880" y="4257720"/>
              <a:ext cx="380520" cy="621360"/>
            </a:xfrm>
            <a:custGeom>
              <a:avLst/>
              <a:gdLst>
                <a:gd name="textAreaLeft" fmla="*/ 18360 w 380520"/>
                <a:gd name="textAreaRight" fmla="*/ 362160 w 380520"/>
                <a:gd name="textAreaTop" fmla="*/ 18360 h 621360"/>
                <a:gd name="textAreaBottom" fmla="*/ 603000 h 621360"/>
              </a:gdLst>
              <a:ahLst/>
              <a:cxnLst/>
              <a:rect l="textAreaLeft" t="textAreaTop" r="textAreaRight" b="textAreaBottom"/>
              <a:pathLst>
                <a:path w="21600" h="35258">
                  <a:moveTo>
                    <a:pt x="3600" y="0"/>
                  </a:moveTo>
                  <a:arcTo wR="3600" hR="3600" stAng="16200000" swAng="-5400000"/>
                  <a:lnTo>
                    <a:pt x="0" y="31658"/>
                  </a:lnTo>
                  <a:arcTo wR="3600" hR="3600" stAng="10800000" swAng="-5400000"/>
                  <a:lnTo>
                    <a:pt x="18000" y="3525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Gas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Coal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896760" y="4440240"/>
              <a:ext cx="203400" cy="203040"/>
            </a:xfrm>
            <a:prstGeom prst="roundRect">
              <a:avLst>
                <a:gd name="adj" fmla="val 16667"/>
              </a:avLst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493560" y="3840120"/>
              <a:ext cx="1355760" cy="30492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Energy Marketing Activity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" name=""/>
            <p:cNvSpPr/>
            <p:nvPr/>
          </p:nvSpPr>
          <p:spPr>
            <a:xfrm rot="10800000">
              <a:off x="920880" y="4719240"/>
              <a:ext cx="156960" cy="149400"/>
            </a:xfrm>
            <a:custGeom>
              <a:avLst/>
              <a:gdLst/>
              <a:ahLst/>
              <a:rect l="l" t="t" r="r" b="b"/>
              <a:pathLst>
                <a:path w="327" h="250">
                  <a:moveTo>
                    <a:pt x="162" y="250"/>
                  </a:moveTo>
                  <a:lnTo>
                    <a:pt x="327" y="156"/>
                  </a:lnTo>
                  <a:lnTo>
                    <a:pt x="264" y="4"/>
                  </a:lnTo>
                  <a:lnTo>
                    <a:pt x="65" y="0"/>
                  </a:lnTo>
                  <a:lnTo>
                    <a:pt x="0" y="153"/>
                  </a:lnTo>
                  <a:lnTo>
                    <a:pt x="162" y="250"/>
                  </a:lnTo>
                  <a:close/>
                </a:path>
              </a:pathLst>
            </a:custGeom>
            <a:solidFill>
              <a:srgbClr val="c0c0c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00" name=""/>
            <p:cNvGrpSpPr/>
            <p:nvPr/>
          </p:nvGrpSpPr>
          <p:grpSpPr>
            <a:xfrm>
              <a:off x="822240" y="1244520"/>
              <a:ext cx="1809360" cy="1715400"/>
              <a:chOff x="822240" y="1244520"/>
              <a:chExt cx="1809360" cy="1715400"/>
            </a:xfrm>
          </p:grpSpPr>
          <p:sp>
            <p:nvSpPr>
              <p:cNvPr id="401" name=""/>
              <p:cNvSpPr/>
              <p:nvPr/>
            </p:nvSpPr>
            <p:spPr>
              <a:xfrm>
                <a:off x="1053720" y="1244520"/>
                <a:ext cx="1577880" cy="1715400"/>
              </a:xfrm>
              <a:custGeom>
                <a:avLst/>
                <a:gdLst>
                  <a:gd name="textAreaLeft" fmla="*/ 77040 w 1577880"/>
                  <a:gd name="textAreaRight" fmla="*/ 1500840 w 1577880"/>
                  <a:gd name="textAreaTop" fmla="*/ 77040 h 1715400"/>
                  <a:gd name="textAreaBottom" fmla="*/ 1638360 h 1715400"/>
                </a:gdLst>
                <a:ahLst/>
                <a:cxnLst/>
                <a:rect l="textAreaLeft" t="textAreaTop" r="textAreaRight" b="textAreaBottom"/>
                <a:pathLst>
                  <a:path w="21600" h="23482">
                    <a:moveTo>
                      <a:pt x="3600" y="0"/>
                    </a:moveTo>
                    <a:arcTo wR="3600" hR="3600" stAng="16200000" swAng="-5400000"/>
                    <a:lnTo>
                      <a:pt x="0" y="19882"/>
                    </a:lnTo>
                    <a:arcTo wR="3600" hR="3600" stAng="10800000" swAng="-5400000"/>
                    <a:lnTo>
                      <a:pt x="18000" y="23482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01520" rIns="101520" tIns="50760" bIns="50760" anchor="t">
                <a:spAutoFit/>
              </a:bodyPr>
              <a:p>
                <a:pPr>
                  <a:lnSpc>
                    <a:spcPct val="150000"/>
                  </a:lnSpc>
                  <a:tabLst>
                    <a:tab algn="l" pos="0"/>
                    <a:tab algn="l" pos="1125360"/>
                    <a:tab algn="l" pos="2251080"/>
                    <a:tab algn="l" pos="3376440"/>
                    <a:tab algn="l" pos="4502160"/>
                    <a:tab algn="l" pos="5627520"/>
                    <a:tab algn="l" pos="6753240"/>
                    <a:tab algn="l" pos="7878600"/>
                    <a:tab algn="l" pos="9004320"/>
                    <a:tab algn="l" pos="1012968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Marketing Offices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1125360"/>
                    <a:tab algn="l" pos="2251080"/>
                    <a:tab algn="l" pos="3376440"/>
                    <a:tab algn="l" pos="4502160"/>
                    <a:tab algn="l" pos="5627520"/>
                    <a:tab algn="l" pos="6753240"/>
                    <a:tab algn="l" pos="7878600"/>
                    <a:tab algn="l" pos="9004320"/>
                    <a:tab algn="l" pos="1012968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Owned and Leased Capacity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50000"/>
                  </a:lnSpc>
                  <a:tabLst>
                    <a:tab algn="l" pos="0"/>
                    <a:tab algn="l" pos="1125360"/>
                    <a:tab algn="l" pos="2251080"/>
                    <a:tab algn="l" pos="3376440"/>
                    <a:tab algn="l" pos="4502160"/>
                    <a:tab algn="l" pos="5627520"/>
                    <a:tab algn="l" pos="6753240"/>
                    <a:tab algn="l" pos="7878600"/>
                    <a:tab algn="l" pos="9004320"/>
                    <a:tab algn="l" pos="1012968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NYMEX Trading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75000"/>
                  </a:lnSpc>
                  <a:tabLst>
                    <a:tab algn="l" pos="0"/>
                    <a:tab algn="l" pos="1125360"/>
                    <a:tab algn="l" pos="2251080"/>
                    <a:tab algn="l" pos="3376440"/>
                    <a:tab algn="l" pos="4502160"/>
                    <a:tab algn="l" pos="5627520"/>
                    <a:tab algn="l" pos="6753240"/>
                    <a:tab algn="l" pos="7878600"/>
                    <a:tab algn="l" pos="9004320"/>
                    <a:tab algn="l" pos="1012968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Marketing Hub Owned Gas Storage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75000"/>
                  </a:lnSpc>
                  <a:tabLst>
                    <a:tab algn="l" pos="0"/>
                    <a:tab algn="l" pos="1125360"/>
                    <a:tab algn="l" pos="2251080"/>
                    <a:tab algn="l" pos="3376440"/>
                    <a:tab algn="l" pos="4502160"/>
                    <a:tab algn="l" pos="5627520"/>
                    <a:tab algn="l" pos="6753240"/>
                    <a:tab algn="l" pos="7878600"/>
                    <a:tab algn="l" pos="9004320"/>
                    <a:tab algn="l" pos="1012968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Leased Storage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75000"/>
                  </a:lnSpc>
                  <a:tabLst>
                    <a:tab algn="l" pos="0"/>
                    <a:tab algn="l" pos="1125360"/>
                    <a:tab algn="l" pos="2251080"/>
                    <a:tab algn="l" pos="3376440"/>
                    <a:tab algn="l" pos="4502160"/>
                    <a:tab algn="l" pos="5627520"/>
                    <a:tab algn="l" pos="6753240"/>
                    <a:tab algn="l" pos="7878600"/>
                    <a:tab algn="l" pos="9004320"/>
                    <a:tab algn="l" pos="10129680"/>
                  </a:tabLst>
                </a:pP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" name=""/>
              <p:cNvSpPr/>
              <p:nvPr/>
            </p:nvSpPr>
            <p:spPr>
              <a:xfrm>
                <a:off x="901440" y="2327400"/>
                <a:ext cx="182160" cy="182520"/>
              </a:xfrm>
              <a:custGeom>
                <a:avLst/>
                <a:gdLst>
                  <a:gd name="textAreaLeft" fmla="*/ 8640 w 182160"/>
                  <a:gd name="textAreaRight" fmla="*/ 173520 w 182160"/>
                  <a:gd name="textAreaTop" fmla="*/ 8640 h 182520"/>
                  <a:gd name="textAreaBottom" fmla="*/ 173880 h 182520"/>
                </a:gdLst>
                <a:ahLst/>
                <a:cxnLst/>
                <a:rect l="textAreaLeft" t="textAreaTop" r="textAreaRight" b="textAreaBottom"/>
                <a:pathLst>
                  <a:path w="21600" h="21643">
                    <a:moveTo>
                      <a:pt x="3600" y="0"/>
                    </a:moveTo>
                    <a:arcTo wR="3600" hR="3600" stAng="16200000" swAng="-5400000"/>
                    <a:lnTo>
                      <a:pt x="0" y="18043"/>
                    </a:lnTo>
                    <a:arcTo wR="3600" hR="3600" stAng="10800000" swAng="-5400000"/>
                    <a:lnTo>
                      <a:pt x="18000" y="21643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6600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" name=""/>
              <p:cNvSpPr/>
              <p:nvPr/>
            </p:nvSpPr>
            <p:spPr>
              <a:xfrm>
                <a:off x="830160" y="1765080"/>
                <a:ext cx="308880" cy="0"/>
              </a:xfrm>
              <a:prstGeom prst="line">
                <a:avLst/>
              </a:prstGeom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" name=""/>
              <p:cNvSpPr/>
              <p:nvPr/>
            </p:nvSpPr>
            <p:spPr>
              <a:xfrm>
                <a:off x="890280" y="1388880"/>
                <a:ext cx="199800" cy="182520"/>
              </a:xfrm>
              <a:prstGeom prst="roundRect">
                <a:avLst>
                  <a:gd name="adj" fmla="val 16667"/>
                </a:avLst>
              </a:prstGeom>
              <a:solidFill>
                <a:srgbClr val="fc0128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5" name=""/>
              <p:cNvSpPr/>
              <p:nvPr/>
            </p:nvSpPr>
            <p:spPr>
              <a:xfrm>
                <a:off x="901440" y="2547720"/>
                <a:ext cx="182160" cy="181080"/>
              </a:xfrm>
              <a:prstGeom prst="roundRect">
                <a:avLst>
                  <a:gd name="adj" fmla="val 16667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6" name=""/>
              <p:cNvSpPr/>
              <p:nvPr/>
            </p:nvSpPr>
            <p:spPr>
              <a:xfrm>
                <a:off x="902880" y="1851120"/>
                <a:ext cx="180720" cy="174600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7" name=""/>
              <p:cNvSpPr/>
              <p:nvPr/>
            </p:nvSpPr>
            <p:spPr>
              <a:xfrm>
                <a:off x="822240" y="1619280"/>
                <a:ext cx="318960" cy="74520"/>
              </a:xfrm>
              <a:prstGeom prst="roundRect">
                <a:avLst>
                  <a:gd name="adj" fmla="val 16667"/>
                </a:avLst>
              </a:pr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0520" bIns="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8" name=""/>
              <p:cNvSpPr/>
              <p:nvPr/>
            </p:nvSpPr>
            <p:spPr>
              <a:xfrm>
                <a:off x="830160" y="1657440"/>
                <a:ext cx="308880" cy="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9" name=""/>
              <p:cNvSpPr/>
              <p:nvPr/>
            </p:nvSpPr>
            <p:spPr>
              <a:xfrm>
                <a:off x="902880" y="2084400"/>
                <a:ext cx="180720" cy="174600"/>
              </a:xfrm>
              <a:prstGeom prst="roundRect">
                <a:avLst>
                  <a:gd name="adj" fmla="val 16667"/>
                </a:avLst>
              </a:prstGeom>
              <a:solidFill>
                <a:srgbClr val="63ff81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7520" y="92160"/>
            <a:ext cx="917280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North American Wholesale Network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2075040" y="5294160"/>
            <a:ext cx="7381800" cy="8017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2099880" y="5456160"/>
            <a:ext cx="7328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Enron: #1 in natural gas and electricity marketing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"/>
          <p:cNvSpPr/>
          <p:nvPr/>
        </p:nvSpPr>
        <p:spPr>
          <a:xfrm>
            <a:off x="1698480" y="2101680"/>
            <a:ext cx="1017720" cy="179100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2467080" y="2473200"/>
            <a:ext cx="220680" cy="21132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6051600" y="1287360"/>
            <a:ext cx="3747960" cy="410364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4697280" y="3957480"/>
            <a:ext cx="750960" cy="34776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4073400" y="3676680"/>
            <a:ext cx="857520" cy="47952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3733920" y="4076640"/>
            <a:ext cx="996840" cy="46044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2873520" y="3627360"/>
            <a:ext cx="447480" cy="33012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4605480" y="4156200"/>
            <a:ext cx="876240" cy="49500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4408560" y="2838600"/>
            <a:ext cx="55440" cy="489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3554280" y="2295360"/>
            <a:ext cx="357480" cy="62712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3895560" y="2887560"/>
            <a:ext cx="34920" cy="6984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3768840" y="2759040"/>
            <a:ext cx="161640" cy="12852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3948120" y="2905200"/>
            <a:ext cx="104760" cy="6660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4052880" y="2905200"/>
            <a:ext cx="36360" cy="8100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3930480" y="2660760"/>
            <a:ext cx="231840" cy="22680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4218120" y="2971800"/>
            <a:ext cx="69840" cy="651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4218120" y="2971800"/>
            <a:ext cx="69840" cy="651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3287880" y="2905200"/>
            <a:ext cx="1157040" cy="146664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4317840" y="2917800"/>
            <a:ext cx="1363680" cy="116532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5140440" y="5324400"/>
            <a:ext cx="839520" cy="64476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5087880" y="5618160"/>
            <a:ext cx="52560" cy="493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5180040" y="5816520"/>
            <a:ext cx="36360" cy="4788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5267160" y="5867280"/>
            <a:ext cx="303480" cy="28116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5751360" y="5918040"/>
            <a:ext cx="33480" cy="5112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6140520" y="6148440"/>
            <a:ext cx="71280" cy="7920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5889600" y="5821200"/>
            <a:ext cx="34920" cy="6372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0" bIns="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5889600" y="5705640"/>
            <a:ext cx="90360" cy="4752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5784840" y="5605560"/>
            <a:ext cx="36360" cy="3168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4040" bIns="-14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5716440" y="5470560"/>
            <a:ext cx="34920" cy="3492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5537160" y="5753160"/>
            <a:ext cx="193680" cy="16488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3373560" y="4421160"/>
            <a:ext cx="1557360" cy="149688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3570120" y="5353200"/>
            <a:ext cx="198720" cy="39348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4145040" y="5829480"/>
            <a:ext cx="404640" cy="23328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/>
          <p:nvPr/>
        </p:nvSpPr>
        <p:spPr>
          <a:xfrm>
            <a:off x="3232080" y="3860640"/>
            <a:ext cx="88920" cy="11592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/>
          <p:nvPr/>
        </p:nvSpPr>
        <p:spPr>
          <a:xfrm>
            <a:off x="3125880" y="3268800"/>
            <a:ext cx="52200" cy="507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5040" bIns="5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"/>
          <p:cNvSpPr/>
          <p:nvPr/>
        </p:nvSpPr>
        <p:spPr>
          <a:xfrm>
            <a:off x="2948040" y="3219480"/>
            <a:ext cx="482400" cy="52380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"/>
          <p:cNvSpPr/>
          <p:nvPr/>
        </p:nvSpPr>
        <p:spPr>
          <a:xfrm>
            <a:off x="1270080" y="5275440"/>
            <a:ext cx="428400" cy="77616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"/>
          <p:cNvSpPr/>
          <p:nvPr/>
        </p:nvSpPr>
        <p:spPr>
          <a:xfrm>
            <a:off x="5140440" y="4205160"/>
            <a:ext cx="1233360" cy="80820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"/>
          <p:cNvSpPr/>
          <p:nvPr/>
        </p:nvSpPr>
        <p:spPr>
          <a:xfrm>
            <a:off x="4251240" y="4452840"/>
            <a:ext cx="389160" cy="21744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4287960" y="4486320"/>
            <a:ext cx="765000" cy="69228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4549680" y="4700520"/>
            <a:ext cx="519120" cy="46044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4944960" y="4586400"/>
            <a:ext cx="557280" cy="67284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4890960" y="4975200"/>
            <a:ext cx="249480" cy="29700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7" name=""/>
          <p:cNvSpPr/>
          <p:nvPr/>
        </p:nvSpPr>
        <p:spPr>
          <a:xfrm>
            <a:off x="1287360" y="5013360"/>
            <a:ext cx="1660680" cy="120168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2679840" y="5753160"/>
            <a:ext cx="36360" cy="316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4040" bIns="-14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/>
          <p:nvPr/>
        </p:nvSpPr>
        <p:spPr>
          <a:xfrm>
            <a:off x="3017880" y="5567400"/>
            <a:ext cx="52200" cy="1584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9880" bIns="-29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"/>
          <p:cNvSpPr/>
          <p:nvPr/>
        </p:nvSpPr>
        <p:spPr>
          <a:xfrm>
            <a:off x="2820960" y="5605560"/>
            <a:ext cx="127080" cy="11412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"/>
          <p:cNvSpPr/>
          <p:nvPr/>
        </p:nvSpPr>
        <p:spPr>
          <a:xfrm>
            <a:off x="3948120" y="1292400"/>
            <a:ext cx="998640" cy="1515960"/>
          </a:xfrm>
          <a:custGeom>
            <a:avLst/>
            <a:gdLst/>
            <a:ahLst/>
            <a:rect l="l" t="t" r="r" b="b"/>
            <a:pathLst>
              <a:path w="530" h="858">
                <a:moveTo>
                  <a:pt x="78" y="0"/>
                </a:moveTo>
                <a:lnTo>
                  <a:pt x="114" y="84"/>
                </a:lnTo>
                <a:lnTo>
                  <a:pt x="66" y="140"/>
                </a:lnTo>
                <a:lnTo>
                  <a:pt x="95" y="196"/>
                </a:lnTo>
                <a:lnTo>
                  <a:pt x="85" y="252"/>
                </a:lnTo>
                <a:lnTo>
                  <a:pt x="47" y="281"/>
                </a:lnTo>
                <a:lnTo>
                  <a:pt x="28" y="327"/>
                </a:lnTo>
                <a:lnTo>
                  <a:pt x="38" y="365"/>
                </a:lnTo>
                <a:lnTo>
                  <a:pt x="28" y="411"/>
                </a:lnTo>
                <a:lnTo>
                  <a:pt x="9" y="430"/>
                </a:lnTo>
                <a:lnTo>
                  <a:pt x="0" y="393"/>
                </a:lnTo>
                <a:lnTo>
                  <a:pt x="0" y="411"/>
                </a:lnTo>
                <a:lnTo>
                  <a:pt x="0" y="467"/>
                </a:lnTo>
                <a:lnTo>
                  <a:pt x="19" y="495"/>
                </a:lnTo>
                <a:lnTo>
                  <a:pt x="28" y="486"/>
                </a:lnTo>
                <a:lnTo>
                  <a:pt x="38" y="495"/>
                </a:lnTo>
                <a:lnTo>
                  <a:pt x="19" y="523"/>
                </a:lnTo>
                <a:lnTo>
                  <a:pt x="38" y="523"/>
                </a:lnTo>
                <a:lnTo>
                  <a:pt x="38" y="559"/>
                </a:lnTo>
                <a:lnTo>
                  <a:pt x="57" y="559"/>
                </a:lnTo>
                <a:lnTo>
                  <a:pt x="47" y="615"/>
                </a:lnTo>
                <a:lnTo>
                  <a:pt x="123" y="718"/>
                </a:lnTo>
                <a:lnTo>
                  <a:pt x="104" y="737"/>
                </a:lnTo>
                <a:lnTo>
                  <a:pt x="114" y="755"/>
                </a:lnTo>
                <a:lnTo>
                  <a:pt x="95" y="765"/>
                </a:lnTo>
                <a:lnTo>
                  <a:pt x="123" y="830"/>
                </a:lnTo>
                <a:lnTo>
                  <a:pt x="114" y="858"/>
                </a:lnTo>
                <a:lnTo>
                  <a:pt x="207" y="858"/>
                </a:lnTo>
                <a:lnTo>
                  <a:pt x="226" y="774"/>
                </a:lnTo>
                <a:lnTo>
                  <a:pt x="330" y="765"/>
                </a:lnTo>
                <a:lnTo>
                  <a:pt x="378" y="606"/>
                </a:lnTo>
                <a:lnTo>
                  <a:pt x="368" y="542"/>
                </a:lnTo>
                <a:lnTo>
                  <a:pt x="387" y="542"/>
                </a:lnTo>
                <a:lnTo>
                  <a:pt x="387" y="495"/>
                </a:lnTo>
                <a:lnTo>
                  <a:pt x="359" y="477"/>
                </a:lnTo>
                <a:lnTo>
                  <a:pt x="387" y="467"/>
                </a:lnTo>
                <a:lnTo>
                  <a:pt x="349" y="458"/>
                </a:lnTo>
                <a:lnTo>
                  <a:pt x="406" y="439"/>
                </a:lnTo>
                <a:lnTo>
                  <a:pt x="444" y="393"/>
                </a:lnTo>
                <a:lnTo>
                  <a:pt x="463" y="411"/>
                </a:lnTo>
                <a:lnTo>
                  <a:pt x="492" y="383"/>
                </a:lnTo>
                <a:lnTo>
                  <a:pt x="492" y="365"/>
                </a:lnTo>
                <a:lnTo>
                  <a:pt x="520" y="355"/>
                </a:lnTo>
                <a:lnTo>
                  <a:pt x="425" y="365"/>
                </a:lnTo>
                <a:lnTo>
                  <a:pt x="359" y="337"/>
                </a:lnTo>
                <a:lnTo>
                  <a:pt x="406" y="327"/>
                </a:lnTo>
                <a:lnTo>
                  <a:pt x="463" y="355"/>
                </a:lnTo>
                <a:lnTo>
                  <a:pt x="511" y="327"/>
                </a:lnTo>
                <a:lnTo>
                  <a:pt x="530" y="281"/>
                </a:lnTo>
                <a:lnTo>
                  <a:pt x="501" y="234"/>
                </a:lnTo>
                <a:lnTo>
                  <a:pt x="511" y="224"/>
                </a:lnTo>
                <a:lnTo>
                  <a:pt x="444" y="178"/>
                </a:lnTo>
                <a:lnTo>
                  <a:pt x="397" y="243"/>
                </a:lnTo>
                <a:lnTo>
                  <a:pt x="349" y="252"/>
                </a:lnTo>
                <a:lnTo>
                  <a:pt x="416" y="206"/>
                </a:lnTo>
                <a:lnTo>
                  <a:pt x="406" y="56"/>
                </a:lnTo>
                <a:lnTo>
                  <a:pt x="416" y="28"/>
                </a:lnTo>
                <a:lnTo>
                  <a:pt x="435" y="38"/>
                </a:lnTo>
                <a:lnTo>
                  <a:pt x="4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"/>
          <p:cNvSpPr/>
          <p:nvPr/>
        </p:nvSpPr>
        <p:spPr>
          <a:xfrm>
            <a:off x="4873680" y="2263680"/>
            <a:ext cx="108000" cy="19692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" name=""/>
          <p:cNvSpPr/>
          <p:nvPr/>
        </p:nvSpPr>
        <p:spPr>
          <a:xfrm>
            <a:off x="3287880" y="4319640"/>
            <a:ext cx="571320" cy="31572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4" name=""/>
          <p:cNvSpPr/>
          <p:nvPr/>
        </p:nvSpPr>
        <p:spPr>
          <a:xfrm>
            <a:off x="4392720" y="4751280"/>
            <a:ext cx="34920" cy="4932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5" name=""/>
          <p:cNvSpPr/>
          <p:nvPr/>
        </p:nvSpPr>
        <p:spPr>
          <a:xfrm>
            <a:off x="1878120" y="3676680"/>
            <a:ext cx="1676160" cy="154944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6" name=""/>
          <p:cNvSpPr/>
          <p:nvPr/>
        </p:nvSpPr>
        <p:spPr>
          <a:xfrm>
            <a:off x="3627360" y="5072040"/>
            <a:ext cx="122400" cy="28116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" name=""/>
          <p:cNvSpPr/>
          <p:nvPr/>
        </p:nvSpPr>
        <p:spPr>
          <a:xfrm>
            <a:off x="5924520" y="5275440"/>
            <a:ext cx="393840" cy="31104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"/>
          <p:cNvSpPr/>
          <p:nvPr/>
        </p:nvSpPr>
        <p:spPr>
          <a:xfrm>
            <a:off x="5924520" y="5275440"/>
            <a:ext cx="2449440" cy="97128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"/>
          <p:cNvSpPr/>
          <p:nvPr/>
        </p:nvSpPr>
        <p:spPr>
          <a:xfrm>
            <a:off x="5430960" y="1687680"/>
            <a:ext cx="50760" cy="6480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080" bIns="19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>
            <a:off x="5068800" y="1670040"/>
            <a:ext cx="55800" cy="8244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720" bIns="36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5283360" y="1292400"/>
            <a:ext cx="1225440" cy="479160"/>
          </a:xfrm>
          <a:custGeom>
            <a:avLst/>
            <a:gdLst/>
            <a:ahLst/>
            <a:rect l="l" t="t" r="r" b="b"/>
            <a:pathLst>
              <a:path w="651" h="271">
                <a:moveTo>
                  <a:pt x="0" y="0"/>
                </a:moveTo>
                <a:lnTo>
                  <a:pt x="31" y="56"/>
                </a:lnTo>
                <a:lnTo>
                  <a:pt x="12" y="56"/>
                </a:lnTo>
                <a:lnTo>
                  <a:pt x="12" y="103"/>
                </a:lnTo>
                <a:lnTo>
                  <a:pt x="2" y="131"/>
                </a:lnTo>
                <a:lnTo>
                  <a:pt x="12" y="159"/>
                </a:lnTo>
                <a:lnTo>
                  <a:pt x="2" y="178"/>
                </a:lnTo>
                <a:lnTo>
                  <a:pt x="88" y="234"/>
                </a:lnTo>
                <a:lnTo>
                  <a:pt x="107" y="215"/>
                </a:lnTo>
                <a:lnTo>
                  <a:pt x="125" y="271"/>
                </a:lnTo>
                <a:lnTo>
                  <a:pt x="144" y="252"/>
                </a:lnTo>
                <a:lnTo>
                  <a:pt x="154" y="271"/>
                </a:lnTo>
                <a:lnTo>
                  <a:pt x="220" y="262"/>
                </a:lnTo>
                <a:lnTo>
                  <a:pt x="323" y="206"/>
                </a:lnTo>
                <a:lnTo>
                  <a:pt x="446" y="187"/>
                </a:lnTo>
                <a:lnTo>
                  <a:pt x="651" y="3"/>
                </a:lnTo>
                <a:lnTo>
                  <a:pt x="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2679840" y="5178600"/>
            <a:ext cx="36360" cy="4752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/>
          <p:nvPr/>
        </p:nvSpPr>
        <p:spPr>
          <a:xfrm>
            <a:off x="1352520" y="2838600"/>
            <a:ext cx="360360" cy="77148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"/>
          <p:cNvSpPr/>
          <p:nvPr/>
        </p:nvSpPr>
        <p:spPr>
          <a:xfrm>
            <a:off x="1806480" y="2759040"/>
            <a:ext cx="17640" cy="4932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"/>
          <p:cNvSpPr/>
          <p:nvPr/>
        </p:nvSpPr>
        <p:spPr>
          <a:xfrm>
            <a:off x="1530360" y="2838600"/>
            <a:ext cx="235080" cy="26496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"/>
          <p:cNvSpPr/>
          <p:nvPr/>
        </p:nvSpPr>
        <p:spPr>
          <a:xfrm>
            <a:off x="1679400" y="2562120"/>
            <a:ext cx="70200" cy="4788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"/>
          <p:cNvSpPr/>
          <p:nvPr/>
        </p:nvSpPr>
        <p:spPr>
          <a:xfrm>
            <a:off x="1712880" y="2660760"/>
            <a:ext cx="74520" cy="6480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080" bIns="19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" name=""/>
          <p:cNvSpPr/>
          <p:nvPr/>
        </p:nvSpPr>
        <p:spPr>
          <a:xfrm>
            <a:off x="1663560" y="2709720"/>
            <a:ext cx="49320" cy="4932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"/>
          <p:cNvSpPr/>
          <p:nvPr/>
        </p:nvSpPr>
        <p:spPr>
          <a:xfrm>
            <a:off x="1878120" y="3021120"/>
            <a:ext cx="34920" cy="6660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"/>
          <p:cNvSpPr/>
          <p:nvPr/>
        </p:nvSpPr>
        <p:spPr>
          <a:xfrm>
            <a:off x="1913040" y="3219480"/>
            <a:ext cx="54000" cy="493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1" name=""/>
          <p:cNvGrpSpPr/>
          <p:nvPr/>
        </p:nvGrpSpPr>
        <p:grpSpPr>
          <a:xfrm>
            <a:off x="5221440" y="1820880"/>
            <a:ext cx="1065960" cy="528120"/>
            <a:chOff x="5221440" y="1820880"/>
            <a:chExt cx="1065960" cy="528120"/>
          </a:xfrm>
        </p:grpSpPr>
        <p:sp>
          <p:nvSpPr>
            <p:cNvPr id="482" name=""/>
            <p:cNvSpPr/>
            <p:nvPr/>
          </p:nvSpPr>
          <p:spPr>
            <a:xfrm>
              <a:off x="5241960" y="2009520"/>
              <a:ext cx="159480" cy="6984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4120" bIns="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" name=""/>
            <p:cNvSpPr/>
            <p:nvPr/>
          </p:nvSpPr>
          <p:spPr>
            <a:xfrm>
              <a:off x="5221440" y="2113920"/>
              <a:ext cx="224640" cy="15048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" name=""/>
            <p:cNvSpPr/>
            <p:nvPr/>
          </p:nvSpPr>
          <p:spPr>
            <a:xfrm>
              <a:off x="5467320" y="1820880"/>
              <a:ext cx="820080" cy="52812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5" name=""/>
          <p:cNvGrpSpPr/>
          <p:nvPr/>
        </p:nvGrpSpPr>
        <p:grpSpPr>
          <a:xfrm>
            <a:off x="4987800" y="2232000"/>
            <a:ext cx="1316880" cy="926640"/>
            <a:chOff x="4987800" y="2232000"/>
            <a:chExt cx="1316880" cy="926640"/>
          </a:xfrm>
        </p:grpSpPr>
        <p:sp>
          <p:nvSpPr>
            <p:cNvPr id="486" name=""/>
            <p:cNvSpPr/>
            <p:nvPr/>
          </p:nvSpPr>
          <p:spPr>
            <a:xfrm>
              <a:off x="5176440" y="2232000"/>
              <a:ext cx="1128240" cy="54900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" name=""/>
            <p:cNvSpPr/>
            <p:nvPr/>
          </p:nvSpPr>
          <p:spPr>
            <a:xfrm>
              <a:off x="4987800" y="2847240"/>
              <a:ext cx="496800" cy="22464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" name=""/>
            <p:cNvSpPr/>
            <p:nvPr/>
          </p:nvSpPr>
          <p:spPr>
            <a:xfrm>
              <a:off x="5176440" y="2591280"/>
              <a:ext cx="921960" cy="56736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89" name=""/>
          <p:cNvSpPr/>
          <p:nvPr/>
        </p:nvSpPr>
        <p:spPr>
          <a:xfrm>
            <a:off x="5537160" y="2660760"/>
            <a:ext cx="1282680" cy="96660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" name=""/>
          <p:cNvSpPr/>
          <p:nvPr/>
        </p:nvSpPr>
        <p:spPr>
          <a:xfrm>
            <a:off x="5999040" y="4170240"/>
            <a:ext cx="446040" cy="53028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/>
          <p:nvPr/>
        </p:nvSpPr>
        <p:spPr>
          <a:xfrm>
            <a:off x="5391000" y="3433680"/>
            <a:ext cx="2392560" cy="144792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"/>
          <p:cNvSpPr/>
          <p:nvPr/>
        </p:nvSpPr>
        <p:spPr>
          <a:xfrm>
            <a:off x="5032440" y="5140440"/>
            <a:ext cx="234720" cy="47772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" name=""/>
          <p:cNvSpPr/>
          <p:nvPr/>
        </p:nvSpPr>
        <p:spPr>
          <a:xfrm>
            <a:off x="5180040" y="5210280"/>
            <a:ext cx="338040" cy="26028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" name=""/>
          <p:cNvSpPr/>
          <p:nvPr/>
        </p:nvSpPr>
        <p:spPr>
          <a:xfrm>
            <a:off x="5430960" y="4929120"/>
            <a:ext cx="836640" cy="47952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>
            <a:off x="5573880" y="1749600"/>
            <a:ext cx="56880" cy="615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5573880" y="1749600"/>
            <a:ext cx="56880" cy="615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5573880" y="1749600"/>
            <a:ext cx="56880" cy="615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4760" bIns="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6087960" y="4525920"/>
            <a:ext cx="129564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6087960" y="4525920"/>
            <a:ext cx="129564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2658960" y="3618000"/>
            <a:ext cx="344520" cy="792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2627280" y="3664080"/>
            <a:ext cx="265320" cy="612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02" name=""/>
          <p:cNvGrpSpPr/>
          <p:nvPr/>
        </p:nvGrpSpPr>
        <p:grpSpPr>
          <a:xfrm>
            <a:off x="3479760" y="5141880"/>
            <a:ext cx="393480" cy="348840"/>
            <a:chOff x="3479760" y="5141880"/>
            <a:chExt cx="393480" cy="348840"/>
          </a:xfrm>
        </p:grpSpPr>
        <p:sp>
          <p:nvSpPr>
            <p:cNvPr id="503" name=""/>
            <p:cNvSpPr/>
            <p:nvPr/>
          </p:nvSpPr>
          <p:spPr>
            <a:xfrm>
              <a:off x="3520080" y="5141880"/>
              <a:ext cx="174960" cy="15552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3479760" y="5254560"/>
              <a:ext cx="393480" cy="23616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5" name=""/>
          <p:cNvSpPr/>
          <p:nvPr/>
        </p:nvSpPr>
        <p:spPr>
          <a:xfrm>
            <a:off x="3165120" y="3898800"/>
            <a:ext cx="448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4344840" y="4440240"/>
            <a:ext cx="258840" cy="2444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4354560" y="4184640"/>
            <a:ext cx="261720" cy="2430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2975040" y="2870280"/>
            <a:ext cx="1116000" cy="37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3246480" y="3863880"/>
            <a:ext cx="71892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3984480" y="5276880"/>
            <a:ext cx="77796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3403440" y="5551560"/>
            <a:ext cx="6415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4465800" y="4656240"/>
            <a:ext cx="6858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2319480" y="2023920"/>
            <a:ext cx="869760" cy="84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2418120" y="2220840"/>
            <a:ext cx="4942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1,875 MW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6311880" y="5689440"/>
            <a:ext cx="7063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5456160" y="1816200"/>
            <a:ext cx="61272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2835360" y="3519360"/>
            <a:ext cx="888840" cy="37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"/>
          <p:cNvSpPr/>
          <p:nvPr/>
        </p:nvSpPr>
        <p:spPr>
          <a:xfrm>
            <a:off x="2552760" y="2774880"/>
            <a:ext cx="106344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9" name=""/>
          <p:cNvSpPr/>
          <p:nvPr/>
        </p:nvSpPr>
        <p:spPr>
          <a:xfrm>
            <a:off x="5487840" y="3489480"/>
            <a:ext cx="11620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"/>
          <p:cNvSpPr/>
          <p:nvPr/>
        </p:nvSpPr>
        <p:spPr>
          <a:xfrm>
            <a:off x="4830840" y="3274920"/>
            <a:ext cx="63324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"/>
          <p:cNvSpPr/>
          <p:nvPr/>
        </p:nvSpPr>
        <p:spPr>
          <a:xfrm>
            <a:off x="5130720" y="4003560"/>
            <a:ext cx="7146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>
            <a:off x="6775560" y="4087800"/>
            <a:ext cx="6379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" name=""/>
          <p:cNvSpPr/>
          <p:nvPr/>
        </p:nvSpPr>
        <p:spPr>
          <a:xfrm>
            <a:off x="4911840" y="4510080"/>
            <a:ext cx="82224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4" name=""/>
          <p:cNvGrpSpPr/>
          <p:nvPr/>
        </p:nvGrpSpPr>
        <p:grpSpPr>
          <a:xfrm>
            <a:off x="5019840" y="3073320"/>
            <a:ext cx="240840" cy="218880"/>
            <a:chOff x="5019840" y="3073320"/>
            <a:chExt cx="240840" cy="218880"/>
          </a:xfrm>
        </p:grpSpPr>
        <p:sp>
          <p:nvSpPr>
            <p:cNvPr id="525" name=""/>
            <p:cNvSpPr/>
            <p:nvPr/>
          </p:nvSpPr>
          <p:spPr>
            <a:xfrm>
              <a:off x="5019840" y="3073320"/>
              <a:ext cx="240840" cy="2188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5019840" y="3073320"/>
              <a:ext cx="240840" cy="2188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7" name=""/>
          <p:cNvGrpSpPr/>
          <p:nvPr/>
        </p:nvGrpSpPr>
        <p:grpSpPr>
          <a:xfrm>
            <a:off x="5238720" y="3595680"/>
            <a:ext cx="301320" cy="282240"/>
            <a:chOff x="5238720" y="3595680"/>
            <a:chExt cx="301320" cy="282240"/>
          </a:xfrm>
        </p:grpSpPr>
        <p:sp>
          <p:nvSpPr>
            <p:cNvPr id="528" name=""/>
            <p:cNvSpPr/>
            <p:nvPr/>
          </p:nvSpPr>
          <p:spPr>
            <a:xfrm>
              <a:off x="5269320" y="3595680"/>
              <a:ext cx="134280" cy="12492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5238720" y="3687480"/>
              <a:ext cx="301320" cy="19044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30" name=""/>
          <p:cNvSpPr/>
          <p:nvPr/>
        </p:nvSpPr>
        <p:spPr>
          <a:xfrm>
            <a:off x="2975040" y="2870280"/>
            <a:ext cx="1116000" cy="37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>
            <a:off x="3246480" y="3863880"/>
            <a:ext cx="71892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"/>
          <p:cNvSpPr/>
          <p:nvPr/>
        </p:nvSpPr>
        <p:spPr>
          <a:xfrm>
            <a:off x="3984480" y="5276880"/>
            <a:ext cx="77796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3" name=""/>
          <p:cNvSpPr/>
          <p:nvPr/>
        </p:nvSpPr>
        <p:spPr>
          <a:xfrm>
            <a:off x="3403440" y="5551560"/>
            <a:ext cx="6415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"/>
          <p:cNvSpPr/>
          <p:nvPr/>
        </p:nvSpPr>
        <p:spPr>
          <a:xfrm>
            <a:off x="3182760" y="5095800"/>
            <a:ext cx="3808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Sarlux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551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" name=""/>
          <p:cNvSpPr/>
          <p:nvPr/>
        </p:nvSpPr>
        <p:spPr>
          <a:xfrm>
            <a:off x="4465800" y="4656240"/>
            <a:ext cx="6858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"/>
          <p:cNvSpPr/>
          <p:nvPr/>
        </p:nvSpPr>
        <p:spPr>
          <a:xfrm>
            <a:off x="2319480" y="2023920"/>
            <a:ext cx="869760" cy="84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"/>
          <p:cNvSpPr/>
          <p:nvPr/>
        </p:nvSpPr>
        <p:spPr>
          <a:xfrm>
            <a:off x="2660760" y="2475000"/>
            <a:ext cx="3808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154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8" name=""/>
          <p:cNvSpPr/>
          <p:nvPr/>
        </p:nvSpPr>
        <p:spPr>
          <a:xfrm>
            <a:off x="5596200" y="5532480"/>
            <a:ext cx="426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Marmara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478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>
            <a:off x="2835360" y="3519360"/>
            <a:ext cx="888840" cy="37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>
            <a:off x="2552760" y="2774880"/>
            <a:ext cx="106344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5487840" y="3489480"/>
            <a:ext cx="11620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"/>
          <p:cNvSpPr/>
          <p:nvPr/>
        </p:nvSpPr>
        <p:spPr>
          <a:xfrm>
            <a:off x="5559120" y="3471840"/>
            <a:ext cx="693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Nowa Sarzyna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116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"/>
          <p:cNvSpPr/>
          <p:nvPr/>
        </p:nvSpPr>
        <p:spPr>
          <a:xfrm>
            <a:off x="4830840" y="3274920"/>
            <a:ext cx="63324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>
            <a:off x="4900680" y="3321000"/>
            <a:ext cx="386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Warsaw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"/>
          <p:cNvSpPr/>
          <p:nvPr/>
        </p:nvSpPr>
        <p:spPr>
          <a:xfrm>
            <a:off x="5483880" y="4280040"/>
            <a:ext cx="8290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Enron/Petrom JV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5130720" y="4003560"/>
            <a:ext cx="7146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7" name=""/>
          <p:cNvSpPr/>
          <p:nvPr/>
        </p:nvSpPr>
        <p:spPr>
          <a:xfrm>
            <a:off x="6249960" y="4056120"/>
            <a:ext cx="6415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8" name=""/>
          <p:cNvSpPr/>
          <p:nvPr/>
        </p:nvSpPr>
        <p:spPr>
          <a:xfrm>
            <a:off x="4911840" y="4510080"/>
            <a:ext cx="82224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49" name=""/>
          <p:cNvGrpSpPr/>
          <p:nvPr/>
        </p:nvGrpSpPr>
        <p:grpSpPr>
          <a:xfrm>
            <a:off x="3465360" y="3672000"/>
            <a:ext cx="241200" cy="215280"/>
            <a:chOff x="3465360" y="3672000"/>
            <a:chExt cx="241200" cy="215280"/>
          </a:xfrm>
        </p:grpSpPr>
        <p:sp>
          <p:nvSpPr>
            <p:cNvPr id="550" name=""/>
            <p:cNvSpPr/>
            <p:nvPr/>
          </p:nvSpPr>
          <p:spPr>
            <a:xfrm>
              <a:off x="3465360" y="3672000"/>
              <a:ext cx="241200" cy="21528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3465360" y="3672000"/>
              <a:ext cx="241200" cy="21528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2" name=""/>
          <p:cNvGrpSpPr/>
          <p:nvPr/>
        </p:nvGrpSpPr>
        <p:grpSpPr>
          <a:xfrm>
            <a:off x="5019840" y="3073320"/>
            <a:ext cx="240840" cy="218880"/>
            <a:chOff x="5019840" y="3073320"/>
            <a:chExt cx="240840" cy="218880"/>
          </a:xfrm>
        </p:grpSpPr>
        <p:sp>
          <p:nvSpPr>
            <p:cNvPr id="553" name=""/>
            <p:cNvSpPr/>
            <p:nvPr/>
          </p:nvSpPr>
          <p:spPr>
            <a:xfrm>
              <a:off x="5019840" y="3073320"/>
              <a:ext cx="240840" cy="2188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5019840" y="3073320"/>
              <a:ext cx="240840" cy="2188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5" name=""/>
          <p:cNvGrpSpPr/>
          <p:nvPr/>
        </p:nvGrpSpPr>
        <p:grpSpPr>
          <a:xfrm>
            <a:off x="2160720" y="2465280"/>
            <a:ext cx="374040" cy="326880"/>
            <a:chOff x="2160720" y="2465280"/>
            <a:chExt cx="374040" cy="326880"/>
          </a:xfrm>
        </p:grpSpPr>
        <p:sp>
          <p:nvSpPr>
            <p:cNvPr id="556" name=""/>
            <p:cNvSpPr/>
            <p:nvPr/>
          </p:nvSpPr>
          <p:spPr>
            <a:xfrm>
              <a:off x="2198880" y="2465280"/>
              <a:ext cx="168840" cy="1436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2160720" y="2570760"/>
              <a:ext cx="374040" cy="221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8" name=""/>
          <p:cNvGrpSpPr/>
          <p:nvPr/>
        </p:nvGrpSpPr>
        <p:grpSpPr>
          <a:xfrm>
            <a:off x="2206800" y="2606760"/>
            <a:ext cx="394920" cy="347040"/>
            <a:chOff x="2206800" y="2606760"/>
            <a:chExt cx="394920" cy="347040"/>
          </a:xfrm>
        </p:grpSpPr>
        <p:sp>
          <p:nvSpPr>
            <p:cNvPr id="559" name=""/>
            <p:cNvSpPr/>
            <p:nvPr/>
          </p:nvSpPr>
          <p:spPr>
            <a:xfrm>
              <a:off x="2247120" y="2606760"/>
              <a:ext cx="176040" cy="1530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2206800" y="2719080"/>
              <a:ext cx="394920" cy="2347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1" name=""/>
          <p:cNvGrpSpPr/>
          <p:nvPr/>
        </p:nvGrpSpPr>
        <p:grpSpPr>
          <a:xfrm>
            <a:off x="5211720" y="3567240"/>
            <a:ext cx="393480" cy="345600"/>
            <a:chOff x="5211720" y="3567240"/>
            <a:chExt cx="393480" cy="345600"/>
          </a:xfrm>
        </p:grpSpPr>
        <p:sp>
          <p:nvSpPr>
            <p:cNvPr id="562" name=""/>
            <p:cNvSpPr/>
            <p:nvPr/>
          </p:nvSpPr>
          <p:spPr>
            <a:xfrm>
              <a:off x="5252040" y="3567240"/>
              <a:ext cx="175320" cy="1526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5211720" y="3679560"/>
              <a:ext cx="393480" cy="23328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4" name=""/>
          <p:cNvGrpSpPr/>
          <p:nvPr/>
        </p:nvGrpSpPr>
        <p:grpSpPr>
          <a:xfrm>
            <a:off x="6080040" y="5502240"/>
            <a:ext cx="393480" cy="343800"/>
            <a:chOff x="6080040" y="5502240"/>
            <a:chExt cx="393480" cy="343800"/>
          </a:xfrm>
        </p:grpSpPr>
        <p:sp>
          <p:nvSpPr>
            <p:cNvPr id="565" name=""/>
            <p:cNvSpPr/>
            <p:nvPr/>
          </p:nvSpPr>
          <p:spPr>
            <a:xfrm>
              <a:off x="6120360" y="5502240"/>
              <a:ext cx="175320" cy="1544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6080040" y="5613480"/>
              <a:ext cx="393480" cy="2325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67" name=""/>
          <p:cNvSpPr/>
          <p:nvPr/>
        </p:nvSpPr>
        <p:spPr>
          <a:xfrm>
            <a:off x="2784960" y="3029040"/>
            <a:ext cx="562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8" name=""/>
          <p:cNvSpPr/>
          <p:nvPr/>
        </p:nvSpPr>
        <p:spPr>
          <a:xfrm>
            <a:off x="3503520" y="3294000"/>
            <a:ext cx="266760" cy="13176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9" name=""/>
          <p:cNvSpPr/>
          <p:nvPr/>
        </p:nvSpPr>
        <p:spPr>
          <a:xfrm>
            <a:off x="3555360" y="3311640"/>
            <a:ext cx="157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0" name=""/>
          <p:cNvSpPr/>
          <p:nvPr/>
        </p:nvSpPr>
        <p:spPr>
          <a:xfrm>
            <a:off x="3703680" y="3473280"/>
            <a:ext cx="263520" cy="13176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" name=""/>
          <p:cNvSpPr/>
          <p:nvPr/>
        </p:nvSpPr>
        <p:spPr>
          <a:xfrm>
            <a:off x="3750840" y="3492360"/>
            <a:ext cx="1533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EEX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4468680" y="1992240"/>
            <a:ext cx="522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Stockholm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3" name=""/>
          <p:cNvGrpSpPr/>
          <p:nvPr/>
        </p:nvGrpSpPr>
        <p:grpSpPr>
          <a:xfrm>
            <a:off x="3273480" y="3087720"/>
            <a:ext cx="242640" cy="218520"/>
            <a:chOff x="3273480" y="3087720"/>
            <a:chExt cx="242640" cy="218520"/>
          </a:xfrm>
        </p:grpSpPr>
        <p:sp>
          <p:nvSpPr>
            <p:cNvPr id="574" name=""/>
            <p:cNvSpPr/>
            <p:nvPr/>
          </p:nvSpPr>
          <p:spPr>
            <a:xfrm>
              <a:off x="3273480" y="3087720"/>
              <a:ext cx="242640" cy="21852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3273480" y="3087720"/>
              <a:ext cx="242640" cy="21852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6" name=""/>
          <p:cNvSpPr/>
          <p:nvPr/>
        </p:nvSpPr>
        <p:spPr>
          <a:xfrm>
            <a:off x="5737320" y="4470480"/>
            <a:ext cx="260280" cy="244440"/>
          </a:xfrm>
          <a:prstGeom prst="ellipse">
            <a:avLst/>
          </a:prstGeom>
          <a:solidFill>
            <a:srgbClr val="095ba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" name=""/>
          <p:cNvSpPr/>
          <p:nvPr/>
        </p:nvSpPr>
        <p:spPr>
          <a:xfrm>
            <a:off x="797040" y="4313160"/>
            <a:ext cx="14047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" name=""/>
          <p:cNvSpPr/>
          <p:nvPr/>
        </p:nvSpPr>
        <p:spPr>
          <a:xfrm>
            <a:off x="2138400" y="4894200"/>
            <a:ext cx="558720" cy="18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"/>
          <p:cNvSpPr/>
          <p:nvPr/>
        </p:nvSpPr>
        <p:spPr>
          <a:xfrm>
            <a:off x="2025720" y="5246640"/>
            <a:ext cx="7794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" name=""/>
          <p:cNvSpPr/>
          <p:nvPr/>
        </p:nvSpPr>
        <p:spPr>
          <a:xfrm>
            <a:off x="797040" y="4313160"/>
            <a:ext cx="14047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" name=""/>
          <p:cNvSpPr/>
          <p:nvPr/>
        </p:nvSpPr>
        <p:spPr>
          <a:xfrm>
            <a:off x="2138400" y="4894200"/>
            <a:ext cx="558720" cy="18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" name=""/>
          <p:cNvSpPr/>
          <p:nvPr/>
        </p:nvSpPr>
        <p:spPr>
          <a:xfrm>
            <a:off x="2025720" y="5246640"/>
            <a:ext cx="7794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3" name=""/>
          <p:cNvGrpSpPr/>
          <p:nvPr/>
        </p:nvGrpSpPr>
        <p:grpSpPr>
          <a:xfrm>
            <a:off x="1373040" y="5629320"/>
            <a:ext cx="393480" cy="343800"/>
            <a:chOff x="1373040" y="5629320"/>
            <a:chExt cx="393480" cy="343800"/>
          </a:xfrm>
        </p:grpSpPr>
        <p:sp>
          <p:nvSpPr>
            <p:cNvPr id="584" name=""/>
            <p:cNvSpPr/>
            <p:nvPr/>
          </p:nvSpPr>
          <p:spPr>
            <a:xfrm>
              <a:off x="1413360" y="5629320"/>
              <a:ext cx="174960" cy="153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1373040" y="5740200"/>
              <a:ext cx="393480" cy="2329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6" name=""/>
          <p:cNvSpPr/>
          <p:nvPr/>
        </p:nvSpPr>
        <p:spPr>
          <a:xfrm>
            <a:off x="4589640" y="3819600"/>
            <a:ext cx="260280" cy="2444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" name=""/>
          <p:cNvSpPr/>
          <p:nvPr/>
        </p:nvSpPr>
        <p:spPr>
          <a:xfrm>
            <a:off x="3687840" y="3567240"/>
            <a:ext cx="471240" cy="4730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" name=""/>
          <p:cNvSpPr/>
          <p:nvPr/>
        </p:nvSpPr>
        <p:spPr>
          <a:xfrm>
            <a:off x="2989440" y="4037040"/>
            <a:ext cx="260280" cy="2444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" name=""/>
          <p:cNvSpPr/>
          <p:nvPr/>
        </p:nvSpPr>
        <p:spPr>
          <a:xfrm>
            <a:off x="4518000" y="3230640"/>
            <a:ext cx="260280" cy="2444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" name=""/>
          <p:cNvSpPr/>
          <p:nvPr/>
        </p:nvSpPr>
        <p:spPr>
          <a:xfrm>
            <a:off x="2933640" y="3562200"/>
            <a:ext cx="260280" cy="2430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1" name=""/>
          <p:cNvSpPr/>
          <p:nvPr/>
        </p:nvSpPr>
        <p:spPr>
          <a:xfrm>
            <a:off x="3040200" y="3276720"/>
            <a:ext cx="471240" cy="4730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2" name=""/>
          <p:cNvGrpSpPr/>
          <p:nvPr/>
        </p:nvGrpSpPr>
        <p:grpSpPr>
          <a:xfrm>
            <a:off x="5959440" y="4621320"/>
            <a:ext cx="239400" cy="217080"/>
            <a:chOff x="5959440" y="4621320"/>
            <a:chExt cx="239400" cy="217080"/>
          </a:xfrm>
        </p:grpSpPr>
        <p:sp>
          <p:nvSpPr>
            <p:cNvPr id="593" name=""/>
            <p:cNvSpPr/>
            <p:nvPr/>
          </p:nvSpPr>
          <p:spPr>
            <a:xfrm>
              <a:off x="5959440" y="4621320"/>
              <a:ext cx="239400" cy="21708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5959440" y="4621320"/>
              <a:ext cx="239400" cy="21708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95" name=""/>
          <p:cNvSpPr/>
          <p:nvPr/>
        </p:nvSpPr>
        <p:spPr>
          <a:xfrm>
            <a:off x="5655960" y="1446120"/>
            <a:ext cx="3924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Helsinki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6" name=""/>
          <p:cNvSpPr/>
          <p:nvPr/>
        </p:nvSpPr>
        <p:spPr>
          <a:xfrm>
            <a:off x="1710360" y="5553000"/>
            <a:ext cx="6462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1,200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7" name=""/>
          <p:cNvSpPr/>
          <p:nvPr/>
        </p:nvSpPr>
        <p:spPr>
          <a:xfrm>
            <a:off x="3174840" y="3306600"/>
            <a:ext cx="260640" cy="244800"/>
          </a:xfrm>
          <a:prstGeom prst="ellipse">
            <a:avLst/>
          </a:prstGeom>
          <a:solidFill>
            <a:srgbClr val="095ba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8" name=""/>
          <p:cNvGrpSpPr/>
          <p:nvPr/>
        </p:nvGrpSpPr>
        <p:grpSpPr>
          <a:xfrm>
            <a:off x="3344760" y="3475080"/>
            <a:ext cx="249120" cy="218520"/>
            <a:chOff x="3344760" y="3475080"/>
            <a:chExt cx="249120" cy="218520"/>
          </a:xfrm>
        </p:grpSpPr>
        <p:sp>
          <p:nvSpPr>
            <p:cNvPr id="599" name=""/>
            <p:cNvSpPr/>
            <p:nvPr/>
          </p:nvSpPr>
          <p:spPr>
            <a:xfrm>
              <a:off x="3344760" y="3475080"/>
              <a:ext cx="249120" cy="21852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3344760" y="3475080"/>
              <a:ext cx="249120" cy="21852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1" name=""/>
          <p:cNvGrpSpPr/>
          <p:nvPr/>
        </p:nvGrpSpPr>
        <p:grpSpPr>
          <a:xfrm>
            <a:off x="5551560" y="1612800"/>
            <a:ext cx="242280" cy="217080"/>
            <a:chOff x="5551560" y="1612800"/>
            <a:chExt cx="242280" cy="217080"/>
          </a:xfrm>
        </p:grpSpPr>
        <p:sp>
          <p:nvSpPr>
            <p:cNvPr id="602" name=""/>
            <p:cNvSpPr/>
            <p:nvPr/>
          </p:nvSpPr>
          <p:spPr>
            <a:xfrm>
              <a:off x="5551560" y="1612800"/>
              <a:ext cx="242280" cy="21708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5551560" y="1612800"/>
              <a:ext cx="242280" cy="21708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04" name=""/>
          <p:cNvSpPr/>
          <p:nvPr/>
        </p:nvSpPr>
        <p:spPr>
          <a:xfrm>
            <a:off x="5319720" y="1355760"/>
            <a:ext cx="260280" cy="2444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5" name=""/>
          <p:cNvSpPr/>
          <p:nvPr/>
        </p:nvSpPr>
        <p:spPr>
          <a:xfrm>
            <a:off x="3549600" y="2506680"/>
            <a:ext cx="260280" cy="2444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" name=""/>
          <p:cNvSpPr/>
          <p:nvPr/>
        </p:nvSpPr>
        <p:spPr>
          <a:xfrm>
            <a:off x="1955880" y="3130560"/>
            <a:ext cx="485640" cy="458640"/>
          </a:xfrm>
          <a:prstGeom prst="ellipse">
            <a:avLst/>
          </a:prstGeom>
          <a:solidFill>
            <a:srgbClr val="095ba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07" name=""/>
          <p:cNvGrpSpPr/>
          <p:nvPr/>
        </p:nvGrpSpPr>
        <p:grpSpPr>
          <a:xfrm>
            <a:off x="2076480" y="3243240"/>
            <a:ext cx="244080" cy="217080"/>
            <a:chOff x="2076480" y="3243240"/>
            <a:chExt cx="244080" cy="217080"/>
          </a:xfrm>
        </p:grpSpPr>
        <p:sp>
          <p:nvSpPr>
            <p:cNvPr id="608" name=""/>
            <p:cNvSpPr/>
            <p:nvPr/>
          </p:nvSpPr>
          <p:spPr>
            <a:xfrm>
              <a:off x="2076480" y="3243240"/>
              <a:ext cx="244080" cy="2170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2076480" y="3243240"/>
              <a:ext cx="244080" cy="2170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10" name=""/>
          <p:cNvSpPr/>
          <p:nvPr/>
        </p:nvSpPr>
        <p:spPr>
          <a:xfrm>
            <a:off x="2359080" y="3176640"/>
            <a:ext cx="487440" cy="4572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" name=""/>
          <p:cNvSpPr/>
          <p:nvPr/>
        </p:nvSpPr>
        <p:spPr>
          <a:xfrm>
            <a:off x="2162160" y="3565440"/>
            <a:ext cx="228600" cy="20952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12" name=""/>
          <p:cNvGrpSpPr/>
          <p:nvPr/>
        </p:nvGrpSpPr>
        <p:grpSpPr>
          <a:xfrm>
            <a:off x="2244600" y="2687760"/>
            <a:ext cx="245880" cy="217080"/>
            <a:chOff x="2244600" y="2687760"/>
            <a:chExt cx="245880" cy="217080"/>
          </a:xfrm>
        </p:grpSpPr>
        <p:sp>
          <p:nvSpPr>
            <p:cNvPr id="613" name=""/>
            <p:cNvSpPr/>
            <p:nvPr/>
          </p:nvSpPr>
          <p:spPr>
            <a:xfrm>
              <a:off x="2244600" y="2687760"/>
              <a:ext cx="245880" cy="2170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2244600" y="2687760"/>
              <a:ext cx="245880" cy="2170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15" name=""/>
          <p:cNvGrpSpPr/>
          <p:nvPr/>
        </p:nvGrpSpPr>
        <p:grpSpPr>
          <a:xfrm>
            <a:off x="1665360" y="5370480"/>
            <a:ext cx="240840" cy="213840"/>
            <a:chOff x="1665360" y="5370480"/>
            <a:chExt cx="240840" cy="213840"/>
          </a:xfrm>
        </p:grpSpPr>
        <p:sp>
          <p:nvSpPr>
            <p:cNvPr id="616" name=""/>
            <p:cNvSpPr/>
            <p:nvPr/>
          </p:nvSpPr>
          <p:spPr>
            <a:xfrm>
              <a:off x="1665360" y="5370480"/>
              <a:ext cx="240840" cy="21384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1665360" y="5370480"/>
              <a:ext cx="240840" cy="21384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18" name=""/>
          <p:cNvSpPr/>
          <p:nvPr/>
        </p:nvSpPr>
        <p:spPr>
          <a:xfrm>
            <a:off x="3363840" y="4660920"/>
            <a:ext cx="261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Milan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" name=""/>
          <p:cNvSpPr/>
          <p:nvPr/>
        </p:nvSpPr>
        <p:spPr>
          <a:xfrm>
            <a:off x="2037600" y="3782880"/>
            <a:ext cx="375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0" name=""/>
          <p:cNvSpPr/>
          <p:nvPr/>
        </p:nvSpPr>
        <p:spPr>
          <a:xfrm>
            <a:off x="2963160" y="3657600"/>
            <a:ext cx="432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Brussels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1" name=""/>
          <p:cNvSpPr/>
          <p:nvPr/>
        </p:nvSpPr>
        <p:spPr>
          <a:xfrm>
            <a:off x="1703880" y="331488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Oxford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22" name=""/>
          <p:cNvGrpSpPr/>
          <p:nvPr/>
        </p:nvGrpSpPr>
        <p:grpSpPr>
          <a:xfrm>
            <a:off x="2401920" y="3490920"/>
            <a:ext cx="393480" cy="343800"/>
            <a:chOff x="2401920" y="3490920"/>
            <a:chExt cx="393480" cy="343800"/>
          </a:xfrm>
        </p:grpSpPr>
        <p:sp>
          <p:nvSpPr>
            <p:cNvPr id="623" name=""/>
            <p:cNvSpPr/>
            <p:nvPr/>
          </p:nvSpPr>
          <p:spPr>
            <a:xfrm>
              <a:off x="2442240" y="3490920"/>
              <a:ext cx="174960" cy="153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2401920" y="3601800"/>
              <a:ext cx="393480" cy="2329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25" name=""/>
          <p:cNvGrpSpPr/>
          <p:nvPr/>
        </p:nvGrpSpPr>
        <p:grpSpPr>
          <a:xfrm>
            <a:off x="2347920" y="3584520"/>
            <a:ext cx="245520" cy="215640"/>
            <a:chOff x="2347920" y="3584520"/>
            <a:chExt cx="245520" cy="215640"/>
          </a:xfrm>
        </p:grpSpPr>
        <p:sp>
          <p:nvSpPr>
            <p:cNvPr id="626" name=""/>
            <p:cNvSpPr/>
            <p:nvPr/>
          </p:nvSpPr>
          <p:spPr>
            <a:xfrm>
              <a:off x="2347920" y="3584520"/>
              <a:ext cx="245520" cy="21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2347920" y="3584520"/>
              <a:ext cx="245520" cy="21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28" name=""/>
          <p:cNvGrpSpPr/>
          <p:nvPr/>
        </p:nvGrpSpPr>
        <p:grpSpPr>
          <a:xfrm>
            <a:off x="5084640" y="4292640"/>
            <a:ext cx="241200" cy="215640"/>
            <a:chOff x="5084640" y="4292640"/>
            <a:chExt cx="241200" cy="215640"/>
          </a:xfrm>
        </p:grpSpPr>
        <p:sp>
          <p:nvSpPr>
            <p:cNvPr id="629" name=""/>
            <p:cNvSpPr/>
            <p:nvPr/>
          </p:nvSpPr>
          <p:spPr>
            <a:xfrm>
              <a:off x="5084640" y="4292640"/>
              <a:ext cx="241200" cy="21564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5084640" y="4292640"/>
              <a:ext cx="241200" cy="21564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31" name=""/>
          <p:cNvSpPr/>
          <p:nvPr/>
        </p:nvSpPr>
        <p:spPr>
          <a:xfrm>
            <a:off x="2960640" y="4305240"/>
            <a:ext cx="312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Zurich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" name=""/>
          <p:cNvSpPr/>
          <p:nvPr/>
        </p:nvSpPr>
        <p:spPr>
          <a:xfrm>
            <a:off x="2016000" y="2631960"/>
            <a:ext cx="244440" cy="206640"/>
          </a:xfrm>
          <a:prstGeom prst="plus">
            <a:avLst>
              <a:gd name="adj" fmla="val 27343"/>
            </a:avLst>
          </a:prstGeom>
          <a:solidFill>
            <a:srgbClr val="095ba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3" name=""/>
          <p:cNvSpPr/>
          <p:nvPr/>
        </p:nvSpPr>
        <p:spPr>
          <a:xfrm>
            <a:off x="5715000" y="4863960"/>
            <a:ext cx="500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Bucharest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4" name=""/>
          <p:cNvSpPr/>
          <p:nvPr/>
        </p:nvSpPr>
        <p:spPr>
          <a:xfrm>
            <a:off x="4986000" y="4506840"/>
            <a:ext cx="465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Budapest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35" name=""/>
          <p:cNvGrpSpPr/>
          <p:nvPr/>
        </p:nvGrpSpPr>
        <p:grpSpPr>
          <a:xfrm>
            <a:off x="2033640" y="2476440"/>
            <a:ext cx="128520" cy="163440"/>
            <a:chOff x="2033640" y="2476440"/>
            <a:chExt cx="128520" cy="163440"/>
          </a:xfrm>
        </p:grpSpPr>
        <p:sp>
          <p:nvSpPr>
            <p:cNvPr id="636" name=""/>
            <p:cNvSpPr/>
            <p:nvPr/>
          </p:nvSpPr>
          <p:spPr>
            <a:xfrm>
              <a:off x="2033640" y="2476440"/>
              <a:ext cx="128520" cy="13644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" name=""/>
            <p:cNvSpPr/>
            <p:nvPr/>
          </p:nvSpPr>
          <p:spPr>
            <a:xfrm>
              <a:off x="2038320" y="2535120"/>
              <a:ext cx="0" cy="10476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2160360" y="2535120"/>
              <a:ext cx="0" cy="10476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39" name=""/>
          <p:cNvSpPr/>
          <p:nvPr/>
        </p:nvSpPr>
        <p:spPr>
          <a:xfrm>
            <a:off x="4197240" y="2590920"/>
            <a:ext cx="236520" cy="236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" name=""/>
          <p:cNvSpPr/>
          <p:nvPr/>
        </p:nvSpPr>
        <p:spPr>
          <a:xfrm>
            <a:off x="3263760" y="4402080"/>
            <a:ext cx="238320" cy="236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41" name=""/>
          <p:cNvGrpSpPr/>
          <p:nvPr/>
        </p:nvGrpSpPr>
        <p:grpSpPr>
          <a:xfrm>
            <a:off x="3211560" y="4332240"/>
            <a:ext cx="240840" cy="217080"/>
            <a:chOff x="3211560" y="4332240"/>
            <a:chExt cx="240840" cy="217080"/>
          </a:xfrm>
        </p:grpSpPr>
        <p:sp>
          <p:nvSpPr>
            <p:cNvPr id="642" name=""/>
            <p:cNvSpPr/>
            <p:nvPr/>
          </p:nvSpPr>
          <p:spPr>
            <a:xfrm>
              <a:off x="3211560" y="4332240"/>
              <a:ext cx="240840" cy="21708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3211560" y="4332240"/>
              <a:ext cx="240840" cy="21708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44" name=""/>
          <p:cNvSpPr/>
          <p:nvPr/>
        </p:nvSpPr>
        <p:spPr>
          <a:xfrm>
            <a:off x="1955880" y="2975040"/>
            <a:ext cx="220680" cy="21096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" name=""/>
          <p:cNvSpPr/>
          <p:nvPr/>
        </p:nvSpPr>
        <p:spPr>
          <a:xfrm>
            <a:off x="1817640" y="3005280"/>
            <a:ext cx="220680" cy="21096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"/>
          <p:cNvSpPr/>
          <p:nvPr/>
        </p:nvSpPr>
        <p:spPr>
          <a:xfrm>
            <a:off x="4622760" y="2808360"/>
            <a:ext cx="222120" cy="21096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47" name=""/>
          <p:cNvGrpSpPr/>
          <p:nvPr/>
        </p:nvGrpSpPr>
        <p:grpSpPr>
          <a:xfrm>
            <a:off x="6054840" y="2994120"/>
            <a:ext cx="247320" cy="215280"/>
            <a:chOff x="6054840" y="2994120"/>
            <a:chExt cx="247320" cy="215280"/>
          </a:xfrm>
        </p:grpSpPr>
        <p:sp>
          <p:nvSpPr>
            <p:cNvPr id="648" name=""/>
            <p:cNvSpPr/>
            <p:nvPr/>
          </p:nvSpPr>
          <p:spPr>
            <a:xfrm>
              <a:off x="6054840" y="2994120"/>
              <a:ext cx="247320" cy="2152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6054840" y="2994120"/>
              <a:ext cx="247320" cy="2152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50" name=""/>
          <p:cNvSpPr/>
          <p:nvPr/>
        </p:nvSpPr>
        <p:spPr>
          <a:xfrm>
            <a:off x="5985360" y="3228840"/>
            <a:ext cx="403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Moscow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"/>
          <p:cNvSpPr/>
          <p:nvPr/>
        </p:nvSpPr>
        <p:spPr>
          <a:xfrm>
            <a:off x="5280120" y="1549440"/>
            <a:ext cx="236520" cy="236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52" name=""/>
          <p:cNvGrpSpPr/>
          <p:nvPr/>
        </p:nvGrpSpPr>
        <p:grpSpPr>
          <a:xfrm>
            <a:off x="2276640" y="5303880"/>
            <a:ext cx="350280" cy="343800"/>
            <a:chOff x="2276640" y="5303880"/>
            <a:chExt cx="350280" cy="343800"/>
          </a:xfrm>
        </p:grpSpPr>
        <p:sp>
          <p:nvSpPr>
            <p:cNvPr id="653" name=""/>
            <p:cNvSpPr/>
            <p:nvPr/>
          </p:nvSpPr>
          <p:spPr>
            <a:xfrm>
              <a:off x="2312280" y="5303880"/>
              <a:ext cx="155520" cy="153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2276640" y="5414760"/>
              <a:ext cx="350280" cy="2329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55" name=""/>
          <p:cNvSpPr/>
          <p:nvPr/>
        </p:nvSpPr>
        <p:spPr>
          <a:xfrm>
            <a:off x="2097000" y="4979880"/>
            <a:ext cx="98280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Mora la Nova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1,600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" name=""/>
          <p:cNvSpPr/>
          <p:nvPr/>
        </p:nvSpPr>
        <p:spPr>
          <a:xfrm>
            <a:off x="1879200" y="546264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Madrid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" name=""/>
          <p:cNvSpPr/>
          <p:nvPr/>
        </p:nvSpPr>
        <p:spPr>
          <a:xfrm>
            <a:off x="1405080" y="2441520"/>
            <a:ext cx="125280" cy="13644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" name=""/>
          <p:cNvSpPr/>
          <p:nvPr/>
        </p:nvSpPr>
        <p:spPr>
          <a:xfrm>
            <a:off x="3144960" y="1292400"/>
            <a:ext cx="1017360" cy="923760"/>
          </a:xfrm>
          <a:custGeom>
            <a:avLst/>
            <a:gdLst/>
            <a:ahLst/>
            <a:rect l="l" t="t" r="r" b="b"/>
            <a:pathLst>
              <a:path w="541" h="523">
                <a:moveTo>
                  <a:pt x="16" y="0"/>
                </a:moveTo>
                <a:lnTo>
                  <a:pt x="19" y="0"/>
                </a:lnTo>
                <a:lnTo>
                  <a:pt x="9" y="28"/>
                </a:lnTo>
                <a:lnTo>
                  <a:pt x="19" y="38"/>
                </a:lnTo>
                <a:lnTo>
                  <a:pt x="9" y="75"/>
                </a:lnTo>
                <a:lnTo>
                  <a:pt x="9" y="112"/>
                </a:lnTo>
                <a:lnTo>
                  <a:pt x="95" y="112"/>
                </a:lnTo>
                <a:lnTo>
                  <a:pt x="104" y="75"/>
                </a:lnTo>
                <a:lnTo>
                  <a:pt x="104" y="103"/>
                </a:lnTo>
                <a:lnTo>
                  <a:pt x="142" y="103"/>
                </a:lnTo>
                <a:lnTo>
                  <a:pt x="180" y="56"/>
                </a:lnTo>
                <a:lnTo>
                  <a:pt x="161" y="103"/>
                </a:lnTo>
                <a:lnTo>
                  <a:pt x="190" y="94"/>
                </a:lnTo>
                <a:lnTo>
                  <a:pt x="152" y="112"/>
                </a:lnTo>
                <a:lnTo>
                  <a:pt x="152" y="140"/>
                </a:lnTo>
                <a:lnTo>
                  <a:pt x="133" y="150"/>
                </a:lnTo>
                <a:lnTo>
                  <a:pt x="123" y="112"/>
                </a:lnTo>
                <a:lnTo>
                  <a:pt x="9" y="140"/>
                </a:lnTo>
                <a:lnTo>
                  <a:pt x="19" y="150"/>
                </a:lnTo>
                <a:lnTo>
                  <a:pt x="19" y="168"/>
                </a:lnTo>
                <a:lnTo>
                  <a:pt x="0" y="159"/>
                </a:lnTo>
                <a:lnTo>
                  <a:pt x="19" y="187"/>
                </a:lnTo>
                <a:lnTo>
                  <a:pt x="47" y="178"/>
                </a:lnTo>
                <a:lnTo>
                  <a:pt x="19" y="224"/>
                </a:lnTo>
                <a:lnTo>
                  <a:pt x="19" y="252"/>
                </a:lnTo>
                <a:lnTo>
                  <a:pt x="38" y="234"/>
                </a:lnTo>
                <a:lnTo>
                  <a:pt x="47" y="252"/>
                </a:lnTo>
                <a:lnTo>
                  <a:pt x="38" y="271"/>
                </a:lnTo>
                <a:lnTo>
                  <a:pt x="38" y="280"/>
                </a:lnTo>
                <a:lnTo>
                  <a:pt x="95" y="196"/>
                </a:lnTo>
                <a:lnTo>
                  <a:pt x="142" y="196"/>
                </a:lnTo>
                <a:lnTo>
                  <a:pt x="114" y="224"/>
                </a:lnTo>
                <a:lnTo>
                  <a:pt x="104" y="206"/>
                </a:lnTo>
                <a:lnTo>
                  <a:pt x="57" y="290"/>
                </a:lnTo>
                <a:lnTo>
                  <a:pt x="95" y="299"/>
                </a:lnTo>
                <a:lnTo>
                  <a:pt x="19" y="346"/>
                </a:lnTo>
                <a:lnTo>
                  <a:pt x="19" y="355"/>
                </a:lnTo>
                <a:lnTo>
                  <a:pt x="95" y="336"/>
                </a:lnTo>
                <a:lnTo>
                  <a:pt x="66" y="411"/>
                </a:lnTo>
                <a:lnTo>
                  <a:pt x="47" y="402"/>
                </a:lnTo>
                <a:lnTo>
                  <a:pt x="38" y="439"/>
                </a:lnTo>
                <a:lnTo>
                  <a:pt x="95" y="495"/>
                </a:lnTo>
                <a:lnTo>
                  <a:pt x="123" y="486"/>
                </a:lnTo>
                <a:lnTo>
                  <a:pt x="114" y="523"/>
                </a:lnTo>
                <a:lnTo>
                  <a:pt x="190" y="523"/>
                </a:lnTo>
                <a:lnTo>
                  <a:pt x="285" y="458"/>
                </a:lnTo>
                <a:lnTo>
                  <a:pt x="323" y="392"/>
                </a:lnTo>
                <a:lnTo>
                  <a:pt x="361" y="402"/>
                </a:lnTo>
                <a:lnTo>
                  <a:pt x="380" y="364"/>
                </a:lnTo>
                <a:lnTo>
                  <a:pt x="361" y="308"/>
                </a:lnTo>
                <a:lnTo>
                  <a:pt x="389" y="327"/>
                </a:lnTo>
                <a:lnTo>
                  <a:pt x="380" y="290"/>
                </a:lnTo>
                <a:lnTo>
                  <a:pt x="389" y="280"/>
                </a:lnTo>
                <a:lnTo>
                  <a:pt x="398" y="374"/>
                </a:lnTo>
                <a:lnTo>
                  <a:pt x="427" y="392"/>
                </a:lnTo>
                <a:lnTo>
                  <a:pt x="436" y="430"/>
                </a:lnTo>
                <a:lnTo>
                  <a:pt x="455" y="411"/>
                </a:lnTo>
                <a:lnTo>
                  <a:pt x="465" y="364"/>
                </a:lnTo>
                <a:lnTo>
                  <a:pt x="455" y="327"/>
                </a:lnTo>
                <a:lnTo>
                  <a:pt x="474" y="280"/>
                </a:lnTo>
                <a:lnTo>
                  <a:pt x="512" y="252"/>
                </a:lnTo>
                <a:lnTo>
                  <a:pt x="522" y="196"/>
                </a:lnTo>
                <a:lnTo>
                  <a:pt x="493" y="140"/>
                </a:lnTo>
                <a:lnTo>
                  <a:pt x="541" y="84"/>
                </a:lnTo>
                <a:lnTo>
                  <a:pt x="514" y="0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"/>
          <p:cNvSpPr/>
          <p:nvPr/>
        </p:nvSpPr>
        <p:spPr>
          <a:xfrm>
            <a:off x="3381120" y="1836720"/>
            <a:ext cx="227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60" name=""/>
          <p:cNvGrpSpPr/>
          <p:nvPr/>
        </p:nvGrpSpPr>
        <p:grpSpPr>
          <a:xfrm>
            <a:off x="3689280" y="1785960"/>
            <a:ext cx="232920" cy="210600"/>
            <a:chOff x="3689280" y="1785960"/>
            <a:chExt cx="232920" cy="210600"/>
          </a:xfrm>
        </p:grpSpPr>
        <p:sp>
          <p:nvSpPr>
            <p:cNvPr id="661" name=""/>
            <p:cNvSpPr/>
            <p:nvPr/>
          </p:nvSpPr>
          <p:spPr>
            <a:xfrm>
              <a:off x="3689280" y="178596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3689280" y="178596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63" name=""/>
          <p:cNvSpPr/>
          <p:nvPr/>
        </p:nvSpPr>
        <p:spPr>
          <a:xfrm>
            <a:off x="3389400" y="1386000"/>
            <a:ext cx="471240" cy="4428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" name=""/>
          <p:cNvSpPr/>
          <p:nvPr/>
        </p:nvSpPr>
        <p:spPr>
          <a:xfrm>
            <a:off x="4116240" y="1782720"/>
            <a:ext cx="25092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" name=""/>
          <p:cNvSpPr/>
          <p:nvPr/>
        </p:nvSpPr>
        <p:spPr>
          <a:xfrm>
            <a:off x="3184560" y="14493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" name=""/>
          <p:cNvSpPr/>
          <p:nvPr/>
        </p:nvSpPr>
        <p:spPr>
          <a:xfrm>
            <a:off x="3624120" y="23176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" name=""/>
          <p:cNvSpPr/>
          <p:nvPr/>
        </p:nvSpPr>
        <p:spPr>
          <a:xfrm>
            <a:off x="3084480" y="171144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" name=""/>
          <p:cNvSpPr/>
          <p:nvPr/>
        </p:nvSpPr>
        <p:spPr>
          <a:xfrm>
            <a:off x="3884760" y="1569960"/>
            <a:ext cx="239400" cy="1936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" name=""/>
          <p:cNvSpPr/>
          <p:nvPr/>
        </p:nvSpPr>
        <p:spPr>
          <a:xfrm>
            <a:off x="3835440" y="1530360"/>
            <a:ext cx="358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Pool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" name=""/>
          <p:cNvSpPr/>
          <p:nvPr/>
        </p:nvSpPr>
        <p:spPr>
          <a:xfrm>
            <a:off x="3630600" y="4343400"/>
            <a:ext cx="324000" cy="330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" name=""/>
          <p:cNvSpPr/>
          <p:nvPr/>
        </p:nvSpPr>
        <p:spPr>
          <a:xfrm>
            <a:off x="4059360" y="2257560"/>
            <a:ext cx="236520" cy="236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" name=""/>
          <p:cNvSpPr/>
          <p:nvPr/>
        </p:nvSpPr>
        <p:spPr>
          <a:xfrm>
            <a:off x="3816360" y="4518000"/>
            <a:ext cx="260280" cy="2444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" name=""/>
          <p:cNvSpPr/>
          <p:nvPr/>
        </p:nvSpPr>
        <p:spPr>
          <a:xfrm>
            <a:off x="3724200" y="4510080"/>
            <a:ext cx="235080" cy="236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74" name=""/>
          <p:cNvGrpSpPr/>
          <p:nvPr/>
        </p:nvGrpSpPr>
        <p:grpSpPr>
          <a:xfrm>
            <a:off x="3648240" y="4603680"/>
            <a:ext cx="240840" cy="217080"/>
            <a:chOff x="3648240" y="4603680"/>
            <a:chExt cx="240840" cy="217080"/>
          </a:xfrm>
        </p:grpSpPr>
        <p:sp>
          <p:nvSpPr>
            <p:cNvPr id="675" name=""/>
            <p:cNvSpPr/>
            <p:nvPr/>
          </p:nvSpPr>
          <p:spPr>
            <a:xfrm>
              <a:off x="3648240" y="4603680"/>
              <a:ext cx="240840" cy="21708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3648240" y="4603680"/>
              <a:ext cx="240840" cy="21708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7" name=""/>
          <p:cNvGrpSpPr/>
          <p:nvPr/>
        </p:nvGrpSpPr>
        <p:grpSpPr>
          <a:xfrm>
            <a:off x="4611600" y="1781280"/>
            <a:ext cx="242640" cy="217080"/>
            <a:chOff x="4611600" y="1781280"/>
            <a:chExt cx="242640" cy="217080"/>
          </a:xfrm>
        </p:grpSpPr>
        <p:sp>
          <p:nvSpPr>
            <p:cNvPr id="678" name=""/>
            <p:cNvSpPr/>
            <p:nvPr/>
          </p:nvSpPr>
          <p:spPr>
            <a:xfrm>
              <a:off x="4611600" y="1781280"/>
              <a:ext cx="242640" cy="21708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4611600" y="1781280"/>
              <a:ext cx="242640" cy="21708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0" name=""/>
          <p:cNvGrpSpPr/>
          <p:nvPr/>
        </p:nvGrpSpPr>
        <p:grpSpPr>
          <a:xfrm>
            <a:off x="3606840" y="3032280"/>
            <a:ext cx="248760" cy="218520"/>
            <a:chOff x="3606840" y="3032280"/>
            <a:chExt cx="248760" cy="218520"/>
          </a:xfrm>
        </p:grpSpPr>
        <p:sp>
          <p:nvSpPr>
            <p:cNvPr id="681" name=""/>
            <p:cNvSpPr/>
            <p:nvPr/>
          </p:nvSpPr>
          <p:spPr>
            <a:xfrm>
              <a:off x="3606840" y="3032280"/>
              <a:ext cx="248760" cy="21852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3606840" y="3032280"/>
              <a:ext cx="248760" cy="21852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83" name=""/>
          <p:cNvSpPr/>
          <p:nvPr/>
        </p:nvSpPr>
        <p:spPr>
          <a:xfrm>
            <a:off x="3845160" y="3119400"/>
            <a:ext cx="448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Hamburg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"/>
          <p:cNvSpPr/>
          <p:nvPr/>
        </p:nvSpPr>
        <p:spPr>
          <a:xfrm>
            <a:off x="1906560" y="3556080"/>
            <a:ext cx="266760" cy="13176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5" name=""/>
          <p:cNvSpPr/>
          <p:nvPr/>
        </p:nvSpPr>
        <p:spPr>
          <a:xfrm>
            <a:off x="1996560" y="3573360"/>
            <a:ext cx="1234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IPE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47520" y="95400"/>
            <a:ext cx="9087120" cy="8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European Wholesale Network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7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88" name=""/>
          <p:cNvGrpSpPr/>
          <p:nvPr/>
        </p:nvGrpSpPr>
        <p:grpSpPr>
          <a:xfrm>
            <a:off x="6780240" y="998640"/>
            <a:ext cx="3232080" cy="5624280"/>
            <a:chOff x="6780240" y="998640"/>
            <a:chExt cx="3232080" cy="5624280"/>
          </a:xfrm>
        </p:grpSpPr>
        <p:sp>
          <p:nvSpPr>
            <p:cNvPr id="689" name=""/>
            <p:cNvSpPr/>
            <p:nvPr/>
          </p:nvSpPr>
          <p:spPr>
            <a:xfrm>
              <a:off x="6780240" y="998640"/>
              <a:ext cx="3232080" cy="4908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6780240" y="5373720"/>
              <a:ext cx="1712880" cy="12492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91" name=""/>
          <p:cNvSpPr/>
          <p:nvPr/>
        </p:nvSpPr>
        <p:spPr>
          <a:xfrm>
            <a:off x="7758000" y="3070080"/>
            <a:ext cx="79056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2" name=""/>
          <p:cNvSpPr/>
          <p:nvPr/>
        </p:nvSpPr>
        <p:spPr>
          <a:xfrm>
            <a:off x="7343640" y="4371840"/>
            <a:ext cx="717840" cy="83844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3" name=""/>
          <p:cNvSpPr/>
          <p:nvPr/>
        </p:nvSpPr>
        <p:spPr>
          <a:xfrm>
            <a:off x="7672320" y="4183200"/>
            <a:ext cx="389160" cy="5950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4" name=""/>
          <p:cNvSpPr/>
          <p:nvPr/>
        </p:nvSpPr>
        <p:spPr>
          <a:xfrm>
            <a:off x="7343640" y="4371840"/>
            <a:ext cx="717840" cy="83844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5" name=""/>
          <p:cNvSpPr/>
          <p:nvPr/>
        </p:nvSpPr>
        <p:spPr>
          <a:xfrm>
            <a:off x="7672320" y="4183200"/>
            <a:ext cx="389160" cy="5950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6" name=""/>
          <p:cNvSpPr/>
          <p:nvPr/>
        </p:nvSpPr>
        <p:spPr>
          <a:xfrm>
            <a:off x="7343640" y="4371840"/>
            <a:ext cx="717840" cy="83844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7" name=""/>
          <p:cNvSpPr/>
          <p:nvPr/>
        </p:nvSpPr>
        <p:spPr>
          <a:xfrm>
            <a:off x="7672320" y="4183200"/>
            <a:ext cx="389160" cy="5950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8" name=""/>
          <p:cNvSpPr/>
          <p:nvPr/>
        </p:nvSpPr>
        <p:spPr>
          <a:xfrm>
            <a:off x="7377120" y="4398840"/>
            <a:ext cx="722160" cy="83844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9" name=""/>
          <p:cNvSpPr/>
          <p:nvPr/>
        </p:nvSpPr>
        <p:spPr>
          <a:xfrm>
            <a:off x="7709040" y="4208400"/>
            <a:ext cx="390240" cy="5986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0" name=""/>
          <p:cNvSpPr/>
          <p:nvPr/>
        </p:nvSpPr>
        <p:spPr>
          <a:xfrm>
            <a:off x="7377120" y="4398840"/>
            <a:ext cx="722160" cy="83844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" name=""/>
          <p:cNvSpPr/>
          <p:nvPr/>
        </p:nvSpPr>
        <p:spPr>
          <a:xfrm>
            <a:off x="7709040" y="4208400"/>
            <a:ext cx="390240" cy="5986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" name=""/>
          <p:cNvSpPr/>
          <p:nvPr/>
        </p:nvSpPr>
        <p:spPr>
          <a:xfrm>
            <a:off x="7377120" y="4398840"/>
            <a:ext cx="722160" cy="83844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" name=""/>
          <p:cNvSpPr/>
          <p:nvPr/>
        </p:nvSpPr>
        <p:spPr>
          <a:xfrm>
            <a:off x="7709040" y="4208400"/>
            <a:ext cx="390240" cy="5986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" name=""/>
          <p:cNvSpPr/>
          <p:nvPr/>
        </p:nvSpPr>
        <p:spPr>
          <a:xfrm>
            <a:off x="6846840" y="1362240"/>
            <a:ext cx="2365560" cy="4335120"/>
          </a:xfrm>
          <a:custGeom>
            <a:avLst/>
            <a:gdLst>
              <a:gd name="textAreaLeft" fmla="*/ 115200 w 2365560"/>
              <a:gd name="textAreaRight" fmla="*/ 2250360 w 2365560"/>
              <a:gd name="textAreaTop" fmla="*/ 115200 h 4335120"/>
              <a:gd name="textAreaBottom" fmla="*/ 4219920 h 4335120"/>
            </a:gdLst>
            <a:ahLst/>
            <a:cxnLst/>
            <a:rect l="textAreaLeft" t="textAreaTop" r="textAreaRight" b="textAreaBottom"/>
            <a:pathLst>
              <a:path w="21600" h="39581">
                <a:moveTo>
                  <a:pt x="3600" y="0"/>
                </a:moveTo>
                <a:arcTo wR="3600" hR="3600" stAng="16200000" swAng="-5400000"/>
                <a:lnTo>
                  <a:pt x="0" y="35981"/>
                </a:lnTo>
                <a:arcTo wR="3600" hR="3600" stAng="10800000" swAng="-5400000"/>
                <a:lnTo>
                  <a:pt x="18000" y="3958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"/>
          <p:cNvSpPr/>
          <p:nvPr/>
        </p:nvSpPr>
        <p:spPr>
          <a:xfrm>
            <a:off x="7329600" y="1519200"/>
            <a:ext cx="1805040" cy="16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Exchange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Project 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" name=""/>
          <p:cNvSpPr/>
          <p:nvPr/>
        </p:nvSpPr>
        <p:spPr>
          <a:xfrm>
            <a:off x="7050240" y="2255760"/>
            <a:ext cx="142560" cy="15552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66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07" name=""/>
          <p:cNvGrpSpPr/>
          <p:nvPr/>
        </p:nvGrpSpPr>
        <p:grpSpPr>
          <a:xfrm>
            <a:off x="7042320" y="2004840"/>
            <a:ext cx="164520" cy="210960"/>
            <a:chOff x="7042320" y="2004840"/>
            <a:chExt cx="164520" cy="210960"/>
          </a:xfrm>
        </p:grpSpPr>
        <p:sp>
          <p:nvSpPr>
            <p:cNvPr id="708" name=""/>
            <p:cNvSpPr/>
            <p:nvPr/>
          </p:nvSpPr>
          <p:spPr>
            <a:xfrm>
              <a:off x="7042320" y="2004840"/>
              <a:ext cx="164520" cy="17604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7048440" y="2080440"/>
              <a:ext cx="0" cy="13536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7204680" y="2080440"/>
              <a:ext cx="0" cy="13536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11" name=""/>
          <p:cNvSpPr/>
          <p:nvPr/>
        </p:nvSpPr>
        <p:spPr>
          <a:xfrm>
            <a:off x="7042320" y="1514520"/>
            <a:ext cx="164880" cy="16344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2" name=""/>
          <p:cNvSpPr/>
          <p:nvPr/>
        </p:nvSpPr>
        <p:spPr>
          <a:xfrm>
            <a:off x="7319520" y="3363840"/>
            <a:ext cx="7185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726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" name=""/>
          <p:cNvSpPr/>
          <p:nvPr/>
        </p:nvSpPr>
        <p:spPr>
          <a:xfrm>
            <a:off x="7329600" y="3571920"/>
            <a:ext cx="1749240" cy="9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14" name=""/>
          <p:cNvGrpSpPr/>
          <p:nvPr/>
        </p:nvGrpSpPr>
        <p:grpSpPr>
          <a:xfrm>
            <a:off x="7035840" y="3790800"/>
            <a:ext cx="182520" cy="189000"/>
            <a:chOff x="7035840" y="3790800"/>
            <a:chExt cx="182520" cy="189000"/>
          </a:xfrm>
        </p:grpSpPr>
        <p:sp>
          <p:nvSpPr>
            <p:cNvPr id="715" name=""/>
            <p:cNvSpPr/>
            <p:nvPr/>
          </p:nvSpPr>
          <p:spPr>
            <a:xfrm>
              <a:off x="7054560" y="3790800"/>
              <a:ext cx="80280" cy="8280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0" bIns="36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" name=""/>
            <p:cNvSpPr/>
            <p:nvPr/>
          </p:nvSpPr>
          <p:spPr>
            <a:xfrm>
              <a:off x="7035840" y="3852000"/>
              <a:ext cx="182520" cy="12780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7" name=""/>
          <p:cNvGrpSpPr/>
          <p:nvPr/>
        </p:nvGrpSpPr>
        <p:grpSpPr>
          <a:xfrm>
            <a:off x="7035840" y="3549600"/>
            <a:ext cx="182520" cy="186840"/>
            <a:chOff x="7035840" y="3549600"/>
            <a:chExt cx="182520" cy="186840"/>
          </a:xfrm>
        </p:grpSpPr>
        <p:sp>
          <p:nvSpPr>
            <p:cNvPr id="718" name=""/>
            <p:cNvSpPr/>
            <p:nvPr/>
          </p:nvSpPr>
          <p:spPr>
            <a:xfrm>
              <a:off x="7054560" y="3549600"/>
              <a:ext cx="80280" cy="8208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5280" bIns="35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" name=""/>
            <p:cNvSpPr/>
            <p:nvPr/>
          </p:nvSpPr>
          <p:spPr>
            <a:xfrm>
              <a:off x="7035840" y="3610080"/>
              <a:ext cx="182520" cy="1263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20" name=""/>
          <p:cNvSpPr/>
          <p:nvPr/>
        </p:nvSpPr>
        <p:spPr>
          <a:xfrm>
            <a:off x="7332120" y="454968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Energy Marketing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>
            <a:off x="7035840" y="1798560"/>
            <a:ext cx="182520" cy="1270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22" name=""/>
          <p:cNvGrpSpPr/>
          <p:nvPr/>
        </p:nvGrpSpPr>
        <p:grpSpPr>
          <a:xfrm>
            <a:off x="7035840" y="4019400"/>
            <a:ext cx="182520" cy="190440"/>
            <a:chOff x="7035840" y="4019400"/>
            <a:chExt cx="182520" cy="190440"/>
          </a:xfrm>
        </p:grpSpPr>
        <p:sp>
          <p:nvSpPr>
            <p:cNvPr id="723" name=""/>
            <p:cNvSpPr/>
            <p:nvPr/>
          </p:nvSpPr>
          <p:spPr>
            <a:xfrm>
              <a:off x="7054560" y="4019400"/>
              <a:ext cx="80280" cy="835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720" bIns="36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7035840" y="4080960"/>
              <a:ext cx="182520" cy="1288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25" name=""/>
          <p:cNvSpPr/>
          <p:nvPr/>
        </p:nvSpPr>
        <p:spPr>
          <a:xfrm>
            <a:off x="7321320" y="4915080"/>
            <a:ext cx="343800" cy="65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7042320" y="4929120"/>
            <a:ext cx="150480" cy="154080"/>
          </a:xfrm>
          <a:prstGeom prst="ellipse">
            <a:avLst/>
          </a:prstGeom>
          <a:solidFill>
            <a:srgbClr val="095ba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" name=""/>
          <p:cNvSpPr/>
          <p:nvPr/>
        </p:nvSpPr>
        <p:spPr>
          <a:xfrm>
            <a:off x="7042320" y="5156280"/>
            <a:ext cx="150480" cy="1540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"/>
          <p:cNvSpPr/>
          <p:nvPr/>
        </p:nvSpPr>
        <p:spPr>
          <a:xfrm>
            <a:off x="7024680" y="2957400"/>
            <a:ext cx="204840" cy="185760"/>
          </a:xfrm>
          <a:prstGeom prst="plus">
            <a:avLst>
              <a:gd name="adj" fmla="val 27343"/>
            </a:avLst>
          </a:prstGeom>
          <a:solidFill>
            <a:srgbClr val="095ba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"/>
          <p:cNvSpPr/>
          <p:nvPr/>
        </p:nvSpPr>
        <p:spPr>
          <a:xfrm>
            <a:off x="7013520" y="2798640"/>
            <a:ext cx="216000" cy="0"/>
          </a:xfrm>
          <a:prstGeom prst="line">
            <a:avLst/>
          </a:prstGeom>
          <a:ln w="648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"/>
          <p:cNvSpPr/>
          <p:nvPr/>
        </p:nvSpPr>
        <p:spPr>
          <a:xfrm>
            <a:off x="7047000" y="2478240"/>
            <a:ext cx="142920" cy="1951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" name=""/>
          <p:cNvSpPr/>
          <p:nvPr/>
        </p:nvSpPr>
        <p:spPr>
          <a:xfrm>
            <a:off x="7027920" y="5370480"/>
            <a:ext cx="191880" cy="19512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"/>
          <p:cNvSpPr/>
          <p:nvPr/>
        </p:nvSpPr>
        <p:spPr>
          <a:xfrm>
            <a:off x="6970680" y="3562200"/>
            <a:ext cx="2077920" cy="1125720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"/>
          <p:cNvSpPr/>
          <p:nvPr/>
        </p:nvSpPr>
        <p:spPr>
          <a:xfrm>
            <a:off x="6970680" y="5238720"/>
            <a:ext cx="2077920" cy="1125720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"/>
          <p:cNvSpPr/>
          <p:nvPr/>
        </p:nvSpPr>
        <p:spPr>
          <a:xfrm>
            <a:off x="6970680" y="2006640"/>
            <a:ext cx="2077920" cy="1125360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" name=""/>
          <p:cNvSpPr/>
          <p:nvPr/>
        </p:nvSpPr>
        <p:spPr>
          <a:xfrm>
            <a:off x="1003320" y="1273320"/>
            <a:ext cx="170172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Traditional Suppliers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" name=""/>
          <p:cNvSpPr/>
          <p:nvPr/>
        </p:nvSpPr>
        <p:spPr>
          <a:xfrm>
            <a:off x="4260960" y="5240160"/>
            <a:ext cx="1218960" cy="1109880"/>
          </a:xfrm>
          <a:custGeom>
            <a:avLst/>
            <a:gdLst/>
            <a:ahLst/>
            <a:rect l="l" t="t" r="r" b="b"/>
            <a:pathLst>
              <a:path w="600" h="654">
                <a:moveTo>
                  <a:pt x="0" y="62"/>
                </a:moveTo>
                <a:lnTo>
                  <a:pt x="0" y="654"/>
                </a:lnTo>
                <a:lnTo>
                  <a:pt x="600" y="654"/>
                </a:lnTo>
                <a:lnTo>
                  <a:pt x="60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9900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" name=""/>
          <p:cNvSpPr/>
          <p:nvPr/>
        </p:nvSpPr>
        <p:spPr>
          <a:xfrm>
            <a:off x="4260960" y="4564080"/>
            <a:ext cx="1218960" cy="1173240"/>
          </a:xfrm>
          <a:custGeom>
            <a:avLst/>
            <a:gdLst/>
            <a:ahLst/>
            <a:rect l="l" t="t" r="r" b="b"/>
            <a:pathLst>
              <a:path w="600" h="690">
                <a:moveTo>
                  <a:pt x="0" y="0"/>
                </a:moveTo>
                <a:lnTo>
                  <a:pt x="0" y="505"/>
                </a:lnTo>
                <a:lnTo>
                  <a:pt x="141" y="516"/>
                </a:lnTo>
                <a:cubicBezTo>
                  <a:pt x="141" y="516"/>
                  <a:pt x="170" y="513"/>
                  <a:pt x="177" y="543"/>
                </a:cubicBezTo>
                <a:cubicBezTo>
                  <a:pt x="177" y="572"/>
                  <a:pt x="160" y="594"/>
                  <a:pt x="160" y="594"/>
                </a:cubicBezTo>
                <a:cubicBezTo>
                  <a:pt x="160" y="594"/>
                  <a:pt x="146" y="618"/>
                  <a:pt x="153" y="639"/>
                </a:cubicBezTo>
                <a:cubicBezTo>
                  <a:pt x="158" y="666"/>
                  <a:pt x="184" y="677"/>
                  <a:pt x="184" y="677"/>
                </a:cubicBezTo>
                <a:cubicBezTo>
                  <a:pt x="184" y="677"/>
                  <a:pt x="230" y="690"/>
                  <a:pt x="270" y="684"/>
                </a:cubicBezTo>
                <a:cubicBezTo>
                  <a:pt x="308" y="683"/>
                  <a:pt x="330" y="666"/>
                  <a:pt x="330" y="666"/>
                </a:cubicBezTo>
                <a:cubicBezTo>
                  <a:pt x="344" y="656"/>
                  <a:pt x="356" y="643"/>
                  <a:pt x="354" y="625"/>
                </a:cubicBezTo>
                <a:cubicBezTo>
                  <a:pt x="352" y="607"/>
                  <a:pt x="325" y="576"/>
                  <a:pt x="320" y="560"/>
                </a:cubicBezTo>
                <a:cubicBezTo>
                  <a:pt x="320" y="560"/>
                  <a:pt x="314" y="545"/>
                  <a:pt x="322" y="528"/>
                </a:cubicBezTo>
                <a:cubicBezTo>
                  <a:pt x="338" y="510"/>
                  <a:pt x="356" y="509"/>
                  <a:pt x="356" y="509"/>
                </a:cubicBezTo>
                <a:lnTo>
                  <a:pt x="600" y="514"/>
                </a:lnTo>
                <a:lnTo>
                  <a:pt x="60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" name=""/>
          <p:cNvSpPr/>
          <p:nvPr/>
        </p:nvSpPr>
        <p:spPr>
          <a:xfrm>
            <a:off x="4260960" y="3728880"/>
            <a:ext cx="1218960" cy="1195560"/>
          </a:xfrm>
          <a:custGeom>
            <a:avLst/>
            <a:gdLst/>
            <a:ahLst/>
            <a:rect l="l" t="t" r="r" b="b"/>
            <a:pathLst>
              <a:path w="602" h="704">
                <a:moveTo>
                  <a:pt x="0" y="63"/>
                </a:moveTo>
                <a:lnTo>
                  <a:pt x="0" y="522"/>
                </a:lnTo>
                <a:lnTo>
                  <a:pt x="143" y="536"/>
                </a:lnTo>
                <a:cubicBezTo>
                  <a:pt x="143" y="536"/>
                  <a:pt x="173" y="545"/>
                  <a:pt x="180" y="564"/>
                </a:cubicBezTo>
                <a:cubicBezTo>
                  <a:pt x="187" y="575"/>
                  <a:pt x="192" y="588"/>
                  <a:pt x="184" y="601"/>
                </a:cubicBezTo>
                <a:cubicBezTo>
                  <a:pt x="181" y="612"/>
                  <a:pt x="165" y="618"/>
                  <a:pt x="162" y="630"/>
                </a:cubicBezTo>
                <a:cubicBezTo>
                  <a:pt x="154" y="651"/>
                  <a:pt x="162" y="664"/>
                  <a:pt x="168" y="675"/>
                </a:cubicBezTo>
                <a:cubicBezTo>
                  <a:pt x="168" y="675"/>
                  <a:pt x="176" y="689"/>
                  <a:pt x="196" y="696"/>
                </a:cubicBezTo>
                <a:cubicBezTo>
                  <a:pt x="228" y="704"/>
                  <a:pt x="264" y="702"/>
                  <a:pt x="264" y="702"/>
                </a:cubicBezTo>
                <a:cubicBezTo>
                  <a:pt x="264" y="702"/>
                  <a:pt x="312" y="701"/>
                  <a:pt x="342" y="678"/>
                </a:cubicBezTo>
                <a:cubicBezTo>
                  <a:pt x="361" y="660"/>
                  <a:pt x="361" y="639"/>
                  <a:pt x="362" y="634"/>
                </a:cubicBezTo>
                <a:cubicBezTo>
                  <a:pt x="360" y="619"/>
                  <a:pt x="333" y="600"/>
                  <a:pt x="327" y="586"/>
                </a:cubicBezTo>
                <a:cubicBezTo>
                  <a:pt x="321" y="572"/>
                  <a:pt x="320" y="561"/>
                  <a:pt x="326" y="552"/>
                </a:cubicBezTo>
                <a:cubicBezTo>
                  <a:pt x="336" y="529"/>
                  <a:pt x="362" y="531"/>
                  <a:pt x="362" y="531"/>
                </a:cubicBezTo>
                <a:lnTo>
                  <a:pt x="602" y="540"/>
                </a:lnTo>
                <a:lnTo>
                  <a:pt x="602" y="0"/>
                </a:lnTo>
                <a:lnTo>
                  <a:pt x="0" y="63"/>
                </a:lnTo>
                <a:close/>
              </a:path>
            </a:pathLst>
          </a:custGeom>
          <a:solidFill>
            <a:srgbClr val="009900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>
            <a:off x="4260960" y="2538360"/>
            <a:ext cx="1220760" cy="1573200"/>
          </a:xfrm>
          <a:custGeom>
            <a:avLst/>
            <a:gdLst/>
            <a:ahLst/>
            <a:rect l="l" t="t" r="r" b="b"/>
            <a:pathLst>
              <a:path w="599" h="927">
                <a:moveTo>
                  <a:pt x="0" y="0"/>
                </a:moveTo>
                <a:lnTo>
                  <a:pt x="0" y="774"/>
                </a:lnTo>
                <a:lnTo>
                  <a:pt x="148" y="771"/>
                </a:lnTo>
                <a:cubicBezTo>
                  <a:pt x="148" y="771"/>
                  <a:pt x="172" y="769"/>
                  <a:pt x="184" y="781"/>
                </a:cubicBezTo>
                <a:cubicBezTo>
                  <a:pt x="190" y="793"/>
                  <a:pt x="187" y="807"/>
                  <a:pt x="187" y="807"/>
                </a:cubicBezTo>
                <a:lnTo>
                  <a:pt x="163" y="846"/>
                </a:lnTo>
                <a:cubicBezTo>
                  <a:pt x="159" y="860"/>
                  <a:pt x="157" y="877"/>
                  <a:pt x="165" y="889"/>
                </a:cubicBezTo>
                <a:cubicBezTo>
                  <a:pt x="180" y="906"/>
                  <a:pt x="208" y="917"/>
                  <a:pt x="208" y="917"/>
                </a:cubicBezTo>
                <a:cubicBezTo>
                  <a:pt x="224" y="927"/>
                  <a:pt x="257" y="926"/>
                  <a:pt x="257" y="926"/>
                </a:cubicBezTo>
                <a:cubicBezTo>
                  <a:pt x="307" y="924"/>
                  <a:pt x="330" y="894"/>
                  <a:pt x="330" y="894"/>
                </a:cubicBezTo>
                <a:cubicBezTo>
                  <a:pt x="345" y="882"/>
                  <a:pt x="350" y="864"/>
                  <a:pt x="345" y="848"/>
                </a:cubicBezTo>
                <a:cubicBezTo>
                  <a:pt x="334" y="826"/>
                  <a:pt x="312" y="805"/>
                  <a:pt x="312" y="805"/>
                </a:cubicBezTo>
                <a:cubicBezTo>
                  <a:pt x="305" y="793"/>
                  <a:pt x="297" y="799"/>
                  <a:pt x="300" y="778"/>
                </a:cubicBezTo>
                <a:cubicBezTo>
                  <a:pt x="300" y="764"/>
                  <a:pt x="321" y="761"/>
                  <a:pt x="321" y="761"/>
                </a:cubicBezTo>
                <a:lnTo>
                  <a:pt x="599" y="752"/>
                </a:lnTo>
                <a:lnTo>
                  <a:pt x="599" y="3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"/>
          <p:cNvSpPr/>
          <p:nvPr/>
        </p:nvSpPr>
        <p:spPr>
          <a:xfrm>
            <a:off x="4260960" y="2021040"/>
            <a:ext cx="1218960" cy="938160"/>
          </a:xfrm>
          <a:custGeom>
            <a:avLst/>
            <a:gdLst/>
            <a:ahLst/>
            <a:rect l="l" t="t" r="r" b="b"/>
            <a:pathLst>
              <a:path w="597" h="552">
                <a:moveTo>
                  <a:pt x="0" y="0"/>
                </a:moveTo>
                <a:lnTo>
                  <a:pt x="0" y="516"/>
                </a:lnTo>
                <a:lnTo>
                  <a:pt x="180" y="503"/>
                </a:lnTo>
                <a:cubicBezTo>
                  <a:pt x="216" y="498"/>
                  <a:pt x="209" y="496"/>
                  <a:pt x="216" y="488"/>
                </a:cubicBezTo>
                <a:cubicBezTo>
                  <a:pt x="225" y="482"/>
                  <a:pt x="231" y="465"/>
                  <a:pt x="225" y="455"/>
                </a:cubicBezTo>
                <a:cubicBezTo>
                  <a:pt x="223" y="426"/>
                  <a:pt x="205" y="426"/>
                  <a:pt x="213" y="393"/>
                </a:cubicBezTo>
                <a:cubicBezTo>
                  <a:pt x="217" y="369"/>
                  <a:pt x="237" y="360"/>
                  <a:pt x="237" y="360"/>
                </a:cubicBezTo>
                <a:cubicBezTo>
                  <a:pt x="253" y="352"/>
                  <a:pt x="273" y="339"/>
                  <a:pt x="307" y="343"/>
                </a:cubicBezTo>
                <a:cubicBezTo>
                  <a:pt x="352" y="346"/>
                  <a:pt x="363" y="358"/>
                  <a:pt x="379" y="369"/>
                </a:cubicBezTo>
                <a:cubicBezTo>
                  <a:pt x="395" y="380"/>
                  <a:pt x="399" y="393"/>
                  <a:pt x="400" y="407"/>
                </a:cubicBezTo>
                <a:cubicBezTo>
                  <a:pt x="402" y="423"/>
                  <a:pt x="401" y="436"/>
                  <a:pt x="387" y="451"/>
                </a:cubicBezTo>
                <a:cubicBezTo>
                  <a:pt x="353" y="468"/>
                  <a:pt x="348" y="494"/>
                  <a:pt x="348" y="494"/>
                </a:cubicBezTo>
                <a:cubicBezTo>
                  <a:pt x="344" y="508"/>
                  <a:pt x="355" y="526"/>
                  <a:pt x="364" y="536"/>
                </a:cubicBezTo>
                <a:cubicBezTo>
                  <a:pt x="379" y="552"/>
                  <a:pt x="405" y="552"/>
                  <a:pt x="405" y="552"/>
                </a:cubicBezTo>
                <a:lnTo>
                  <a:pt x="597" y="539"/>
                </a:lnTo>
                <a:lnTo>
                  <a:pt x="5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 rot="16203600">
            <a:off x="4116240" y="3541320"/>
            <a:ext cx="4208400" cy="127188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0099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>
            <a:off x="4490280" y="2166840"/>
            <a:ext cx="774000" cy="2754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Commodity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" name=""/>
          <p:cNvSpPr/>
          <p:nvPr/>
        </p:nvSpPr>
        <p:spPr>
          <a:xfrm>
            <a:off x="4398840" y="3144960"/>
            <a:ext cx="952560" cy="38916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Information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"/>
          <p:cNvSpPr/>
          <p:nvPr/>
        </p:nvSpPr>
        <p:spPr>
          <a:xfrm>
            <a:off x="4482360" y="5884920"/>
            <a:ext cx="774000" cy="2754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Capital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5" name=""/>
          <p:cNvSpPr/>
          <p:nvPr/>
        </p:nvSpPr>
        <p:spPr>
          <a:xfrm>
            <a:off x="4469760" y="4195800"/>
            <a:ext cx="809280" cy="2754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Asset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6" name=""/>
          <p:cNvSpPr/>
          <p:nvPr/>
        </p:nvSpPr>
        <p:spPr>
          <a:xfrm>
            <a:off x="4490280" y="5019840"/>
            <a:ext cx="774000" cy="2754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Facilities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"/>
          <p:cNvSpPr/>
          <p:nvPr/>
        </p:nvSpPr>
        <p:spPr>
          <a:xfrm>
            <a:off x="7508880" y="2338560"/>
            <a:ext cx="9921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" name=""/>
          <p:cNvSpPr/>
          <p:nvPr/>
        </p:nvSpPr>
        <p:spPr>
          <a:xfrm>
            <a:off x="968400" y="5073480"/>
            <a:ext cx="1782720" cy="26208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" name=""/>
          <p:cNvSpPr/>
          <p:nvPr/>
        </p:nvSpPr>
        <p:spPr>
          <a:xfrm>
            <a:off x="1407600" y="5111640"/>
            <a:ext cx="89640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Consultants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" name=""/>
          <p:cNvSpPr/>
          <p:nvPr/>
        </p:nvSpPr>
        <p:spPr>
          <a:xfrm>
            <a:off x="968400" y="2370240"/>
            <a:ext cx="1782720" cy="26172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" name=""/>
          <p:cNvSpPr/>
          <p:nvPr/>
        </p:nvSpPr>
        <p:spPr>
          <a:xfrm>
            <a:off x="1236960" y="2395440"/>
            <a:ext cx="124092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Software Vendors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" name=""/>
          <p:cNvSpPr/>
          <p:nvPr/>
        </p:nvSpPr>
        <p:spPr>
          <a:xfrm>
            <a:off x="968400" y="2705040"/>
            <a:ext cx="1782720" cy="26208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"/>
          <p:cNvSpPr/>
          <p:nvPr/>
        </p:nvSpPr>
        <p:spPr>
          <a:xfrm>
            <a:off x="1120680" y="2728800"/>
            <a:ext cx="152208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Control Manufacturers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"/>
          <p:cNvSpPr/>
          <p:nvPr/>
        </p:nvSpPr>
        <p:spPr>
          <a:xfrm>
            <a:off x="968400" y="3049560"/>
            <a:ext cx="1782720" cy="26208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5" name=""/>
          <p:cNvSpPr/>
          <p:nvPr/>
        </p:nvSpPr>
        <p:spPr>
          <a:xfrm>
            <a:off x="1425600" y="3087720"/>
            <a:ext cx="78408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Architects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" name=""/>
          <p:cNvSpPr/>
          <p:nvPr/>
        </p:nvSpPr>
        <p:spPr>
          <a:xfrm>
            <a:off x="968400" y="3382920"/>
            <a:ext cx="1782720" cy="26208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" name=""/>
          <p:cNvSpPr/>
          <p:nvPr/>
        </p:nvSpPr>
        <p:spPr>
          <a:xfrm>
            <a:off x="1479960" y="3421080"/>
            <a:ext cx="77724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Engineers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" name=""/>
          <p:cNvSpPr/>
          <p:nvPr/>
        </p:nvSpPr>
        <p:spPr>
          <a:xfrm>
            <a:off x="968400" y="4052880"/>
            <a:ext cx="1782720" cy="26352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" name=""/>
          <p:cNvSpPr/>
          <p:nvPr/>
        </p:nvSpPr>
        <p:spPr>
          <a:xfrm>
            <a:off x="1079640" y="4076640"/>
            <a:ext cx="159948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Mechanical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" name=""/>
          <p:cNvSpPr/>
          <p:nvPr/>
        </p:nvSpPr>
        <p:spPr>
          <a:xfrm>
            <a:off x="968400" y="4726080"/>
            <a:ext cx="1782720" cy="26172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" name=""/>
          <p:cNvSpPr/>
          <p:nvPr/>
        </p:nvSpPr>
        <p:spPr>
          <a:xfrm>
            <a:off x="1109880" y="4764240"/>
            <a:ext cx="150120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HVAC Svc Companies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" name=""/>
          <p:cNvSpPr/>
          <p:nvPr/>
        </p:nvSpPr>
        <p:spPr>
          <a:xfrm>
            <a:off x="968400" y="3722760"/>
            <a:ext cx="1782720" cy="26028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" name=""/>
          <p:cNvSpPr/>
          <p:nvPr/>
        </p:nvSpPr>
        <p:spPr>
          <a:xfrm>
            <a:off x="1241280" y="3751200"/>
            <a:ext cx="123372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Equipment Mfctrs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" name=""/>
          <p:cNvSpPr/>
          <p:nvPr/>
        </p:nvSpPr>
        <p:spPr>
          <a:xfrm>
            <a:off x="968400" y="5416560"/>
            <a:ext cx="1782720" cy="26352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" name=""/>
          <p:cNvSpPr/>
          <p:nvPr/>
        </p:nvSpPr>
        <p:spPr>
          <a:xfrm>
            <a:off x="1125360" y="5442120"/>
            <a:ext cx="147312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Specialty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" name=""/>
          <p:cNvSpPr/>
          <p:nvPr/>
        </p:nvSpPr>
        <p:spPr>
          <a:xfrm>
            <a:off x="966960" y="2035080"/>
            <a:ext cx="1784160" cy="26208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" name=""/>
          <p:cNvSpPr/>
          <p:nvPr/>
        </p:nvSpPr>
        <p:spPr>
          <a:xfrm>
            <a:off x="1543680" y="2073240"/>
            <a:ext cx="62244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Utilities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" name=""/>
          <p:cNvSpPr/>
          <p:nvPr/>
        </p:nvSpPr>
        <p:spPr>
          <a:xfrm>
            <a:off x="968400" y="6094440"/>
            <a:ext cx="1782720" cy="26208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" name=""/>
          <p:cNvSpPr/>
          <p:nvPr/>
        </p:nvSpPr>
        <p:spPr>
          <a:xfrm>
            <a:off x="1275480" y="6118200"/>
            <a:ext cx="119196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Internal Treasury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" name=""/>
          <p:cNvSpPr/>
          <p:nvPr/>
        </p:nvSpPr>
        <p:spPr>
          <a:xfrm>
            <a:off x="968400" y="5757840"/>
            <a:ext cx="1782720" cy="26208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" name=""/>
          <p:cNvSpPr/>
          <p:nvPr/>
        </p:nvSpPr>
        <p:spPr>
          <a:xfrm>
            <a:off x="1535400" y="5783400"/>
            <a:ext cx="65772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Lenders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" name=""/>
          <p:cNvSpPr/>
          <p:nvPr/>
        </p:nvSpPr>
        <p:spPr>
          <a:xfrm>
            <a:off x="968400" y="4386240"/>
            <a:ext cx="1782720" cy="263520"/>
          </a:xfrm>
          <a:prstGeom prst="rect">
            <a:avLst/>
          </a:prstGeom>
          <a:solidFill>
            <a:srgbClr val="cc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" name=""/>
          <p:cNvSpPr/>
          <p:nvPr/>
        </p:nvSpPr>
        <p:spPr>
          <a:xfrm>
            <a:off x="1126080" y="4424400"/>
            <a:ext cx="1480320" cy="23580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Electrical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" name=""/>
          <p:cNvSpPr/>
          <p:nvPr/>
        </p:nvSpPr>
        <p:spPr>
          <a:xfrm rot="16203600">
            <a:off x="1332000" y="3543120"/>
            <a:ext cx="4381200" cy="135252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009900"/>
              </a:gs>
              <a:gs pos="100000">
                <a:srgbClr val="cc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" name=""/>
          <p:cNvSpPr/>
          <p:nvPr/>
        </p:nvSpPr>
        <p:spPr>
          <a:xfrm>
            <a:off x="7234200" y="3835440"/>
            <a:ext cx="15382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Conditioned Air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" name=""/>
          <p:cNvSpPr/>
          <p:nvPr/>
        </p:nvSpPr>
        <p:spPr>
          <a:xfrm>
            <a:off x="7234200" y="5494320"/>
            <a:ext cx="15382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Managed Facilities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" name=""/>
          <p:cNvSpPr/>
          <p:nvPr/>
        </p:nvSpPr>
        <p:spPr>
          <a:xfrm>
            <a:off x="4330800" y="1565280"/>
            <a:ext cx="19638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" name=""/>
          <p:cNvSpPr/>
          <p:nvPr/>
        </p:nvSpPr>
        <p:spPr>
          <a:xfrm>
            <a:off x="7010280" y="1218960"/>
            <a:ext cx="196236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66240" y="93600"/>
            <a:ext cx="9936360" cy="80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Energy Services (energy outsourcing)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" descr=""/>
          <p:cNvPicPr/>
          <p:nvPr/>
        </p:nvPicPr>
        <p:blipFill>
          <a:blip r:embed="rId1"/>
          <a:srcRect l="3034" t="16703" r="3434" b="14939"/>
          <a:stretch/>
        </p:blipFill>
        <p:spPr>
          <a:xfrm>
            <a:off x="7245360" y="3673440"/>
            <a:ext cx="2732040" cy="1744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782" name="" descr=""/>
          <p:cNvPicPr/>
          <p:nvPr/>
        </p:nvPicPr>
        <p:blipFill>
          <a:blip r:embed="rId2"/>
          <a:srcRect l="1703" t="13443" r="7957" b="4248"/>
          <a:stretch/>
        </p:blipFill>
        <p:spPr>
          <a:xfrm>
            <a:off x="411120" y="1521000"/>
            <a:ext cx="2710080" cy="16412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sp>
        <p:nvSpPr>
          <p:cNvPr id="783" name=""/>
          <p:cNvSpPr/>
          <p:nvPr/>
        </p:nvSpPr>
        <p:spPr>
          <a:xfrm>
            <a:off x="73080" y="90360"/>
            <a:ext cx="37926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Net Works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84" name="" descr=""/>
          <p:cNvPicPr/>
          <p:nvPr/>
        </p:nvPicPr>
        <p:blipFill>
          <a:blip r:embed="rId3"/>
          <a:srcRect l="0" t="20637" r="1409" b="2844"/>
          <a:stretch/>
        </p:blipFill>
        <p:spPr>
          <a:xfrm>
            <a:off x="7202520" y="1515960"/>
            <a:ext cx="2766960" cy="157032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785" name="EnronCredit" descr=""/>
          <p:cNvPicPr/>
          <p:nvPr/>
        </p:nvPicPr>
        <p:blipFill>
          <a:blip r:embed="rId4"/>
          <a:stretch/>
        </p:blipFill>
        <p:spPr>
          <a:xfrm>
            <a:off x="436680" y="3784680"/>
            <a:ext cx="2673360" cy="16826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786" name="" descr=""/>
          <p:cNvPicPr/>
          <p:nvPr/>
        </p:nvPicPr>
        <p:blipFill>
          <a:blip r:embed="rId5"/>
          <a:srcRect l="332" t="17035" r="10768" b="6221"/>
          <a:stretch/>
        </p:blipFill>
        <p:spPr>
          <a:xfrm>
            <a:off x="3884760" y="4881600"/>
            <a:ext cx="2678040" cy="17002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99192" dir="2381944" blurRad="0" rotWithShape="0">
              <a:srgbClr val="808080"/>
            </a:outerShdw>
          </a:effectLst>
        </p:spPr>
      </p:pic>
      <p:grpSp>
        <p:nvGrpSpPr>
          <p:cNvPr id="787" name=""/>
          <p:cNvGrpSpPr/>
          <p:nvPr/>
        </p:nvGrpSpPr>
        <p:grpSpPr>
          <a:xfrm>
            <a:off x="3770280" y="885960"/>
            <a:ext cx="2755800" cy="1707840"/>
            <a:chOff x="3770280" y="885960"/>
            <a:chExt cx="2755800" cy="1707840"/>
          </a:xfrm>
        </p:grpSpPr>
        <p:graphicFrame>
          <p:nvGraphicFramePr>
            <p:cNvPr id="788" name=""/>
            <p:cNvGraphicFramePr/>
            <p:nvPr/>
          </p:nvGraphicFramePr>
          <p:xfrm>
            <a:off x="3770280" y="1253520"/>
            <a:ext cx="2755800" cy="13402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789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770280" y="1253520"/>
                      <a:ext cx="2755800" cy="13402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790" name=""/>
            <p:cNvGraphicFramePr/>
            <p:nvPr/>
          </p:nvGraphicFramePr>
          <p:xfrm>
            <a:off x="3770280" y="885960"/>
            <a:ext cx="2754720" cy="36432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791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770280" y="885960"/>
                      <a:ext cx="2754720" cy="364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pSp>
        <p:nvGrpSpPr>
          <p:cNvPr id="792" name=""/>
          <p:cNvGrpSpPr/>
          <p:nvPr/>
        </p:nvGrpSpPr>
        <p:grpSpPr>
          <a:xfrm>
            <a:off x="4213080" y="2795760"/>
            <a:ext cx="1921680" cy="1850760"/>
            <a:chOff x="4213080" y="2795760"/>
            <a:chExt cx="1921680" cy="1850760"/>
          </a:xfrm>
        </p:grpSpPr>
        <p:pic>
          <p:nvPicPr>
            <p:cNvPr id="793" name="WC-Elogo-N" descr=""/>
            <p:cNvPicPr/>
            <p:nvPr/>
          </p:nvPicPr>
          <p:blipFill>
            <a:blip r:embed="rId10"/>
            <a:stretch/>
          </p:blipFill>
          <p:spPr>
            <a:xfrm>
              <a:off x="4213080" y="2795760"/>
              <a:ext cx="1913400" cy="1850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94" name=""/>
            <p:cNvSpPr/>
            <p:nvPr/>
          </p:nvSpPr>
          <p:spPr>
            <a:xfrm>
              <a:off x="5984640" y="3979800"/>
              <a:ext cx="1501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66cc"/>
                  </a:solidFill>
                  <a:effectLst/>
                  <a:uFillTx/>
                  <a:latin typeface="Frutiger 45 Light"/>
                </a:rPr>
                <a:t>®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95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"/>
          <p:cNvSpPr/>
          <p:nvPr/>
        </p:nvSpPr>
        <p:spPr>
          <a:xfrm>
            <a:off x="4452840" y="3830760"/>
            <a:ext cx="5529240" cy="258444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" name=""/>
          <p:cNvSpPr/>
          <p:nvPr/>
        </p:nvSpPr>
        <p:spPr>
          <a:xfrm>
            <a:off x="639720" y="1514520"/>
            <a:ext cx="3430800" cy="1950840"/>
          </a:xfrm>
          <a:prstGeom prst="rightArrow">
            <a:avLst>
              <a:gd name="adj1" fmla="val 50000"/>
              <a:gd name="adj2" fmla="val 43966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Traditional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Model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" name=""/>
          <p:cNvSpPr/>
          <p:nvPr/>
        </p:nvSpPr>
        <p:spPr>
          <a:xfrm>
            <a:off x="639720" y="4129200"/>
            <a:ext cx="3430800" cy="1950840"/>
          </a:xfrm>
          <a:prstGeom prst="rightArrow">
            <a:avLst>
              <a:gd name="adj1" fmla="val 50000"/>
              <a:gd name="adj2" fmla="val 43966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Model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" name=""/>
          <p:cNvSpPr/>
          <p:nvPr/>
        </p:nvSpPr>
        <p:spPr>
          <a:xfrm>
            <a:off x="4452840" y="1352520"/>
            <a:ext cx="5529240" cy="2324160"/>
          </a:xfrm>
          <a:prstGeom prst="ellipse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" name=""/>
          <p:cNvSpPr/>
          <p:nvPr/>
        </p:nvSpPr>
        <p:spPr>
          <a:xfrm>
            <a:off x="5044320" y="1812960"/>
            <a:ext cx="400824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Frutiger 45 Light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Asset intensive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Frutiger 45 Light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Vertically integrated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Frutiger 45 Light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Commodity price sensitive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Frutiger 45 Light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Slow moving and hierarchical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" name=""/>
          <p:cNvSpPr/>
          <p:nvPr/>
        </p:nvSpPr>
        <p:spPr>
          <a:xfrm>
            <a:off x="5130720" y="4422600"/>
            <a:ext cx="532764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Brain power intensive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Risk management; optionality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Fast moving and entrepreneurial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" name="PlaceHolder 1"/>
          <p:cNvSpPr>
            <a:spLocks noGrp="1"/>
          </p:cNvSpPr>
          <p:nvPr>
            <p:ph type="title"/>
          </p:nvPr>
        </p:nvSpPr>
        <p:spPr>
          <a:xfrm>
            <a:off x="37800" y="93600"/>
            <a:ext cx="9937800" cy="80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Creating a New Energy Model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" name=""/>
          <p:cNvSpPr/>
          <p:nvPr/>
        </p:nvSpPr>
        <p:spPr>
          <a:xfrm>
            <a:off x="152280" y="623880"/>
            <a:ext cx="758988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2000-10-19T11:45:39Z</dcterms:created>
  <dc:creator>Simon Shih</dc:creator>
  <dc:description/>
  <dc:language>en-US</dc:language>
  <cp:lastModifiedBy>Simon Shih</cp:lastModifiedBy>
  <cp:lastPrinted>2000-10-24T12:38:30Z</cp:lastPrinted>
  <dcterms:modified xsi:type="dcterms:W3CDTF">2000-10-24T12:40:51Z</dcterms:modified>
  <cp:revision>61</cp:revision>
  <dc:subject/>
  <dc:title>No Slide Title</dc:title>
</cp:coreProperties>
</file>