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_rels/presentation.xml.rels" ContentType="application/vnd.openxmlformats-package.relationships+xml"/>
  <Override PartName="/ppt/media/image11.wmf" ContentType="image/x-wmf"/>
  <Override PartName="/ppt/media/image2.wmf" ContentType="image/x-wmf"/>
  <Override PartName="/ppt/media/image9.wmf" ContentType="image/x-wmf"/>
  <Override PartName="/ppt/media/image16.wmf" ContentType="image/x-wmf"/>
  <Override PartName="/ppt/media/image15.wmf" ContentType="image/x-wmf"/>
  <Override PartName="/ppt/media/image14.png" ContentType="image/png"/>
  <Override PartName="/ppt/media/image4.wmf" ContentType="image/x-wmf"/>
  <Override PartName="/ppt/media/image5.wmf" ContentType="image/x-wmf"/>
  <Override PartName="/ppt/media/image6.png" ContentType="image/png"/>
  <Override PartName="/ppt/media/image7.png" ContentType="image/png"/>
  <Override PartName="/ppt/media/image10.wmf" ContentType="image/x-wmf"/>
  <Override PartName="/ppt/media/image1.wmf" ContentType="image/x-wmf"/>
  <Override PartName="/ppt/media/image8.wmf" ContentType="image/x-wmf"/>
  <Override PartName="/ppt/media/image13.png" ContentType="image/png"/>
  <Override PartName="/ppt/media/image12.wmf" ContentType="image/x-wmf"/>
  <Override PartName="/ppt/media/image3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75332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89948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7533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8994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05500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0550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8994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550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202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358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2105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366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20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98328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3088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9832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13088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2849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2849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308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2849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43436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5880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4422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5978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75188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3612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3612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51672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5167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3612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516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6643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198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6736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277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9818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07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207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390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210520" y="6708600"/>
            <a:ext cx="93600" cy="105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8816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8816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27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276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5641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5641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79412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4172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7941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417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097600" y="621972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09760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4172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0976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2452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007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253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4086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562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7204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1720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3275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3275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172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3275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766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6306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8452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6404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7941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0194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0194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8512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925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6925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384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384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72172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60FA26-3DF3-420F-BF9E-A7C5DAEB8C3F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440" y="6643800"/>
            <a:ext cx="600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AA-Basic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1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2.wmf"/><Relationship Id="rId9" Type="http://schemas.openxmlformats.org/officeDocument/2006/relationships/image" Target="../media/image13.png"/><Relationship Id="rId10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6.wmf"/><Relationship Id="rId5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3382920" y="4281480"/>
            <a:ext cx="5373720" cy="220032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98440" y="358920"/>
            <a:ext cx="7532640" cy="477828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60240" y="767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Enron Broadband Services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2236680" y="461124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CEO-Elect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4849920" y="2602080"/>
            <a:ext cx="2717640" cy="242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"/>
          <p:cNvSpPr/>
          <p:nvPr/>
        </p:nvSpPr>
        <p:spPr>
          <a:xfrm>
            <a:off x="755640" y="509760"/>
            <a:ext cx="0" cy="504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46280" y="5560920"/>
            <a:ext cx="6021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63560" y="728640"/>
            <a:ext cx="3245040" cy="46324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63560" y="773280"/>
            <a:ext cx="5850000" cy="3914640"/>
          </a:xfrm>
          <a:custGeom>
            <a:avLst/>
            <a:gdLst/>
            <a:ahLst/>
            <a:rect l="l" t="t" r="r" b="b"/>
            <a:pathLst>
              <a:path w="4090" h="2642">
                <a:moveTo>
                  <a:pt x="0" y="0"/>
                </a:moveTo>
                <a:cubicBezTo>
                  <a:pt x="680" y="608"/>
                  <a:pt x="1360" y="1216"/>
                  <a:pt x="2042" y="1656"/>
                </a:cubicBezTo>
                <a:cubicBezTo>
                  <a:pt x="2724" y="2096"/>
                  <a:pt x="3407" y="2369"/>
                  <a:pt x="4090" y="2642"/>
                </a:cubicBezTo>
              </a:path>
            </a:pathLst>
          </a:custGeom>
          <a:noFill/>
          <a:ln w="25560">
            <a:solidFill>
              <a:srgbClr val="fe00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978280" y="2668680"/>
            <a:ext cx="1508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816120" y="3763800"/>
            <a:ext cx="109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735200" y="88596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876840" y="3313080"/>
            <a:ext cx="149040" cy="16848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456000" y="1987560"/>
            <a:ext cx="1944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 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47960" y="1440"/>
            <a:ext cx="691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Economic Trade-Off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032360" y="1363680"/>
            <a:ext cx="774720" cy="357120"/>
          </a:xfrm>
          <a:prstGeom prst="rightArrow">
            <a:avLst>
              <a:gd name="adj1" fmla="val 50000"/>
              <a:gd name="adj2" fmla="val 54234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805920" y="110340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20480" y="255276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1344960" y="556740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755640" y="509760"/>
            <a:ext cx="0" cy="504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46280" y="5560920"/>
            <a:ext cx="6021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63560" y="728640"/>
            <a:ext cx="3245040" cy="46324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63560" y="773280"/>
            <a:ext cx="5850000" cy="3914640"/>
          </a:xfrm>
          <a:custGeom>
            <a:avLst/>
            <a:gdLst/>
            <a:ahLst/>
            <a:rect l="l" t="t" r="r" b="b"/>
            <a:pathLst>
              <a:path w="4090" h="2642">
                <a:moveTo>
                  <a:pt x="0" y="0"/>
                </a:moveTo>
                <a:cubicBezTo>
                  <a:pt x="680" y="608"/>
                  <a:pt x="1360" y="1216"/>
                  <a:pt x="2042" y="1656"/>
                </a:cubicBezTo>
                <a:cubicBezTo>
                  <a:pt x="2724" y="2096"/>
                  <a:pt x="3407" y="2369"/>
                  <a:pt x="4090" y="2642"/>
                </a:cubicBezTo>
              </a:path>
            </a:pathLst>
          </a:custGeom>
          <a:noFill/>
          <a:ln w="25560">
            <a:solidFill>
              <a:srgbClr val="fe00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2978280" y="2668680"/>
            <a:ext cx="1508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883080" y="3747960"/>
            <a:ext cx="109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735200" y="88596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3537000" y="87948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76840" y="3313080"/>
            <a:ext cx="149040" cy="16848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097600" y="3989520"/>
            <a:ext cx="1490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421080" y="2013120"/>
            <a:ext cx="1353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 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4257720" y="2730600"/>
            <a:ext cx="2022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47960" y="1440"/>
            <a:ext cx="691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Economic Trade-Off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032360" y="1363680"/>
            <a:ext cx="774720" cy="357120"/>
          </a:xfrm>
          <a:prstGeom prst="rightArrow">
            <a:avLst>
              <a:gd name="adj1" fmla="val 50000"/>
              <a:gd name="adj2" fmla="val 54234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297400" y="2011320"/>
            <a:ext cx="776520" cy="357120"/>
          </a:xfrm>
          <a:prstGeom prst="rightArrow">
            <a:avLst>
              <a:gd name="adj1" fmla="val 50000"/>
              <a:gd name="adj2" fmla="val 5436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3805920" y="110340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067720" y="172404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20480" y="255276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344960" y="556740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"/>
          <p:cNvSpPr/>
          <p:nvPr/>
        </p:nvSpPr>
        <p:spPr>
          <a:xfrm>
            <a:off x="755640" y="509760"/>
            <a:ext cx="0" cy="504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746280" y="5560920"/>
            <a:ext cx="6021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763560" y="728640"/>
            <a:ext cx="3245040" cy="46324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63560" y="773280"/>
            <a:ext cx="5850000" cy="3914640"/>
          </a:xfrm>
          <a:custGeom>
            <a:avLst/>
            <a:gdLst/>
            <a:ahLst/>
            <a:rect l="l" t="t" r="r" b="b"/>
            <a:pathLst>
              <a:path w="4090" h="2642">
                <a:moveTo>
                  <a:pt x="0" y="0"/>
                </a:moveTo>
                <a:cubicBezTo>
                  <a:pt x="680" y="608"/>
                  <a:pt x="1360" y="1216"/>
                  <a:pt x="2042" y="1656"/>
                </a:cubicBezTo>
                <a:cubicBezTo>
                  <a:pt x="2724" y="2096"/>
                  <a:pt x="3407" y="2369"/>
                  <a:pt x="4090" y="2642"/>
                </a:cubicBezTo>
              </a:path>
            </a:pathLst>
          </a:custGeom>
          <a:noFill/>
          <a:ln w="25560">
            <a:solidFill>
              <a:srgbClr val="fe00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978280" y="2668680"/>
            <a:ext cx="1508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883080" y="3697200"/>
            <a:ext cx="109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1735200" y="88596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537000" y="87948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959360" y="88596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876840" y="3313080"/>
            <a:ext cx="149040" cy="16848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097600" y="3989520"/>
            <a:ext cx="1490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105600" y="4400640"/>
            <a:ext cx="1490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3216960" y="1844640"/>
            <a:ext cx="1656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 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099320" y="2717640"/>
            <a:ext cx="21628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529600" y="3394080"/>
            <a:ext cx="1476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InfoTech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147960" y="1440"/>
            <a:ext cx="691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Economic Trade-Off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032360" y="1363680"/>
            <a:ext cx="774720" cy="357120"/>
          </a:xfrm>
          <a:prstGeom prst="rightArrow">
            <a:avLst>
              <a:gd name="adj1" fmla="val 50000"/>
              <a:gd name="adj2" fmla="val 54234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297400" y="2011320"/>
            <a:ext cx="776520" cy="357120"/>
          </a:xfrm>
          <a:prstGeom prst="rightArrow">
            <a:avLst>
              <a:gd name="adj1" fmla="val 50000"/>
              <a:gd name="adj2" fmla="val 5436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632640" y="2587680"/>
            <a:ext cx="776160" cy="357120"/>
          </a:xfrm>
          <a:prstGeom prst="rightArrow">
            <a:avLst>
              <a:gd name="adj1" fmla="val 50000"/>
              <a:gd name="adj2" fmla="val 54335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805920" y="110340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067720" y="172404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434640" y="230832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20480" y="255276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344960" y="556740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"/>
          <p:cNvSpPr/>
          <p:nvPr/>
        </p:nvSpPr>
        <p:spPr>
          <a:xfrm>
            <a:off x="141480" y="-12600"/>
            <a:ext cx="5705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Interaction Costs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946240" y="2112840"/>
            <a:ext cx="3224520" cy="244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510720" y="2354400"/>
            <a:ext cx="23907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Successful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7" name=""/>
          <p:cNvGrpSpPr/>
          <p:nvPr/>
        </p:nvGrpSpPr>
        <p:grpSpPr>
          <a:xfrm>
            <a:off x="761040" y="1949400"/>
            <a:ext cx="1951560" cy="1146240"/>
            <a:chOff x="761040" y="1949400"/>
            <a:chExt cx="1951560" cy="1146240"/>
          </a:xfrm>
        </p:grpSpPr>
        <p:sp>
          <p:nvSpPr>
            <p:cNvPr id="268" name=""/>
            <p:cNvSpPr/>
            <p:nvPr/>
          </p:nvSpPr>
          <p:spPr>
            <a:xfrm>
              <a:off x="761040" y="1997280"/>
              <a:ext cx="151020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Legal &amp;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Regulatory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855720" y="1949400"/>
              <a:ext cx="185688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0" name=""/>
          <p:cNvGrpSpPr/>
          <p:nvPr/>
        </p:nvGrpSpPr>
        <p:grpSpPr>
          <a:xfrm>
            <a:off x="757080" y="4216320"/>
            <a:ext cx="1965240" cy="1168560"/>
            <a:chOff x="757080" y="4216320"/>
            <a:chExt cx="1965240" cy="1168560"/>
          </a:xfrm>
        </p:grpSpPr>
        <p:sp>
          <p:nvSpPr>
            <p:cNvPr id="271" name=""/>
            <p:cNvSpPr/>
            <p:nvPr/>
          </p:nvSpPr>
          <p:spPr>
            <a:xfrm>
              <a:off x="757080" y="4216320"/>
              <a:ext cx="158040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Information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Seeking &amp;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Gathering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864360" y="4238640"/>
              <a:ext cx="185796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3539880" y="4910040"/>
            <a:ext cx="1965240" cy="1146240"/>
            <a:chOff x="3539880" y="4910040"/>
            <a:chExt cx="1965240" cy="1146240"/>
          </a:xfrm>
        </p:grpSpPr>
        <p:sp>
          <p:nvSpPr>
            <p:cNvPr id="274" name=""/>
            <p:cNvSpPr/>
            <p:nvPr/>
          </p:nvSpPr>
          <p:spPr>
            <a:xfrm>
              <a:off x="3539880" y="4919760"/>
              <a:ext cx="13262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Inventory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3648240" y="4910040"/>
              <a:ext cx="185688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6" name=""/>
          <p:cNvGrpSpPr/>
          <p:nvPr/>
        </p:nvGrpSpPr>
        <p:grpSpPr>
          <a:xfrm>
            <a:off x="6382440" y="4238640"/>
            <a:ext cx="1929600" cy="1145880"/>
            <a:chOff x="6382440" y="4238640"/>
            <a:chExt cx="1929600" cy="1145880"/>
          </a:xfrm>
        </p:grpSpPr>
        <p:sp>
          <p:nvSpPr>
            <p:cNvPr id="277" name=""/>
            <p:cNvSpPr/>
            <p:nvPr/>
          </p:nvSpPr>
          <p:spPr>
            <a:xfrm>
              <a:off x="6382440" y="4251240"/>
              <a:ext cx="13831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Payments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6454800" y="4238640"/>
              <a:ext cx="185724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9" name=""/>
          <p:cNvGrpSpPr/>
          <p:nvPr/>
        </p:nvGrpSpPr>
        <p:grpSpPr>
          <a:xfrm>
            <a:off x="6373440" y="1949400"/>
            <a:ext cx="1938240" cy="1145880"/>
            <a:chOff x="6373440" y="1949400"/>
            <a:chExt cx="1938240" cy="1145880"/>
          </a:xfrm>
        </p:grpSpPr>
        <p:sp>
          <p:nvSpPr>
            <p:cNvPr id="280" name=""/>
            <p:cNvSpPr/>
            <p:nvPr/>
          </p:nvSpPr>
          <p:spPr>
            <a:xfrm>
              <a:off x="6373440" y="1960560"/>
              <a:ext cx="12978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Logistics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6454800" y="1949400"/>
              <a:ext cx="185688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2" name=""/>
          <p:cNvGrpSpPr/>
          <p:nvPr/>
        </p:nvGrpSpPr>
        <p:grpSpPr>
          <a:xfrm>
            <a:off x="3552120" y="630360"/>
            <a:ext cx="1938600" cy="1145880"/>
            <a:chOff x="3552120" y="630360"/>
            <a:chExt cx="1938600" cy="1145880"/>
          </a:xfrm>
        </p:grpSpPr>
        <p:sp>
          <p:nvSpPr>
            <p:cNvPr id="283" name=""/>
            <p:cNvSpPr/>
            <p:nvPr/>
          </p:nvSpPr>
          <p:spPr>
            <a:xfrm>
              <a:off x="3552120" y="664920"/>
              <a:ext cx="916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Credit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3633120" y="630360"/>
              <a:ext cx="185760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"/>
          <p:cNvSpPr/>
          <p:nvPr/>
        </p:nvSpPr>
        <p:spPr>
          <a:xfrm>
            <a:off x="137520" y="0"/>
            <a:ext cx="4096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Cost of Interaction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6" name=""/>
          <p:cNvGraphicFramePr/>
          <p:nvPr/>
        </p:nvGraphicFramePr>
        <p:xfrm>
          <a:off x="217440" y="909720"/>
          <a:ext cx="2876760" cy="2819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7440" y="909720"/>
                    <a:ext cx="28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8" name=""/>
          <p:cNvGraphicFramePr/>
          <p:nvPr/>
        </p:nvGraphicFramePr>
        <p:xfrm>
          <a:off x="5859360" y="880920"/>
          <a:ext cx="2838600" cy="2781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8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59360" y="880920"/>
                    <a:ext cx="283860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0" name=""/>
          <p:cNvGraphicFramePr/>
          <p:nvPr/>
        </p:nvGraphicFramePr>
        <p:xfrm>
          <a:off x="3063960" y="939960"/>
          <a:ext cx="2838240" cy="27810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9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63960" y="939960"/>
                    <a:ext cx="2838240" cy="278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2" name=""/>
          <p:cNvGraphicFramePr/>
          <p:nvPr/>
        </p:nvGraphicFramePr>
        <p:xfrm>
          <a:off x="285840" y="3790800"/>
          <a:ext cx="2838240" cy="27813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93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85840" y="3790800"/>
                    <a:ext cx="283824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4" name=""/>
          <p:cNvSpPr/>
          <p:nvPr/>
        </p:nvSpPr>
        <p:spPr>
          <a:xfrm>
            <a:off x="580680" y="800280"/>
            <a:ext cx="83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428280" y="741240"/>
            <a:ext cx="127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Institutions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221880" y="831960"/>
            <a:ext cx="57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658080" y="371952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36600" y="692280"/>
            <a:ext cx="2546280" cy="2778120"/>
          </a:xfrm>
          <a:custGeom>
            <a:avLst/>
            <a:gdLst>
              <a:gd name="textAreaLeft" fmla="*/ 124200 w 2546280"/>
              <a:gd name="textAreaRight" fmla="*/ 2422080 w 254628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66">
                <a:moveTo>
                  <a:pt x="3600" y="0"/>
                </a:moveTo>
                <a:arcTo wR="3600" hR="3600" stAng="16200000" swAng="-5400000"/>
                <a:lnTo>
                  <a:pt x="0" y="19966"/>
                </a:lnTo>
                <a:arcTo wR="3600" hR="3600" stAng="10800000" swAng="-5400000"/>
                <a:lnTo>
                  <a:pt x="18000" y="2356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146400" y="692280"/>
            <a:ext cx="2548080" cy="2778120"/>
          </a:xfrm>
          <a:custGeom>
            <a:avLst/>
            <a:gdLst>
              <a:gd name="textAreaLeft" fmla="*/ 124200 w 2548080"/>
              <a:gd name="textAreaRight" fmla="*/ 2423880 w 254808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50">
                <a:moveTo>
                  <a:pt x="3600" y="0"/>
                </a:moveTo>
                <a:arcTo wR="3600" hR="3600" stAng="16200000" swAng="-5400000"/>
                <a:lnTo>
                  <a:pt x="0" y="19950"/>
                </a:lnTo>
                <a:arcTo wR="3600" hR="3600" stAng="10800000" swAng="-5400000"/>
                <a:lnTo>
                  <a:pt x="18000" y="2355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5935680" y="660240"/>
            <a:ext cx="2546280" cy="2778120"/>
          </a:xfrm>
          <a:custGeom>
            <a:avLst/>
            <a:gdLst>
              <a:gd name="textAreaLeft" fmla="*/ 124200 w 2546280"/>
              <a:gd name="textAreaRight" fmla="*/ 2422080 w 254628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66">
                <a:moveTo>
                  <a:pt x="3600" y="0"/>
                </a:moveTo>
                <a:arcTo wR="3600" hR="3600" stAng="16200000" swAng="-5400000"/>
                <a:lnTo>
                  <a:pt x="0" y="19966"/>
                </a:lnTo>
                <a:arcTo wR="3600" hR="3600" stAng="10800000" swAng="-5400000"/>
                <a:lnTo>
                  <a:pt x="18000" y="2356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34800" y="3573360"/>
            <a:ext cx="2546640" cy="2778120"/>
          </a:xfrm>
          <a:custGeom>
            <a:avLst/>
            <a:gdLst>
              <a:gd name="textAreaLeft" fmla="*/ 124200 w 2546640"/>
              <a:gd name="textAreaRight" fmla="*/ 2422440 w 254664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63">
                <a:moveTo>
                  <a:pt x="3600" y="0"/>
                </a:moveTo>
                <a:arcTo wR="3600" hR="3600" stAng="16200000" swAng="-5400000"/>
                <a:lnTo>
                  <a:pt x="0" y="19963"/>
                </a:lnTo>
                <a:arcTo wR="3600" hR="3600" stAng="10800000" swAng="-5400000"/>
                <a:lnTo>
                  <a:pt x="18000" y="2356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2" name="MapDots" descr=""/>
          <p:cNvPicPr/>
          <p:nvPr/>
        </p:nvPicPr>
        <p:blipFill>
          <a:blip r:embed="rId9"/>
          <a:stretch/>
        </p:blipFill>
        <p:spPr>
          <a:xfrm>
            <a:off x="5430960" y="4135320"/>
            <a:ext cx="3211560" cy="182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3" name=""/>
          <p:cNvSpPr/>
          <p:nvPr/>
        </p:nvSpPr>
        <p:spPr>
          <a:xfrm>
            <a:off x="1088280" y="200016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30-40%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912480" y="200016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60-70%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901560" y="2000160"/>
            <a:ext cx="79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55%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131120" y="487368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40-50%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390240" y="6388200"/>
            <a:ext cx="120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McKinsey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"/>
          <p:cNvSpPr/>
          <p:nvPr/>
        </p:nvSpPr>
        <p:spPr>
          <a:xfrm>
            <a:off x="151200" y="0"/>
            <a:ext cx="4159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000840" y="4718160"/>
            <a:ext cx="2838240" cy="1552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12920" y="5816520"/>
            <a:ext cx="255240" cy="292320"/>
          </a:xfrm>
          <a:custGeom>
            <a:avLst/>
            <a:gdLst>
              <a:gd name="textAreaLeft" fmla="*/ 12240 w 255240"/>
              <a:gd name="textAreaRight" fmla="*/ 243000 w 2552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734">
                <a:moveTo>
                  <a:pt x="3600" y="0"/>
                </a:moveTo>
                <a:arcTo wR="3600" hR="3600" stAng="16200000" swAng="-5400000"/>
                <a:lnTo>
                  <a:pt x="0" y="21134"/>
                </a:lnTo>
                <a:arcTo wR="3600" hR="3600" stAng="10800000" swAng="-5400000"/>
                <a:lnTo>
                  <a:pt x="18000" y="2473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82560" y="5962680"/>
            <a:ext cx="134640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279520" y="5962680"/>
            <a:ext cx="139248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3925800" y="5962680"/>
            <a:ext cx="13604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95200" y="5418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87776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49236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10192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10160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72412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438120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6112800" y="5229360"/>
            <a:ext cx="1488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439040" y="5229360"/>
            <a:ext cx="1092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8381880" y="5229360"/>
            <a:ext cx="67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15024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482600" y="58294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837288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019240" y="5816520"/>
            <a:ext cx="257400" cy="29232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26">
                <a:moveTo>
                  <a:pt x="3600" y="0"/>
                </a:moveTo>
                <a:arcTo wR="3600" hR="3600" stAng="16200000" swAng="-5400000"/>
                <a:lnTo>
                  <a:pt x="0" y="20926"/>
                </a:lnTo>
                <a:arcTo wR="3600" hR="3600" stAng="10800000" swAng="-5400000"/>
                <a:lnTo>
                  <a:pt x="18000" y="245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66552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5281560" y="5816520"/>
            <a:ext cx="257400" cy="29232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26">
                <a:moveTo>
                  <a:pt x="3600" y="0"/>
                </a:moveTo>
                <a:arcTo wR="3600" hR="3600" stAng="16200000" swAng="-5400000"/>
                <a:lnTo>
                  <a:pt x="0" y="20926"/>
                </a:lnTo>
                <a:arcTo wR="3600" hR="3600" stAng="10800000" swAng="-5400000"/>
                <a:lnTo>
                  <a:pt x="18000" y="245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6046200" y="457056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V="1">
            <a:off x="6966000" y="479700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9EC5FC-C9E3-4BC4-A20E-B0697C9426E4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6002280" y="1773360"/>
            <a:ext cx="2840040" cy="1552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282600" y="24130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114200" y="657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770200" y="657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392360" y="657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 flipV="1">
            <a:off x="642960" y="1163520"/>
            <a:ext cx="1446120" cy="17128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 flipV="1">
            <a:off x="635040" y="1769760"/>
            <a:ext cx="1444680" cy="1096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 flipV="1">
            <a:off x="635040" y="2308320"/>
            <a:ext cx="1438200" cy="5680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 flipV="1">
            <a:off x="642960" y="2876400"/>
            <a:ext cx="1430280" cy="7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35040" y="2884320"/>
            <a:ext cx="1454040" cy="568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74640" y="2894040"/>
            <a:ext cx="1420920" cy="1170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666720" y="2867040"/>
            <a:ext cx="1484280" cy="1747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 flipV="1">
            <a:off x="2243160" y="1146240"/>
            <a:ext cx="1468440" cy="1117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 flipV="1">
            <a:off x="2243160" y="1770120"/>
            <a:ext cx="1484280" cy="503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2266920" y="2290680"/>
            <a:ext cx="1444680" cy="34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2274840" y="2273400"/>
            <a:ext cx="1460520" cy="603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251080" y="2246400"/>
            <a:ext cx="1468440" cy="1224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2251080" y="2255760"/>
            <a:ext cx="1484280" cy="18082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2274840" y="2290680"/>
            <a:ext cx="1436760" cy="2341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 flipV="1">
            <a:off x="3857760" y="1163520"/>
            <a:ext cx="1469880" cy="286704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 flipV="1">
            <a:off x="3857760" y="1769760"/>
            <a:ext cx="1500120" cy="2260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 flipV="1">
            <a:off x="3857760" y="2280960"/>
            <a:ext cx="1515960" cy="1765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V="1">
            <a:off x="3857760" y="2901960"/>
            <a:ext cx="1508040" cy="1162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3857760" y="3479760"/>
            <a:ext cx="1469880" cy="54936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flipV="1">
            <a:off x="3857760" y="4021200"/>
            <a:ext cx="1493640" cy="7920"/>
          </a:xfrm>
          <a:prstGeom prst="line">
            <a:avLst/>
          </a:prstGeom>
          <a:ln cap="rnd" w="1260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3857760" y="4021200"/>
            <a:ext cx="1539720" cy="611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15800" y="100332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415800" y="15732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15800" y="21495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15800" y="27273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415800" y="331308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415800" y="388944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15800" y="44658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2023920" y="100332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2023920" y="15732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2023920" y="21495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2023920" y="27273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2023920" y="331308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2023920" y="388944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2023920" y="44658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3670200" y="100332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3670200" y="15732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3670200" y="21495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3670200" y="27273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3670200" y="331308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3670200" y="388944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3670200" y="44658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78320" y="100332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278320" y="15732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78320" y="21495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5278320" y="27273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278320" y="331308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5278320" y="388944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278320" y="44658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1896840" y="1841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3551040" y="3564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143320" y="698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092640" y="26557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7402320" y="26557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8340480" y="26557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062040" y="166860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 flipV="1">
            <a:off x="6966000" y="189504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278840" y="515880"/>
            <a:ext cx="1623960" cy="708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b31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7432560" y="655560"/>
            <a:ext cx="163800" cy="187560"/>
          </a:xfrm>
          <a:custGeom>
            <a:avLst/>
            <a:gdLst>
              <a:gd name="textAreaLeft" fmla="*/ 7920 w 163800"/>
              <a:gd name="textAreaRight" fmla="*/ 155880 w 163800"/>
              <a:gd name="textAreaTop" fmla="*/ 7920 h 187560"/>
              <a:gd name="textAreaBottom" fmla="*/ 179640 h 187560"/>
            </a:gdLst>
            <a:ahLst/>
            <a:cxnLst/>
            <a:rect l="textAreaLeft" t="textAreaTop" r="textAreaRight" b="textAreaBottom"/>
            <a:pathLst>
              <a:path w="21600" h="24726">
                <a:moveTo>
                  <a:pt x="3600" y="0"/>
                </a:moveTo>
                <a:arcTo wR="3600" hR="3600" stAng="16200000" swAng="-5400000"/>
                <a:lnTo>
                  <a:pt x="0" y="21126"/>
                </a:lnTo>
                <a:arcTo wR="3600" hR="3600" stAng="10800000" swAng="-5400000"/>
                <a:lnTo>
                  <a:pt x="18000" y="247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7372440" y="1055520"/>
            <a:ext cx="21888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7559640" y="546120"/>
            <a:ext cx="1298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112800" y="2163600"/>
            <a:ext cx="1488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439040" y="2163600"/>
            <a:ext cx="1092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8381880" y="2163600"/>
            <a:ext cx="67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"/>
          <p:cNvSpPr/>
          <p:nvPr/>
        </p:nvSpPr>
        <p:spPr>
          <a:xfrm>
            <a:off x="148680" y="0"/>
            <a:ext cx="5620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Cost of Teller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351080" y="1984320"/>
            <a:ext cx="714240" cy="3583080"/>
          </a:xfrm>
          <a:custGeom>
            <a:avLst/>
            <a:gdLst>
              <a:gd name="textAreaLeft" fmla="*/ 34560 w 714240"/>
              <a:gd name="textAreaRight" fmla="*/ 679680 w 714240"/>
              <a:gd name="textAreaTop" fmla="*/ 34560 h 3583080"/>
              <a:gd name="textAreaBottom" fmla="*/ 3548520 h 3583080"/>
            </a:gdLst>
            <a:ahLst/>
            <a:cxnLst/>
            <a:rect l="textAreaLeft" t="textAreaTop" r="textAreaRight" b="textAreaBottom"/>
            <a:pathLst>
              <a:path w="21600" h="108316">
                <a:moveTo>
                  <a:pt x="3600" y="0"/>
                </a:moveTo>
                <a:arcTo wR="3600" hR="3600" stAng="16200000" swAng="-5400000"/>
                <a:lnTo>
                  <a:pt x="0" y="104716"/>
                </a:lnTo>
                <a:arcTo wR="3600" hR="3600" stAng="10800000" swAng="-5400000"/>
                <a:lnTo>
                  <a:pt x="18000" y="108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3378240" y="5351400"/>
            <a:ext cx="1803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2602080" y="4186080"/>
            <a:ext cx="301608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424840" y="1608120"/>
            <a:ext cx="9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$1.50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77280" y="3808440"/>
            <a:ext cx="9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$0.30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4475520" y="4970520"/>
            <a:ext cx="9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1994040" y="4195800"/>
            <a:ext cx="715680" cy="1371600"/>
          </a:xfrm>
          <a:custGeom>
            <a:avLst/>
            <a:gdLst>
              <a:gd name="textAreaLeft" fmla="*/ 34920 w 715680"/>
              <a:gd name="textAreaRight" fmla="*/ 680760 w 715680"/>
              <a:gd name="textAreaTop" fmla="*/ 34920 h 1371600"/>
              <a:gd name="textAreaBottom" fmla="*/ 1336680 h 1371600"/>
            </a:gdLst>
            <a:ahLst/>
            <a:cxnLst/>
            <a:rect l="textAreaLeft" t="textAreaTop" r="textAreaRight" b="textAreaBottom"/>
            <a:pathLst>
              <a:path w="21600" h="41386">
                <a:moveTo>
                  <a:pt x="3600" y="0"/>
                </a:moveTo>
                <a:arcTo wR="3600" hR="3600" stAng="16200000" swAng="-5400000"/>
                <a:lnTo>
                  <a:pt x="0" y="37786"/>
                </a:lnTo>
                <a:arcTo wR="3600" hR="3600" stAng="10800000" swAng="-5400000"/>
                <a:lnTo>
                  <a:pt x="18000" y="4138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2655720" y="5330880"/>
            <a:ext cx="716040" cy="2365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2013120" y="2009880"/>
            <a:ext cx="4140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1436760" y="5635800"/>
            <a:ext cx="735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(Bank)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2044800" y="5635800"/>
            <a:ext cx="685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(ATM)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2746800" y="5635800"/>
            <a:ext cx="95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(Internet)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"/>
          <p:cNvSpPr/>
          <p:nvPr/>
        </p:nvSpPr>
        <p:spPr>
          <a:xfrm>
            <a:off x="148680" y="0"/>
            <a:ext cx="8267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Length of Time to Provision Bandwidth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1351080" y="1984320"/>
            <a:ext cx="714240" cy="3583080"/>
          </a:xfrm>
          <a:custGeom>
            <a:avLst/>
            <a:gdLst>
              <a:gd name="textAreaLeft" fmla="*/ 34560 w 714240"/>
              <a:gd name="textAreaRight" fmla="*/ 679680 w 714240"/>
              <a:gd name="textAreaTop" fmla="*/ 34560 h 3583080"/>
              <a:gd name="textAreaBottom" fmla="*/ 3548520 h 3583080"/>
            </a:gdLst>
            <a:ahLst/>
            <a:cxnLst/>
            <a:rect l="textAreaLeft" t="textAreaTop" r="textAreaRight" b="textAreaBottom"/>
            <a:pathLst>
              <a:path w="21600" h="108316">
                <a:moveTo>
                  <a:pt x="3600" y="0"/>
                </a:moveTo>
                <a:arcTo wR="3600" hR="3600" stAng="16200000" swAng="-5400000"/>
                <a:lnTo>
                  <a:pt x="0" y="104716"/>
                </a:lnTo>
                <a:arcTo wR="3600" hR="3600" stAng="10800000" swAng="-5400000"/>
                <a:lnTo>
                  <a:pt x="18000" y="108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3378240" y="5351400"/>
            <a:ext cx="1803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2602080" y="3005280"/>
            <a:ext cx="30160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4771080" y="1608120"/>
            <a:ext cx="17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6-8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4212360" y="2627280"/>
            <a:ext cx="17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2-3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3830760" y="4970520"/>
            <a:ext cx="168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1 second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1994040" y="2998800"/>
            <a:ext cx="715680" cy="2568600"/>
          </a:xfrm>
          <a:custGeom>
            <a:avLst/>
            <a:gdLst>
              <a:gd name="textAreaLeft" fmla="*/ 34920 w 715680"/>
              <a:gd name="textAreaRight" fmla="*/ 680760 w 715680"/>
              <a:gd name="textAreaTop" fmla="*/ 34920 h 2568600"/>
              <a:gd name="textAreaBottom" fmla="*/ 2533680 h 2568600"/>
            </a:gdLst>
            <a:ahLst/>
            <a:cxnLst/>
            <a:rect l="textAreaLeft" t="textAreaTop" r="textAreaRight" b="textAreaBottom"/>
            <a:pathLst>
              <a:path w="21600" h="77495">
                <a:moveTo>
                  <a:pt x="3600" y="0"/>
                </a:moveTo>
                <a:arcTo wR="3600" hR="3600" stAng="16200000" swAng="-5400000"/>
                <a:lnTo>
                  <a:pt x="0" y="73895"/>
                </a:lnTo>
                <a:arcTo wR="3600" hR="3600" stAng="10800000" swAng="-5400000"/>
                <a:lnTo>
                  <a:pt x="18000" y="7749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2655720" y="5330880"/>
            <a:ext cx="716040" cy="236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2013120" y="2009880"/>
            <a:ext cx="4140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143676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2044440" y="5635800"/>
            <a:ext cx="705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2748960" y="5635800"/>
            <a:ext cx="56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"/>
          <p:cNvGrpSpPr/>
          <p:nvPr/>
        </p:nvGrpSpPr>
        <p:grpSpPr>
          <a:xfrm>
            <a:off x="1085760" y="1146240"/>
            <a:ext cx="1104840" cy="4421160"/>
            <a:chOff x="1085760" y="1146240"/>
            <a:chExt cx="1104840" cy="4421160"/>
          </a:xfrm>
        </p:grpSpPr>
        <p:sp>
          <p:nvSpPr>
            <p:cNvPr id="429" name=""/>
            <p:cNvSpPr/>
            <p:nvPr/>
          </p:nvSpPr>
          <p:spPr>
            <a:xfrm>
              <a:off x="1270440" y="1146240"/>
              <a:ext cx="716400" cy="4421160"/>
            </a:xfrm>
            <a:custGeom>
              <a:avLst/>
              <a:gdLst>
                <a:gd name="textAreaLeft" fmla="*/ 34920 w 716400"/>
                <a:gd name="textAreaRight" fmla="*/ 681480 w 716400"/>
                <a:gd name="textAreaTop" fmla="*/ 34920 h 4421160"/>
                <a:gd name="textAreaBottom" fmla="*/ 4386240 h 4421160"/>
              </a:gdLst>
              <a:ahLst/>
              <a:cxnLst/>
              <a:rect l="textAreaLeft" t="textAreaTop" r="textAreaRight" b="textAreaBottom"/>
              <a:pathLst>
                <a:path w="21600" h="133245">
                  <a:moveTo>
                    <a:pt x="3600" y="0"/>
                  </a:moveTo>
                  <a:arcTo wR="3600" hR="3600" stAng="16200000" swAng="-5400000"/>
                  <a:lnTo>
                    <a:pt x="0" y="129645"/>
                  </a:lnTo>
                  <a:arcTo wR="3600" hR="3600" stAng="10800000" swAng="-5400000"/>
                  <a:lnTo>
                    <a:pt x="18000" y="13324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1085760" y="1600560"/>
              <a:ext cx="1104840" cy="446040"/>
            </a:xfrm>
            <a:custGeom>
              <a:avLst/>
              <a:gdLst/>
              <a:ahLst/>
              <a:rect l="l" t="t" r="r" b="b"/>
              <a:pathLst>
                <a:path w="782" h="281">
                  <a:moveTo>
                    <a:pt x="0" y="0"/>
                  </a:moveTo>
                  <a:lnTo>
                    <a:pt x="99" y="281"/>
                  </a:lnTo>
                  <a:lnTo>
                    <a:pt x="215" y="11"/>
                  </a:lnTo>
                  <a:lnTo>
                    <a:pt x="325" y="281"/>
                  </a:lnTo>
                  <a:lnTo>
                    <a:pt x="435" y="16"/>
                  </a:lnTo>
                  <a:lnTo>
                    <a:pt x="523" y="275"/>
                  </a:lnTo>
                  <a:lnTo>
                    <a:pt x="617" y="11"/>
                  </a:lnTo>
                  <a:lnTo>
                    <a:pt x="782" y="264"/>
                  </a:lnTo>
                </a:path>
              </a:pathLst>
            </a:custGeom>
            <a:noFill/>
            <a:ln w="284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1" name=""/>
          <p:cNvSpPr/>
          <p:nvPr/>
        </p:nvSpPr>
        <p:spPr>
          <a:xfrm>
            <a:off x="149760" y="95400"/>
            <a:ext cx="8331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Length of Time to Execute a Long-Term Gas Contract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1909800" y="1984320"/>
            <a:ext cx="714240" cy="3583080"/>
          </a:xfrm>
          <a:custGeom>
            <a:avLst/>
            <a:gdLst>
              <a:gd name="textAreaLeft" fmla="*/ 34560 w 714240"/>
              <a:gd name="textAreaRight" fmla="*/ 679680 w 714240"/>
              <a:gd name="textAreaTop" fmla="*/ 34560 h 3583080"/>
              <a:gd name="textAreaBottom" fmla="*/ 3548520 h 3583080"/>
            </a:gdLst>
            <a:ahLst/>
            <a:cxnLst/>
            <a:rect l="textAreaLeft" t="textAreaTop" r="textAreaRight" b="textAreaBottom"/>
            <a:pathLst>
              <a:path w="21600" h="108316">
                <a:moveTo>
                  <a:pt x="3600" y="0"/>
                </a:moveTo>
                <a:arcTo wR="3600" hR="3600" stAng="16200000" swAng="-5400000"/>
                <a:lnTo>
                  <a:pt x="0" y="104716"/>
                </a:lnTo>
                <a:arcTo wR="3600" hR="3600" stAng="10800000" swAng="-5400000"/>
                <a:lnTo>
                  <a:pt x="18000" y="108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3936960" y="5351400"/>
            <a:ext cx="180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3160800" y="3852720"/>
            <a:ext cx="3016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1933560" y="1168560"/>
            <a:ext cx="503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558040" y="1608120"/>
            <a:ext cx="143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5151960" y="3475080"/>
            <a:ext cx="129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weeks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4389480" y="4970520"/>
            <a:ext cx="168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1 second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2552760" y="3854520"/>
            <a:ext cx="716040" cy="1712880"/>
          </a:xfrm>
          <a:custGeom>
            <a:avLst/>
            <a:gdLst>
              <a:gd name="textAreaLeft" fmla="*/ 34920 w 716040"/>
              <a:gd name="textAreaRight" fmla="*/ 681120 w 716040"/>
              <a:gd name="textAreaTop" fmla="*/ 34920 h 1712880"/>
              <a:gd name="textAreaBottom" fmla="*/ 1677960 h 1712880"/>
            </a:gdLst>
            <a:ahLst/>
            <a:cxnLst/>
            <a:rect l="textAreaLeft" t="textAreaTop" r="textAreaRight" b="textAreaBottom"/>
            <a:pathLst>
              <a:path w="21600" h="51655">
                <a:moveTo>
                  <a:pt x="3600" y="0"/>
                </a:moveTo>
                <a:arcTo wR="3600" hR="3600" stAng="16200000" swAng="-5400000"/>
                <a:lnTo>
                  <a:pt x="0" y="48055"/>
                </a:lnTo>
                <a:arcTo wR="3600" hR="3600" stAng="10800000" swAng="-5400000"/>
                <a:lnTo>
                  <a:pt x="18000" y="5165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3214800" y="5330880"/>
            <a:ext cx="715680" cy="23652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2571840" y="2009880"/>
            <a:ext cx="4140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845680" y="785880"/>
            <a:ext cx="145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2-3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134316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199548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267984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333216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"/>
          <p:cNvSpPr/>
          <p:nvPr/>
        </p:nvSpPr>
        <p:spPr>
          <a:xfrm>
            <a:off x="6000840" y="4718160"/>
            <a:ext cx="2838240" cy="1552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41292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84360" y="5962680"/>
            <a:ext cx="13460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2281320" y="5962680"/>
            <a:ext cx="139212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3927600" y="5962680"/>
            <a:ext cx="13604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96640" y="5418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187776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349380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510372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10304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272556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438300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6112800" y="5229360"/>
            <a:ext cx="1488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7439040" y="5229360"/>
            <a:ext cx="1092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8381880" y="5229360"/>
            <a:ext cx="67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15024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7482600" y="58294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837288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2104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666960" y="5816520"/>
            <a:ext cx="257400" cy="29232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26">
                <a:moveTo>
                  <a:pt x="3600" y="0"/>
                </a:moveTo>
                <a:arcTo wR="3600" hR="3600" stAng="16200000" swAng="-5400000"/>
                <a:lnTo>
                  <a:pt x="0" y="20926"/>
                </a:lnTo>
                <a:arcTo wR="3600" hR="3600" stAng="10800000" swAng="-5400000"/>
                <a:lnTo>
                  <a:pt x="18000" y="245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528336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6046200" y="457056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V="1">
            <a:off x="6966000" y="479700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8718480" y="6481800"/>
            <a:ext cx="21600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1B432CE-4D98-4901-A29B-73557CD487D9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6002280" y="1773360"/>
            <a:ext cx="2840040" cy="1552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284040" y="24130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 flipV="1">
            <a:off x="644400" y="1163520"/>
            <a:ext cx="1444680" cy="17128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 flipV="1">
            <a:off x="636480" y="1769760"/>
            <a:ext cx="1444680" cy="1096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 flipV="1">
            <a:off x="636480" y="2308320"/>
            <a:ext cx="1438560" cy="5680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 flipV="1">
            <a:off x="644400" y="2876400"/>
            <a:ext cx="1430640" cy="7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36480" y="2884320"/>
            <a:ext cx="1452600" cy="568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76440" y="2894040"/>
            <a:ext cx="1420560" cy="1170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666720" y="2867040"/>
            <a:ext cx="1486080" cy="1747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 flipV="1">
            <a:off x="2244600" y="1146240"/>
            <a:ext cx="1468440" cy="1117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 flipV="1">
            <a:off x="2244600" y="1770120"/>
            <a:ext cx="1482840" cy="503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2266920" y="2290680"/>
            <a:ext cx="1446120" cy="34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2276640" y="2273400"/>
            <a:ext cx="1460160" cy="603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2252520" y="2246400"/>
            <a:ext cx="1468440" cy="1224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2252520" y="2255760"/>
            <a:ext cx="1484280" cy="18082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2276640" y="2290680"/>
            <a:ext cx="1436400" cy="2341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 flipV="1">
            <a:off x="3859200" y="1163520"/>
            <a:ext cx="1468440" cy="286704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 flipV="1">
            <a:off x="3859200" y="1769760"/>
            <a:ext cx="1500120" cy="2260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 flipV="1">
            <a:off x="3859200" y="2280960"/>
            <a:ext cx="1515960" cy="1765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 flipV="1">
            <a:off x="3859200" y="2901960"/>
            <a:ext cx="1508040" cy="1162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 flipV="1">
            <a:off x="3859200" y="3479760"/>
            <a:ext cx="1468440" cy="54936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 flipV="1">
            <a:off x="3859200" y="4021200"/>
            <a:ext cx="1494000" cy="7920"/>
          </a:xfrm>
          <a:prstGeom prst="line">
            <a:avLst/>
          </a:prstGeom>
          <a:ln cap="rnd" w="1260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3859200" y="4021200"/>
            <a:ext cx="1539720" cy="611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417600" y="100332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417600" y="15732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417600" y="21495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417600" y="27273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417600" y="331308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417600" y="388944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417600" y="44658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2025720" y="100332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2025720" y="15732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2025720" y="21495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2025720" y="27273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2025720" y="331308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2025720" y="388944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2025720" y="44658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3672000" y="100332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3672000" y="15732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3672000" y="21495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3672000" y="27273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3672000" y="331308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3672000" y="388944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3672000" y="44658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5280120" y="100332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5280120" y="15732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280120" y="21495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5280120" y="27273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5280120" y="331308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5280120" y="388944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5280120" y="44658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1896840" y="1841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3552840" y="3564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5145120" y="698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6151320" y="25509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7468920" y="25509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8356320" y="25509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6062040" y="166860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 flipV="1">
            <a:off x="6966000" y="189504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7277040" y="515880"/>
            <a:ext cx="1623960" cy="708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b31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7431120" y="655560"/>
            <a:ext cx="163440" cy="187560"/>
          </a:xfrm>
          <a:custGeom>
            <a:avLst/>
            <a:gdLst>
              <a:gd name="textAreaLeft" fmla="*/ 7920 w 163440"/>
              <a:gd name="textAreaRight" fmla="*/ 155520 w 163440"/>
              <a:gd name="textAreaTop" fmla="*/ 7920 h 187560"/>
              <a:gd name="textAreaBottom" fmla="*/ 179640 h 187560"/>
            </a:gdLst>
            <a:ahLst/>
            <a:cxnLst/>
            <a:rect l="textAreaLeft" t="textAreaTop" r="textAreaRight" b="textAreaBottom"/>
            <a:pathLst>
              <a:path w="21600" h="24781">
                <a:moveTo>
                  <a:pt x="3600" y="0"/>
                </a:moveTo>
                <a:arcTo wR="3600" hR="3600" stAng="16200000" swAng="-5400000"/>
                <a:lnTo>
                  <a:pt x="0" y="21181"/>
                </a:lnTo>
                <a:arcTo wR="3600" hR="3600" stAng="10800000" swAng="-5400000"/>
                <a:lnTo>
                  <a:pt x="18000" y="2478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7372440" y="1055520"/>
            <a:ext cx="2174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7557840" y="546120"/>
            <a:ext cx="1298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145800" y="47520"/>
            <a:ext cx="810036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Change in Economics of Business Structure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1091880" y="8143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2747880" y="8143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370400" y="8143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E87F67-7EC8-4E68-AECB-C57CF7257CFA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 flipH="1">
            <a:off x="1149480" y="874800"/>
            <a:ext cx="380880" cy="2617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 flipH="1">
            <a:off x="2805120" y="874800"/>
            <a:ext cx="380880" cy="2617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 flipH="1">
            <a:off x="4405320" y="874800"/>
            <a:ext cx="380880" cy="2617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 flipH="1">
            <a:off x="6232680" y="2687760"/>
            <a:ext cx="2589120" cy="10620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1083960" y="11905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2730240" y="11905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4349520" y="11905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164280" y="29703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7562880" y="2970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.30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8358120" y="29703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3.75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6112800" y="2035080"/>
            <a:ext cx="1488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7439040" y="2035080"/>
            <a:ext cx="1092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8381880" y="2035080"/>
            <a:ext cx="67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"/>
          <p:cNvGraphicFramePr/>
          <p:nvPr/>
        </p:nvGraphicFramePr>
        <p:xfrm>
          <a:off x="1285920" y="1336680"/>
          <a:ext cx="6564240" cy="434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85920" y="1336680"/>
                    <a:ext cx="6564240" cy="434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2" name=""/>
          <p:cNvSpPr/>
          <p:nvPr/>
        </p:nvSpPr>
        <p:spPr>
          <a:xfrm>
            <a:off x="-85680" y="1440"/>
            <a:ext cx="4224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Annual Sales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549160" y="4397400"/>
            <a:ext cx="718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5.5B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267080" y="4222800"/>
            <a:ext cx="718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9.2B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833080" y="1562040"/>
            <a:ext cx="1001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100.8B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0CFB307-4E94-4758-9FF4-D204D54938F7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668160" y="575136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5" name=""/>
          <p:cNvGrpSpPr/>
          <p:nvPr/>
        </p:nvGrpSpPr>
        <p:grpSpPr>
          <a:xfrm>
            <a:off x="863640" y="5826240"/>
            <a:ext cx="971280" cy="75960"/>
            <a:chOff x="863640" y="5826240"/>
            <a:chExt cx="971280" cy="75960"/>
          </a:xfrm>
        </p:grpSpPr>
        <p:sp>
          <p:nvSpPr>
            <p:cNvPr id="556" name=""/>
            <p:cNvSpPr/>
            <p:nvPr/>
          </p:nvSpPr>
          <p:spPr>
            <a:xfrm>
              <a:off x="863640" y="5860800"/>
              <a:ext cx="92232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177444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8" name=""/>
          <p:cNvGrpSpPr/>
          <p:nvPr/>
        </p:nvGrpSpPr>
        <p:grpSpPr>
          <a:xfrm>
            <a:off x="2013120" y="5826240"/>
            <a:ext cx="1007640" cy="75960"/>
            <a:chOff x="2013120" y="5826240"/>
            <a:chExt cx="1007640" cy="75960"/>
          </a:xfrm>
        </p:grpSpPr>
        <p:sp>
          <p:nvSpPr>
            <p:cNvPr id="559" name=""/>
            <p:cNvSpPr/>
            <p:nvPr/>
          </p:nvSpPr>
          <p:spPr>
            <a:xfrm>
              <a:off x="2013120" y="5860800"/>
              <a:ext cx="95976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296028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1" name=""/>
          <p:cNvGrpSpPr/>
          <p:nvPr/>
        </p:nvGrpSpPr>
        <p:grpSpPr>
          <a:xfrm>
            <a:off x="3205080" y="5826240"/>
            <a:ext cx="978120" cy="75960"/>
            <a:chOff x="3205080" y="5826240"/>
            <a:chExt cx="978120" cy="75960"/>
          </a:xfrm>
        </p:grpSpPr>
        <p:sp>
          <p:nvSpPr>
            <p:cNvPr id="562" name=""/>
            <p:cNvSpPr/>
            <p:nvPr/>
          </p:nvSpPr>
          <p:spPr>
            <a:xfrm>
              <a:off x="3205080" y="5860800"/>
              <a:ext cx="92988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412272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4" name=""/>
          <p:cNvSpPr/>
          <p:nvPr/>
        </p:nvSpPr>
        <p:spPr>
          <a:xfrm>
            <a:off x="601560" y="5470560"/>
            <a:ext cx="3240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663840" y="5511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17496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180540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29178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297396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4079880" y="5470560"/>
            <a:ext cx="4017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413424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1182600" y="5572080"/>
            <a:ext cx="322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124308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2355840" y="5572080"/>
            <a:ext cx="3240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241776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3552840" y="5572080"/>
            <a:ext cx="3175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360864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1822320" y="575136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3016080" y="575136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4183200" y="575136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588960" y="1838160"/>
            <a:ext cx="331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650880" y="18813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3" name=""/>
          <p:cNvGrpSpPr/>
          <p:nvPr/>
        </p:nvGrpSpPr>
        <p:grpSpPr>
          <a:xfrm>
            <a:off x="833400" y="896760"/>
            <a:ext cx="1088640" cy="1287360"/>
            <a:chOff x="833400" y="896760"/>
            <a:chExt cx="1088640" cy="1287360"/>
          </a:xfrm>
        </p:grpSpPr>
        <p:sp>
          <p:nvSpPr>
            <p:cNvPr id="584" name=""/>
            <p:cNvSpPr/>
            <p:nvPr/>
          </p:nvSpPr>
          <p:spPr>
            <a:xfrm>
              <a:off x="833400" y="2169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851400" y="2149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870120" y="212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882720" y="210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902520" y="2085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920880" y="206352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939240" y="204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952200" y="202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971640" y="2008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990000" y="19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1009800" y="19652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1021320" y="19443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1040760" y="192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1059480" y="19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1078920" y="18792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1090440" y="185868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5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9" y="13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1109880" y="184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1128600" y="182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1148400" y="1801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1161000" y="1780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1179360" y="1760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1197720" y="173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1217520" y="17175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1230120" y="16952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1248480" y="16747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1266840" y="1653840"/>
              <a:ext cx="1260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1286640" y="1639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129924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1317960" y="1596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133596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135612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1368360" y="153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138708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1405440" y="1490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1425240" y="1469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1437840" y="144756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4" y="5"/>
                  </a:moveTo>
                  <a:lnTo>
                    <a:pt x="0" y="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1456200" y="143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147456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1494360" y="1392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1507320" y="1369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15253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1545120" y="1328400"/>
              <a:ext cx="1116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1563480" y="1306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157644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1594440" y="126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1614600" y="124272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5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4" y="13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1632600" y="1228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1645560" y="1207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1663920" y="1185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1683720" y="1164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1701720" y="1144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1720080" y="1122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1733040" y="1101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175284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1771200" y="1058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1789560" y="1037880"/>
              <a:ext cx="1224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1802160" y="1023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1821960" y="1001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184032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1860120" y="960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18712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1891080" y="917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1909440" y="896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7" name=""/>
          <p:cNvGrpSpPr/>
          <p:nvPr/>
        </p:nvGrpSpPr>
        <p:grpSpPr>
          <a:xfrm>
            <a:off x="826920" y="1355760"/>
            <a:ext cx="1076040" cy="822240"/>
            <a:chOff x="826920" y="1355760"/>
            <a:chExt cx="1076040" cy="822240"/>
          </a:xfrm>
        </p:grpSpPr>
        <p:sp>
          <p:nvSpPr>
            <p:cNvPr id="648" name=""/>
            <p:cNvSpPr/>
            <p:nvPr/>
          </p:nvSpPr>
          <p:spPr>
            <a:xfrm>
              <a:off x="8269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846720" y="2149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87048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89028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90864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93384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952560" y="207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972000" y="204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99756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10159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1033920" y="2008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105948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1079280" y="1971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1097640" y="1957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111600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114120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1161000" y="19083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1179720" y="1893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120492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1222920" y="186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124164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126684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1286640" y="18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130500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133020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1348920" y="176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136836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13939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1412280" y="1717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143028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145584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147420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149400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1519200" y="1640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153792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155592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1576080" y="159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160128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161928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1638000" y="154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166320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1683000" y="1513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170136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1726920" y="1484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1745280" y="147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1765080" y="145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1788840" y="143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18086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182700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185220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18705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189036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0" name=""/>
          <p:cNvGrpSpPr/>
          <p:nvPr/>
        </p:nvGrpSpPr>
        <p:grpSpPr>
          <a:xfrm>
            <a:off x="833400" y="1738440"/>
            <a:ext cx="1069560" cy="439560"/>
            <a:chOff x="833400" y="1738440"/>
            <a:chExt cx="1069560" cy="439560"/>
          </a:xfrm>
        </p:grpSpPr>
        <p:sp>
          <p:nvSpPr>
            <p:cNvPr id="701" name=""/>
            <p:cNvSpPr/>
            <p:nvPr/>
          </p:nvSpPr>
          <p:spPr>
            <a:xfrm flipV="1">
              <a:off x="833400" y="1787760"/>
              <a:ext cx="993600" cy="39024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1801440" y="1738440"/>
              <a:ext cx="101520" cy="106200"/>
            </a:xfrm>
            <a:custGeom>
              <a:avLst/>
              <a:gdLst/>
              <a:ahLst/>
              <a:rect l="l" t="t" r="r" b="b"/>
              <a:pathLst>
                <a:path w="72" h="67">
                  <a:moveTo>
                    <a:pt x="23" y="67"/>
                  </a:moveTo>
                  <a:lnTo>
                    <a:pt x="72" y="9"/>
                  </a:lnTo>
                  <a:lnTo>
                    <a:pt x="0" y="0"/>
                  </a:lnTo>
                  <a:lnTo>
                    <a:pt x="23" y="67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3" name=""/>
          <p:cNvGrpSpPr/>
          <p:nvPr/>
        </p:nvGrpSpPr>
        <p:grpSpPr>
          <a:xfrm>
            <a:off x="833400" y="2170080"/>
            <a:ext cx="1069560" cy="22320"/>
            <a:chOff x="833400" y="2170080"/>
            <a:chExt cx="1069560" cy="22320"/>
          </a:xfrm>
        </p:grpSpPr>
        <p:sp>
          <p:nvSpPr>
            <p:cNvPr id="704" name=""/>
            <p:cNvSpPr/>
            <p:nvPr/>
          </p:nvSpPr>
          <p:spPr>
            <a:xfrm>
              <a:off x="8334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857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8823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9082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9334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95904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9842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1009440" y="21780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10335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10591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10843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1109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11354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11606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11847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12103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2355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12607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128628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13118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13356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1361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138672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14119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14374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1462680" y="217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14868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15120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15375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15631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15883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6138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63800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6632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16884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17139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17391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17650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178884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181404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18396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18651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18903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7" name=""/>
          <p:cNvGrpSpPr/>
          <p:nvPr/>
        </p:nvGrpSpPr>
        <p:grpSpPr>
          <a:xfrm>
            <a:off x="826920" y="2178000"/>
            <a:ext cx="1082520" cy="432000"/>
            <a:chOff x="826920" y="2178000"/>
            <a:chExt cx="1082520" cy="432000"/>
          </a:xfrm>
        </p:grpSpPr>
        <p:sp>
          <p:nvSpPr>
            <p:cNvPr id="748" name=""/>
            <p:cNvSpPr/>
            <p:nvPr/>
          </p:nvSpPr>
          <p:spPr>
            <a:xfrm>
              <a:off x="8269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8521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87768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89604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92160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94680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972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990720" y="224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101592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104112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106704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109080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1110600" y="2291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1136160" y="2298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1161360" y="2305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1185480" y="231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120528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1230480" y="233388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125460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128016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130536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1323720" y="23767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1349280" y="2382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13744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140004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141840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144360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1469520" y="2432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1494720" y="244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15199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1538640" y="2460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156384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1589040" y="247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1614600" y="24814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163296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1658160" y="250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168408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1707840" y="2524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173340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1753200" y="253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1778400" y="25527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1802520" y="25606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1828080" y="2567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184752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187164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189720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4" name=""/>
          <p:cNvGrpSpPr/>
          <p:nvPr/>
        </p:nvGrpSpPr>
        <p:grpSpPr>
          <a:xfrm>
            <a:off x="857160" y="2184480"/>
            <a:ext cx="1045800" cy="871560"/>
            <a:chOff x="857160" y="2184480"/>
            <a:chExt cx="1045800" cy="871560"/>
          </a:xfrm>
        </p:grpSpPr>
        <p:sp>
          <p:nvSpPr>
            <p:cNvPr id="795" name=""/>
            <p:cNvSpPr/>
            <p:nvPr/>
          </p:nvSpPr>
          <p:spPr>
            <a:xfrm>
              <a:off x="8571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87696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894960" y="2219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920520" y="2233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9388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95868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977040" y="228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1002240" y="230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102096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1040400" y="233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105912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1078560" y="23688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1102680" y="2382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112248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114048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116064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118440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120420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122256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124128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1260720" y="251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1286280" y="253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130464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13226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134280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136800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1386360" y="2624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1404720" y="26384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1424520" y="2651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144288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1468440" y="2687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148680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1506600" y="2722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152496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1550160" y="2757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1568520" y="2772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15883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16066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1626120" y="28227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16502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167004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168840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1706760" y="2892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1726920" y="2907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175212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17704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1788840" y="2955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1808280" y="2970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1834200" y="2992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185220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18705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18903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7" name=""/>
          <p:cNvGrpSpPr/>
          <p:nvPr/>
        </p:nvGrpSpPr>
        <p:grpSpPr>
          <a:xfrm>
            <a:off x="852480" y="2163600"/>
            <a:ext cx="1107720" cy="1309680"/>
            <a:chOff x="852480" y="2163600"/>
            <a:chExt cx="1107720" cy="1309680"/>
          </a:xfrm>
        </p:grpSpPr>
        <p:sp>
          <p:nvSpPr>
            <p:cNvPr id="848" name=""/>
            <p:cNvSpPr/>
            <p:nvPr/>
          </p:nvSpPr>
          <p:spPr>
            <a:xfrm>
              <a:off x="852480" y="2163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870840" y="2184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890640" y="22064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903240" y="2226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921600" y="224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939960" y="226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959760" y="2284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972360" y="2304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990720" y="232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1010520" y="23475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1028880" y="236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1041480" y="23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1060200" y="2411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1079640" y="24318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1098000" y="2454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1110600" y="24681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1129320" y="2489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1149120" y="250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1167120" y="253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1180080" y="2552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1198440" y="2573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1218240" y="2595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1236240" y="261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1249200" y="26380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126756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128736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1305360" y="269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1318320" y="271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133668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1356480" y="2757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1374840" y="277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1387440" y="280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140580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1425600" y="284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144396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1456560" y="287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1474920" y="29001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149472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1513080" y="294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1532880" y="296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1545480" y="298440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156384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1582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160200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1614600" y="307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1632960" y="30841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165132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167112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1683720" y="314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170208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172044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174024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1752840" y="323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177120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178992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1809360" y="32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182232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1840320" y="3331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1860120" y="3352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1878480" y="3373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1891440" y="339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190944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1929240" y="3436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1947600" y="345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2" name=""/>
          <p:cNvGrpSpPr/>
          <p:nvPr/>
        </p:nvGrpSpPr>
        <p:grpSpPr>
          <a:xfrm>
            <a:off x="2022480" y="888840"/>
            <a:ext cx="1095120" cy="842760"/>
            <a:chOff x="2022480" y="888840"/>
            <a:chExt cx="1095120" cy="842760"/>
          </a:xfrm>
        </p:grpSpPr>
        <p:sp>
          <p:nvSpPr>
            <p:cNvPr id="913" name=""/>
            <p:cNvSpPr/>
            <p:nvPr/>
          </p:nvSpPr>
          <p:spPr>
            <a:xfrm>
              <a:off x="2022480" y="171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2042280" y="170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2067480" y="1682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2085840" y="1668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2104200" y="1653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2129400" y="163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214956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2167560" y="1603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2186280" y="15904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221148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223128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2249640" y="1539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2274840" y="1525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229356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2313360" y="1490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2337480" y="1476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2356920" y="1461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2375280" y="1447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2395080" y="14270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241884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2438640" y="1398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2457000" y="13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2482560" y="1363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25009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2520720" y="1334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2545920" y="1320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2564280" y="129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258300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2608200" y="1271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2628000" y="1257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2646360" y="1236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2664720" y="122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2690280" y="120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2710080" y="11934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2728080" y="1171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2753640" y="11584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2772000" y="1144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2791440" y="11300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2815560" y="1107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2835360" y="1093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285372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2872440" y="1066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2897640" y="1044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2917440" y="102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2935800" y="1015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2961360" y="10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297936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2999520" y="966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3023280" y="95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30430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3061440" y="917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3086640" y="902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3105000" y="888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6" name=""/>
          <p:cNvGrpSpPr/>
          <p:nvPr/>
        </p:nvGrpSpPr>
        <p:grpSpPr>
          <a:xfrm>
            <a:off x="2022480" y="1355760"/>
            <a:ext cx="1095120" cy="382680"/>
            <a:chOff x="2022480" y="1355760"/>
            <a:chExt cx="1095120" cy="382680"/>
          </a:xfrm>
        </p:grpSpPr>
        <p:sp>
          <p:nvSpPr>
            <p:cNvPr id="967" name=""/>
            <p:cNvSpPr/>
            <p:nvPr/>
          </p:nvSpPr>
          <p:spPr>
            <a:xfrm>
              <a:off x="2022480" y="172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204804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207324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2093040" y="17035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2117160" y="1689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2142360" y="16830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216756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2193120" y="166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221868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2236680" y="1654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2262240" y="1640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2287800" y="163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231336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233748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236268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2382480" y="16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2406600" y="15908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2431800" y="158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245700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2482560" y="1568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250812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252612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2551680" y="154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257724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2602800" y="152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2628000" y="15192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2652120" y="151308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267192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269712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272124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2746440" y="147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2772000" y="1470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2797200" y="146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2815560" y="1455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2841120" y="14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2866680" y="143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2892240" y="142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29174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2935800" y="1413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296136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2986560" y="139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3011760" y="138456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3035880" y="137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3061440" y="13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3080880" y="1363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310500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3" name=""/>
          <p:cNvGrpSpPr/>
          <p:nvPr/>
        </p:nvGrpSpPr>
        <p:grpSpPr>
          <a:xfrm>
            <a:off x="2041560" y="1738440"/>
            <a:ext cx="1069560" cy="36360"/>
            <a:chOff x="2041560" y="1738440"/>
            <a:chExt cx="1069560" cy="36360"/>
          </a:xfrm>
        </p:grpSpPr>
        <p:sp>
          <p:nvSpPr>
            <p:cNvPr id="1014" name=""/>
            <p:cNvSpPr/>
            <p:nvPr/>
          </p:nvSpPr>
          <p:spPr>
            <a:xfrm>
              <a:off x="20415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20923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21164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21416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21668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21924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22179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22431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22669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229284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23180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23436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23688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23943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24181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244368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24692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2494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25200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25452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25693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2594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26200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26456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26712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26964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2720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27457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27712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27964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28220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28476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287172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28969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29224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29476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29728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299880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302256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30481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30733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309888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7" name=""/>
          <p:cNvGrpSpPr/>
          <p:nvPr/>
        </p:nvGrpSpPr>
        <p:grpSpPr>
          <a:xfrm>
            <a:off x="2048040" y="1724040"/>
            <a:ext cx="1075680" cy="453960"/>
            <a:chOff x="2048040" y="1724040"/>
            <a:chExt cx="1075680" cy="453960"/>
          </a:xfrm>
        </p:grpSpPr>
        <p:sp>
          <p:nvSpPr>
            <p:cNvPr id="1058" name=""/>
            <p:cNvSpPr/>
            <p:nvPr/>
          </p:nvSpPr>
          <p:spPr>
            <a:xfrm>
              <a:off x="2048040" y="1724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2073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2098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21168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2142360" y="1766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216756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219312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2211480" y="179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223668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2262240" y="1809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228744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23058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2331360" y="1844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23565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2382120" y="1859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240048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242568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2451240" y="188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2476440" y="19018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249480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25203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254556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256968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258948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261468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263880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2664360" y="1979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268380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2709360" y="2000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273348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2758680" y="201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2778480" y="2028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280260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1" name=""/>
            <p:cNvSpPr/>
            <p:nvPr/>
          </p:nvSpPr>
          <p:spPr>
            <a:xfrm>
              <a:off x="282780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2" name=""/>
            <p:cNvSpPr/>
            <p:nvPr/>
          </p:nvSpPr>
          <p:spPr>
            <a:xfrm>
              <a:off x="285300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3" name=""/>
            <p:cNvSpPr/>
            <p:nvPr/>
          </p:nvSpPr>
          <p:spPr>
            <a:xfrm>
              <a:off x="2871720" y="2063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4" name=""/>
            <p:cNvSpPr/>
            <p:nvPr/>
          </p:nvSpPr>
          <p:spPr>
            <a:xfrm>
              <a:off x="2896920" y="2078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292248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6" name=""/>
            <p:cNvSpPr/>
            <p:nvPr/>
          </p:nvSpPr>
          <p:spPr>
            <a:xfrm>
              <a:off x="294768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296604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299160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30168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3042000" y="213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3067560" y="2141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2" name=""/>
            <p:cNvSpPr/>
            <p:nvPr/>
          </p:nvSpPr>
          <p:spPr>
            <a:xfrm>
              <a:off x="30859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31111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4" name=""/>
          <p:cNvGrpSpPr/>
          <p:nvPr/>
        </p:nvGrpSpPr>
        <p:grpSpPr>
          <a:xfrm>
            <a:off x="2028960" y="1703520"/>
            <a:ext cx="1082160" cy="906480"/>
            <a:chOff x="2028960" y="1703520"/>
            <a:chExt cx="1082160" cy="906480"/>
          </a:xfrm>
        </p:grpSpPr>
        <p:sp>
          <p:nvSpPr>
            <p:cNvPr id="1105" name=""/>
            <p:cNvSpPr/>
            <p:nvPr/>
          </p:nvSpPr>
          <p:spPr>
            <a:xfrm>
              <a:off x="202896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6" name=""/>
            <p:cNvSpPr/>
            <p:nvPr/>
          </p:nvSpPr>
          <p:spPr>
            <a:xfrm>
              <a:off x="204732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7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2092320" y="17528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211068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212904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214884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217296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3" name=""/>
            <p:cNvSpPr/>
            <p:nvPr/>
          </p:nvSpPr>
          <p:spPr>
            <a:xfrm>
              <a:off x="2192760" y="1838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4" name=""/>
            <p:cNvSpPr/>
            <p:nvPr/>
          </p:nvSpPr>
          <p:spPr>
            <a:xfrm>
              <a:off x="22107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5" name=""/>
            <p:cNvSpPr/>
            <p:nvPr/>
          </p:nvSpPr>
          <p:spPr>
            <a:xfrm>
              <a:off x="2230920" y="187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6" name=""/>
            <p:cNvSpPr/>
            <p:nvPr/>
          </p:nvSpPr>
          <p:spPr>
            <a:xfrm>
              <a:off x="2248920" y="188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227412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>
              <a:off x="229284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>
              <a:off x="2312640" y="1936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23310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>
              <a:off x="2349360" y="197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237492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>
              <a:off x="2394360" y="20084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>
              <a:off x="2412720" y="2022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>
              <a:off x="24310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>
              <a:off x="245628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2476440" y="20718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249444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2513160" y="2106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>
              <a:off x="25326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2558160" y="21416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25765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2594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2614680" y="2192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2633040" y="22068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265824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2676600" y="224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269640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271476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2740320" y="229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275868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>
              <a:off x="277848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2796840" y="234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281484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2840400" y="2376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2860560" y="239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287856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2896920" y="24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29167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2941920" y="24606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296064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297900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29988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>
              <a:off x="3022560" y="2532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3042360" y="254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3060720" y="25606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308016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30988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59" name=""/>
          <p:cNvGrpSpPr/>
          <p:nvPr/>
        </p:nvGrpSpPr>
        <p:grpSpPr>
          <a:xfrm>
            <a:off x="2035080" y="1717560"/>
            <a:ext cx="1101600" cy="1344600"/>
            <a:chOff x="2035080" y="1717560"/>
            <a:chExt cx="1101600" cy="1344600"/>
          </a:xfrm>
        </p:grpSpPr>
        <p:sp>
          <p:nvSpPr>
            <p:cNvPr id="1160" name=""/>
            <p:cNvSpPr/>
            <p:nvPr/>
          </p:nvSpPr>
          <p:spPr>
            <a:xfrm>
              <a:off x="2035080" y="1717560"/>
              <a:ext cx="1050840" cy="128088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3035160" y="2949480"/>
              <a:ext cx="101520" cy="112680"/>
            </a:xfrm>
            <a:custGeom>
              <a:avLst/>
              <a:gdLst/>
              <a:ahLst/>
              <a:rect l="l" t="t" r="r" b="b"/>
              <a:pathLst>
                <a:path w="72" h="71">
                  <a:moveTo>
                    <a:pt x="0" y="44"/>
                  </a:moveTo>
                  <a:lnTo>
                    <a:pt x="72" y="71"/>
                  </a:lnTo>
                  <a:lnTo>
                    <a:pt x="49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2" name=""/>
          <p:cNvGrpSpPr/>
          <p:nvPr/>
        </p:nvGrpSpPr>
        <p:grpSpPr>
          <a:xfrm>
            <a:off x="2048040" y="1738440"/>
            <a:ext cx="1069560" cy="1741320"/>
            <a:chOff x="2048040" y="1738440"/>
            <a:chExt cx="1069560" cy="1741320"/>
          </a:xfrm>
        </p:grpSpPr>
        <p:sp>
          <p:nvSpPr>
            <p:cNvPr id="1163" name=""/>
            <p:cNvSpPr/>
            <p:nvPr/>
          </p:nvSpPr>
          <p:spPr>
            <a:xfrm>
              <a:off x="20480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20602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208008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2093040" y="1809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21042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2117160" y="18525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213660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21492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2162160" y="19227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217332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2193120" y="197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2205720" y="199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221868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22366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224964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226224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2274840" y="2114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229356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230580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23187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233136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23497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23626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237528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2395080" y="22989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240660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2418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243180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245160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246420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247680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24879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25077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252072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253332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254592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256428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257724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2589840" y="262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260820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262080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2633760" y="2694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2646360" y="271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2664720" y="2743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2677320" y="276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26899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>
              <a:off x="27028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272124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2733840" y="2857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274644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2766240" y="290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>
              <a:off x="2779200" y="2927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2791440" y="29498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2802960" y="2978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28227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2835360" y="3019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284832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2860920" y="3070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2879280" y="3090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2892240" y="3111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2904480" y="3140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2923200" y="3162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2935800" y="318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2948400" y="3203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2961360" y="3232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2979360" y="32544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2992320" y="3275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3004920" y="3303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3017520" y="3324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3035880" y="3345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3048840" y="3367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3061440" y="33958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3080880" y="3416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3093840" y="3436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3105000" y="3465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8" name=""/>
          <p:cNvGrpSpPr/>
          <p:nvPr/>
        </p:nvGrpSpPr>
        <p:grpSpPr>
          <a:xfrm>
            <a:off x="3232080" y="903240"/>
            <a:ext cx="1087200" cy="2130120"/>
            <a:chOff x="3232080" y="903240"/>
            <a:chExt cx="1087200" cy="2130120"/>
          </a:xfrm>
        </p:grpSpPr>
        <p:sp>
          <p:nvSpPr>
            <p:cNvPr id="1239" name=""/>
            <p:cNvSpPr/>
            <p:nvPr/>
          </p:nvSpPr>
          <p:spPr>
            <a:xfrm flipV="1">
              <a:off x="3232080" y="981000"/>
              <a:ext cx="1056240" cy="205236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4237560" y="903240"/>
              <a:ext cx="81720" cy="120960"/>
            </a:xfrm>
            <a:custGeom>
              <a:avLst/>
              <a:gdLst/>
              <a:ahLst/>
              <a:rect l="l" t="t" r="r" b="b"/>
              <a:pathLst>
                <a:path w="58" h="76">
                  <a:moveTo>
                    <a:pt x="58" y="76"/>
                  </a:moveTo>
                  <a:lnTo>
                    <a:pt x="58" y="0"/>
                  </a:lnTo>
                  <a:lnTo>
                    <a:pt x="0" y="45"/>
                  </a:lnTo>
                  <a:lnTo>
                    <a:pt x="58" y="76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1" name=""/>
          <p:cNvGrpSpPr/>
          <p:nvPr/>
        </p:nvGrpSpPr>
        <p:grpSpPr>
          <a:xfrm>
            <a:off x="3224160" y="1370160"/>
            <a:ext cx="1114200" cy="1671480"/>
            <a:chOff x="3224160" y="1370160"/>
            <a:chExt cx="1114200" cy="1671480"/>
          </a:xfrm>
        </p:grpSpPr>
        <p:sp>
          <p:nvSpPr>
            <p:cNvPr id="1242" name=""/>
            <p:cNvSpPr/>
            <p:nvPr/>
          </p:nvSpPr>
          <p:spPr>
            <a:xfrm>
              <a:off x="32241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323676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3255120" y="2984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3267720" y="2955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3287520" y="2935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3300120" y="291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3313080" y="2892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333108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33440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3362040" y="2822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337500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3387600" y="2779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3407400" y="27576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3418920" y="2730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343836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3450960" y="268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3463920" y="266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348228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349488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350784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35258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353880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3558240" y="2524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356976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35823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36021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3614760" y="244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363312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364608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365832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3677040" y="23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368964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3709440" y="22989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372060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373320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3753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376596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37843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3796920" y="2163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3809520" y="21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3827880" y="2121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384048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3860280" y="207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3873240" y="20494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3884400" y="202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390420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391644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39294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394776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3960360" y="191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3978720" y="1893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399132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400428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4024080" y="1824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40352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405504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406764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4080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409860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411156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4129560" y="166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4142520" y="164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415512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4174920" y="1597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4186440" y="1576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420588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4218480" y="15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423144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424980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4262400" y="1462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4280760" y="1441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4293360" y="141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430596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43257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6" name=""/>
          <p:cNvGrpSpPr/>
          <p:nvPr/>
        </p:nvGrpSpPr>
        <p:grpSpPr>
          <a:xfrm>
            <a:off x="3224160" y="1738440"/>
            <a:ext cx="1133280" cy="1317600"/>
            <a:chOff x="3224160" y="1738440"/>
            <a:chExt cx="1133280" cy="1317600"/>
          </a:xfrm>
        </p:grpSpPr>
        <p:sp>
          <p:nvSpPr>
            <p:cNvPr id="1317" name=""/>
            <p:cNvSpPr/>
            <p:nvPr/>
          </p:nvSpPr>
          <p:spPr>
            <a:xfrm>
              <a:off x="32241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3243960" y="3019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32619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3274920" y="297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3293280" y="2955960"/>
              <a:ext cx="126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5" y="5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33130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333108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3344040" y="29005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336240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338220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340056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3418920" y="2814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343152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3451320" y="277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3470040" y="2757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348804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3507840" y="27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3520440" y="2694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3539160" y="267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3558600" y="26514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3576960" y="263844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358956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36082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362772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364644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366444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36774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369684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371556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373356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3746520" y="2432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376632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37846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380268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3822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383544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385380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3873600" y="22910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3891960" y="22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3904560" y="2248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39229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3942720" y="220680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396108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397908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3992040" y="214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4011840" y="2127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403020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404856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406836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408096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40993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4118040" y="2000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413748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415008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416844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41871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42066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4224960" y="187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4237560" y="1859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4257360" y="1838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427572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42944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430668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43264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43452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2" name=""/>
          <p:cNvGrpSpPr/>
          <p:nvPr/>
        </p:nvGrpSpPr>
        <p:grpSpPr>
          <a:xfrm>
            <a:off x="3224160" y="2206800"/>
            <a:ext cx="1114200" cy="862920"/>
            <a:chOff x="3224160" y="2206800"/>
            <a:chExt cx="1114200" cy="862920"/>
          </a:xfrm>
        </p:grpSpPr>
        <p:sp>
          <p:nvSpPr>
            <p:cNvPr id="1383" name=""/>
            <p:cNvSpPr/>
            <p:nvPr/>
          </p:nvSpPr>
          <p:spPr>
            <a:xfrm>
              <a:off x="3224160" y="305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3243960" y="30412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3267720" y="301932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3287520" y="300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3305880" y="299232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3325680" y="29779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3349800" y="295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3369240" y="29415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3387600" y="292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3413160" y="2912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3431160" y="289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3450960" y="287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3476880" y="2863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3494880" y="28494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3513240" y="2828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3533040" y="28144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3558240" y="28000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3576960" y="2785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3594960" y="276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3620520" y="275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3640320" y="2736720"/>
              <a:ext cx="11160" cy="1368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3658320" y="272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3683880" y="270180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3702240" y="2687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3720600" y="2673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3740400" y="2651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3765960" y="2638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3784320" y="2624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3802320" y="2609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3827880" y="258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3847680" y="2573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3866040" y="2560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3891240" y="2546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3909600" y="25239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3929400" y="250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3947760" y="249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3973320" y="24811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3991320" y="246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4011480" y="24462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4035240" y="243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4055040" y="241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4073400" y="2396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4098600" y="238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4117320" y="236844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4136760" y="234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4155120" y="23335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9" name=""/>
            <p:cNvSpPr/>
            <p:nvPr/>
          </p:nvSpPr>
          <p:spPr>
            <a:xfrm>
              <a:off x="4180680" y="2319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4198680" y="2304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4218480" y="22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4244040" y="226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4262400" y="225576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4280760" y="2241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4305960" y="2219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4325760" y="220680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37" name=""/>
          <p:cNvGrpSpPr/>
          <p:nvPr/>
        </p:nvGrpSpPr>
        <p:grpSpPr>
          <a:xfrm>
            <a:off x="3224160" y="2624040"/>
            <a:ext cx="1088640" cy="417240"/>
            <a:chOff x="3224160" y="2624040"/>
            <a:chExt cx="1088640" cy="417240"/>
          </a:xfrm>
        </p:grpSpPr>
        <p:sp>
          <p:nvSpPr>
            <p:cNvPr id="1438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9" name=""/>
            <p:cNvSpPr/>
            <p:nvPr/>
          </p:nvSpPr>
          <p:spPr>
            <a:xfrm>
              <a:off x="324972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0" name=""/>
            <p:cNvSpPr/>
            <p:nvPr/>
          </p:nvSpPr>
          <p:spPr>
            <a:xfrm>
              <a:off x="327492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3292920" y="299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3318480" y="2992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3344040" y="298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3369240" y="297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3394800" y="296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3413160" y="295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3438360" y="2949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3463920" y="293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3487680" y="2927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351324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3533040" y="290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3558240" y="29001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3582360" y="289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3607920" y="28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3627360" y="2871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365112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3677040" y="2857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3702240" y="284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3727440" y="283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3745800" y="2828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377136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3796920" y="280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3822120" y="280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3847320" y="279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3866040" y="278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3891240" y="277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3916440" y="276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3942000" y="275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3966120" y="2750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398556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4011120" y="2730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4035240" y="2722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4060440" y="270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4086000" y="270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4105440" y="26938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4129560" y="268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415512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4180320" y="266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419868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4224240" y="265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4249440" y="26380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4274640" y="263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4300200" y="2624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4" name=""/>
          <p:cNvGrpSpPr/>
          <p:nvPr/>
        </p:nvGrpSpPr>
        <p:grpSpPr>
          <a:xfrm>
            <a:off x="3224160" y="3019320"/>
            <a:ext cx="1120320" cy="21960"/>
            <a:chOff x="3224160" y="3019320"/>
            <a:chExt cx="1120320" cy="21960"/>
          </a:xfrm>
        </p:grpSpPr>
        <p:sp>
          <p:nvSpPr>
            <p:cNvPr id="1485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32749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33001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33256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334980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33750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3400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34257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34513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34768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35006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3526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35514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35769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3602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3627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365148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36770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370224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37278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3753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3778560" y="3019320"/>
              <a:ext cx="126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3802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38282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38534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38786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39042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39297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39535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39790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40046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40298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40554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408060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4105800" y="301932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41299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415548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4180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42062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42318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4257000" y="3019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42811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43063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43318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30" name=""/>
          <p:cNvGrpSpPr/>
          <p:nvPr/>
        </p:nvGrpSpPr>
        <p:grpSpPr>
          <a:xfrm>
            <a:off x="3224160" y="3019320"/>
            <a:ext cx="1125720" cy="460080"/>
            <a:chOff x="3224160" y="3019320"/>
            <a:chExt cx="1125720" cy="460080"/>
          </a:xfrm>
        </p:grpSpPr>
        <p:sp>
          <p:nvSpPr>
            <p:cNvPr id="1531" name=""/>
            <p:cNvSpPr/>
            <p:nvPr/>
          </p:nvSpPr>
          <p:spPr>
            <a:xfrm>
              <a:off x="32241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3274920" y="304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329292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3318840" y="305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3344040" y="3070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3369240" y="307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3387600" y="308412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3413160" y="309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343836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3463920" y="3111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348228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3507840" y="313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3533040" y="313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3558240" y="31539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3582360" y="3162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360216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3627360" y="318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365148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3677040" y="319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369648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3720600" y="321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3746160" y="322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3771360" y="324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3796920" y="324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381528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3840480" y="326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386604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3891240" y="328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3909600" y="329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3935160" y="330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396036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3985560" y="332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4004280" y="333180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4029480" y="333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4055040" y="3352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4080240" y="335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4105800" y="3366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4124160" y="3381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4149360" y="338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4174920" y="3395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4198680" y="340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421848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4243680" y="3423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4267800" y="3436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4293360" y="3444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4313160" y="3450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4338720" y="34653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79" name=""/>
          <p:cNvSpPr/>
          <p:nvPr/>
        </p:nvSpPr>
        <p:spPr>
          <a:xfrm>
            <a:off x="669960" y="7826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0" name=""/>
          <p:cNvSpPr/>
          <p:nvPr/>
        </p:nvSpPr>
        <p:spPr>
          <a:xfrm>
            <a:off x="669960" y="1208160"/>
            <a:ext cx="1872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1" name=""/>
          <p:cNvSpPr/>
          <p:nvPr/>
        </p:nvSpPr>
        <p:spPr>
          <a:xfrm>
            <a:off x="669960" y="1639800"/>
            <a:ext cx="1872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669960" y="206388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669960" y="25034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4" name=""/>
          <p:cNvSpPr/>
          <p:nvPr/>
        </p:nvSpPr>
        <p:spPr>
          <a:xfrm>
            <a:off x="669960" y="2927520"/>
            <a:ext cx="1872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669960" y="335916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1865160" y="7826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>
            <a:off x="1865160" y="1208160"/>
            <a:ext cx="1890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1865160" y="1639800"/>
            <a:ext cx="1890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1865160" y="206388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0" name=""/>
          <p:cNvSpPr/>
          <p:nvPr/>
        </p:nvSpPr>
        <p:spPr>
          <a:xfrm>
            <a:off x="1865160" y="25034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/>
          <p:nvPr/>
        </p:nvSpPr>
        <p:spPr>
          <a:xfrm>
            <a:off x="1865160" y="2927520"/>
            <a:ext cx="1890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/>
          <p:nvPr/>
        </p:nvSpPr>
        <p:spPr>
          <a:xfrm>
            <a:off x="1865160" y="335916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>
            <a:off x="30862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>
            <a:off x="30862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>
            <a:off x="30862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30862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>
            <a:off x="30862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30862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>
            <a:off x="30862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42814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>
            <a:off x="42814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42814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>
            <a:off x="42814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>
            <a:off x="42814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>
            <a:off x="42814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42814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>
            <a:off x="1789200" y="1413000"/>
            <a:ext cx="3348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>
            <a:off x="1852920" y="14558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>
            <a:off x="3022560" y="2693880"/>
            <a:ext cx="3272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>
            <a:off x="3079800" y="273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>
            <a:off x="4206960" y="56340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>
            <a:off x="4262760" y="606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>
            <a:off x="1041480" y="811080"/>
            <a:ext cx="3333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>
            <a:off x="11034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5" name=""/>
          <p:cNvSpPr/>
          <p:nvPr/>
        </p:nvSpPr>
        <p:spPr>
          <a:xfrm>
            <a:off x="2211480" y="811080"/>
            <a:ext cx="334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6" name=""/>
          <p:cNvSpPr/>
          <p:nvPr/>
        </p:nvSpPr>
        <p:spPr>
          <a:xfrm>
            <a:off x="22752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7" name=""/>
          <p:cNvSpPr/>
          <p:nvPr/>
        </p:nvSpPr>
        <p:spPr>
          <a:xfrm>
            <a:off x="3375000" y="81108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8" name=""/>
          <p:cNvSpPr/>
          <p:nvPr/>
        </p:nvSpPr>
        <p:spPr>
          <a:xfrm>
            <a:off x="343224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0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E4DCE4-0ACE-4F5D-9166-47C39D630B25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1" name=""/>
          <p:cNvSpPr/>
          <p:nvPr/>
        </p:nvSpPr>
        <p:spPr>
          <a:xfrm>
            <a:off x="668160" y="575136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22" name=""/>
          <p:cNvGrpSpPr/>
          <p:nvPr/>
        </p:nvGrpSpPr>
        <p:grpSpPr>
          <a:xfrm>
            <a:off x="863640" y="5826240"/>
            <a:ext cx="971280" cy="75960"/>
            <a:chOff x="863640" y="5826240"/>
            <a:chExt cx="971280" cy="75960"/>
          </a:xfrm>
        </p:grpSpPr>
        <p:sp>
          <p:nvSpPr>
            <p:cNvPr id="1623" name=""/>
            <p:cNvSpPr/>
            <p:nvPr/>
          </p:nvSpPr>
          <p:spPr>
            <a:xfrm>
              <a:off x="863640" y="5860800"/>
              <a:ext cx="92232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177444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25" name=""/>
          <p:cNvGrpSpPr/>
          <p:nvPr/>
        </p:nvGrpSpPr>
        <p:grpSpPr>
          <a:xfrm>
            <a:off x="2013120" y="5826240"/>
            <a:ext cx="1007640" cy="75960"/>
            <a:chOff x="2013120" y="5826240"/>
            <a:chExt cx="1007640" cy="75960"/>
          </a:xfrm>
        </p:grpSpPr>
        <p:sp>
          <p:nvSpPr>
            <p:cNvPr id="1626" name=""/>
            <p:cNvSpPr/>
            <p:nvPr/>
          </p:nvSpPr>
          <p:spPr>
            <a:xfrm>
              <a:off x="2013120" y="5860800"/>
              <a:ext cx="95976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296028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28" name=""/>
          <p:cNvGrpSpPr/>
          <p:nvPr/>
        </p:nvGrpSpPr>
        <p:grpSpPr>
          <a:xfrm>
            <a:off x="3205080" y="5826240"/>
            <a:ext cx="978120" cy="75960"/>
            <a:chOff x="3205080" y="5826240"/>
            <a:chExt cx="978120" cy="75960"/>
          </a:xfrm>
        </p:grpSpPr>
        <p:sp>
          <p:nvSpPr>
            <p:cNvPr id="1629" name=""/>
            <p:cNvSpPr/>
            <p:nvPr/>
          </p:nvSpPr>
          <p:spPr>
            <a:xfrm>
              <a:off x="3205080" y="5860800"/>
              <a:ext cx="92988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412272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31" name=""/>
          <p:cNvSpPr/>
          <p:nvPr/>
        </p:nvSpPr>
        <p:spPr>
          <a:xfrm>
            <a:off x="601560" y="5470560"/>
            <a:ext cx="3240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2" name=""/>
          <p:cNvSpPr/>
          <p:nvPr/>
        </p:nvSpPr>
        <p:spPr>
          <a:xfrm>
            <a:off x="663840" y="5511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3" name=""/>
          <p:cNvSpPr/>
          <p:nvPr/>
        </p:nvSpPr>
        <p:spPr>
          <a:xfrm>
            <a:off x="17496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4" name=""/>
          <p:cNvSpPr/>
          <p:nvPr/>
        </p:nvSpPr>
        <p:spPr>
          <a:xfrm>
            <a:off x="180540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5" name=""/>
          <p:cNvSpPr/>
          <p:nvPr/>
        </p:nvSpPr>
        <p:spPr>
          <a:xfrm>
            <a:off x="29178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6" name=""/>
          <p:cNvSpPr/>
          <p:nvPr/>
        </p:nvSpPr>
        <p:spPr>
          <a:xfrm>
            <a:off x="297396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7" name=""/>
          <p:cNvSpPr/>
          <p:nvPr/>
        </p:nvSpPr>
        <p:spPr>
          <a:xfrm>
            <a:off x="4079880" y="5470560"/>
            <a:ext cx="4017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8" name=""/>
          <p:cNvSpPr/>
          <p:nvPr/>
        </p:nvSpPr>
        <p:spPr>
          <a:xfrm>
            <a:off x="413424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9" name=""/>
          <p:cNvSpPr/>
          <p:nvPr/>
        </p:nvSpPr>
        <p:spPr>
          <a:xfrm>
            <a:off x="1182600" y="5572080"/>
            <a:ext cx="322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0" name=""/>
          <p:cNvSpPr/>
          <p:nvPr/>
        </p:nvSpPr>
        <p:spPr>
          <a:xfrm>
            <a:off x="124308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1" name=""/>
          <p:cNvSpPr/>
          <p:nvPr/>
        </p:nvSpPr>
        <p:spPr>
          <a:xfrm>
            <a:off x="2355840" y="5572080"/>
            <a:ext cx="3240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2" name=""/>
          <p:cNvSpPr/>
          <p:nvPr/>
        </p:nvSpPr>
        <p:spPr>
          <a:xfrm>
            <a:off x="241776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3" name=""/>
          <p:cNvSpPr/>
          <p:nvPr/>
        </p:nvSpPr>
        <p:spPr>
          <a:xfrm>
            <a:off x="3552840" y="5572080"/>
            <a:ext cx="3175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4" name=""/>
          <p:cNvSpPr/>
          <p:nvPr/>
        </p:nvSpPr>
        <p:spPr>
          <a:xfrm>
            <a:off x="360864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5" name=""/>
          <p:cNvSpPr/>
          <p:nvPr/>
        </p:nvSpPr>
        <p:spPr>
          <a:xfrm>
            <a:off x="1822320" y="575136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6" name=""/>
          <p:cNvSpPr/>
          <p:nvPr/>
        </p:nvSpPr>
        <p:spPr>
          <a:xfrm>
            <a:off x="3016080" y="575136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7" name=""/>
          <p:cNvSpPr/>
          <p:nvPr/>
        </p:nvSpPr>
        <p:spPr>
          <a:xfrm>
            <a:off x="4183200" y="575136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8" name=""/>
          <p:cNvSpPr/>
          <p:nvPr/>
        </p:nvSpPr>
        <p:spPr>
          <a:xfrm>
            <a:off x="588960" y="1838160"/>
            <a:ext cx="331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9" name=""/>
          <p:cNvSpPr/>
          <p:nvPr/>
        </p:nvSpPr>
        <p:spPr>
          <a:xfrm>
            <a:off x="650880" y="18813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0" name=""/>
          <p:cNvGrpSpPr/>
          <p:nvPr/>
        </p:nvGrpSpPr>
        <p:grpSpPr>
          <a:xfrm>
            <a:off x="833400" y="896760"/>
            <a:ext cx="1088640" cy="1287360"/>
            <a:chOff x="833400" y="896760"/>
            <a:chExt cx="1088640" cy="1287360"/>
          </a:xfrm>
        </p:grpSpPr>
        <p:sp>
          <p:nvSpPr>
            <p:cNvPr id="1651" name=""/>
            <p:cNvSpPr/>
            <p:nvPr/>
          </p:nvSpPr>
          <p:spPr>
            <a:xfrm>
              <a:off x="833400" y="2169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851400" y="2149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870120" y="212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882720" y="210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902520" y="2085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920880" y="206352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939240" y="204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952200" y="202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971640" y="2008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990000" y="19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1009800" y="19652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1021320" y="19443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1040760" y="192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1059480" y="19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1078920" y="18792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1090440" y="185868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5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9" y="13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1109880" y="184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1128600" y="182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1148400" y="1801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1161000" y="1780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1179360" y="1760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1197720" y="173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1217520" y="17175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1230120" y="16952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1248480" y="16747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1266840" y="1653840"/>
              <a:ext cx="1260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1286640" y="1639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129924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1317960" y="1596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133596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135612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1368360" y="153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138708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1405440" y="1490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1425240" y="1469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1437840" y="144756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4" y="5"/>
                  </a:moveTo>
                  <a:lnTo>
                    <a:pt x="0" y="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1456200" y="143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147456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1494360" y="1392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1507320" y="1369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15253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1545120" y="1328400"/>
              <a:ext cx="1116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1563480" y="1306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157644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1594440" y="126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1614600" y="124272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5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4" y="13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1632600" y="1228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1645560" y="1207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1663920" y="1185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1683720" y="1164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1701720" y="1144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1720080" y="1122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1733040" y="1101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175284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1771200" y="1058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1789560" y="1037880"/>
              <a:ext cx="1224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1802160" y="1023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1821960" y="1001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184032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1860120" y="960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18712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1891080" y="917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1909440" y="896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4" name=""/>
          <p:cNvGrpSpPr/>
          <p:nvPr/>
        </p:nvGrpSpPr>
        <p:grpSpPr>
          <a:xfrm>
            <a:off x="826920" y="1355760"/>
            <a:ext cx="1076040" cy="822240"/>
            <a:chOff x="826920" y="1355760"/>
            <a:chExt cx="1076040" cy="822240"/>
          </a:xfrm>
        </p:grpSpPr>
        <p:sp>
          <p:nvSpPr>
            <p:cNvPr id="1715" name=""/>
            <p:cNvSpPr/>
            <p:nvPr/>
          </p:nvSpPr>
          <p:spPr>
            <a:xfrm>
              <a:off x="8269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846720" y="2149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87048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89028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90864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93384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952560" y="207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972000" y="204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99756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10159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1033920" y="2008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105948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1079280" y="1971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1097640" y="1957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111600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114120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1161000" y="19083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1179720" y="1893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120492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1222920" y="186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124164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126684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1286640" y="18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130500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133020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1348920" y="176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136836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3939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1412280" y="1717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143028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145584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147420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149400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1519200" y="1640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153792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155592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1576080" y="159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160128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161928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1638000" y="154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166320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1683000" y="1513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170136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1726920" y="1484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1745280" y="147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1765080" y="145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1788840" y="143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18086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182700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185220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18705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189036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67" name=""/>
          <p:cNvGrpSpPr/>
          <p:nvPr/>
        </p:nvGrpSpPr>
        <p:grpSpPr>
          <a:xfrm>
            <a:off x="833400" y="1738440"/>
            <a:ext cx="1069560" cy="439560"/>
            <a:chOff x="833400" y="1738440"/>
            <a:chExt cx="1069560" cy="439560"/>
          </a:xfrm>
        </p:grpSpPr>
        <p:sp>
          <p:nvSpPr>
            <p:cNvPr id="1768" name=""/>
            <p:cNvSpPr/>
            <p:nvPr/>
          </p:nvSpPr>
          <p:spPr>
            <a:xfrm flipV="1">
              <a:off x="833400" y="1787760"/>
              <a:ext cx="993600" cy="39024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1801440" y="1738440"/>
              <a:ext cx="101520" cy="106200"/>
            </a:xfrm>
            <a:custGeom>
              <a:avLst/>
              <a:gdLst/>
              <a:ahLst/>
              <a:rect l="l" t="t" r="r" b="b"/>
              <a:pathLst>
                <a:path w="72" h="67">
                  <a:moveTo>
                    <a:pt x="23" y="67"/>
                  </a:moveTo>
                  <a:lnTo>
                    <a:pt x="72" y="9"/>
                  </a:lnTo>
                  <a:lnTo>
                    <a:pt x="0" y="0"/>
                  </a:lnTo>
                  <a:lnTo>
                    <a:pt x="23" y="67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0" name=""/>
          <p:cNvGrpSpPr/>
          <p:nvPr/>
        </p:nvGrpSpPr>
        <p:grpSpPr>
          <a:xfrm>
            <a:off x="833400" y="2170080"/>
            <a:ext cx="1069560" cy="22320"/>
            <a:chOff x="833400" y="2170080"/>
            <a:chExt cx="1069560" cy="22320"/>
          </a:xfrm>
        </p:grpSpPr>
        <p:sp>
          <p:nvSpPr>
            <p:cNvPr id="1771" name=""/>
            <p:cNvSpPr/>
            <p:nvPr/>
          </p:nvSpPr>
          <p:spPr>
            <a:xfrm>
              <a:off x="8334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857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8823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9082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9334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95904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9842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1009440" y="21780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10335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10591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10843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1109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11354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11606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11847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12103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12355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12607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128628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13118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13356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1361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138672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14119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14374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1462680" y="217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14868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15120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15375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15631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15883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16138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163800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16632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16884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17139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17391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17650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178884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181404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18396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18651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18903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14" name=""/>
          <p:cNvGrpSpPr/>
          <p:nvPr/>
        </p:nvGrpSpPr>
        <p:grpSpPr>
          <a:xfrm>
            <a:off x="826920" y="2178000"/>
            <a:ext cx="1082520" cy="432000"/>
            <a:chOff x="826920" y="2178000"/>
            <a:chExt cx="1082520" cy="432000"/>
          </a:xfrm>
        </p:grpSpPr>
        <p:sp>
          <p:nvSpPr>
            <p:cNvPr id="1815" name=""/>
            <p:cNvSpPr/>
            <p:nvPr/>
          </p:nvSpPr>
          <p:spPr>
            <a:xfrm>
              <a:off x="8269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8521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7" name=""/>
            <p:cNvSpPr/>
            <p:nvPr/>
          </p:nvSpPr>
          <p:spPr>
            <a:xfrm>
              <a:off x="87768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89604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92160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94680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1" name=""/>
            <p:cNvSpPr/>
            <p:nvPr/>
          </p:nvSpPr>
          <p:spPr>
            <a:xfrm>
              <a:off x="972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2" name=""/>
            <p:cNvSpPr/>
            <p:nvPr/>
          </p:nvSpPr>
          <p:spPr>
            <a:xfrm>
              <a:off x="990720" y="224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101592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4" name=""/>
            <p:cNvSpPr/>
            <p:nvPr/>
          </p:nvSpPr>
          <p:spPr>
            <a:xfrm>
              <a:off x="104112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106704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6" name=""/>
            <p:cNvSpPr/>
            <p:nvPr/>
          </p:nvSpPr>
          <p:spPr>
            <a:xfrm>
              <a:off x="109080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1110600" y="2291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1136160" y="2298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9" name=""/>
            <p:cNvSpPr/>
            <p:nvPr/>
          </p:nvSpPr>
          <p:spPr>
            <a:xfrm>
              <a:off x="1161360" y="2305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0" name=""/>
            <p:cNvSpPr/>
            <p:nvPr/>
          </p:nvSpPr>
          <p:spPr>
            <a:xfrm>
              <a:off x="1185480" y="231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120528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2" name=""/>
            <p:cNvSpPr/>
            <p:nvPr/>
          </p:nvSpPr>
          <p:spPr>
            <a:xfrm>
              <a:off x="1230480" y="233388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3" name=""/>
            <p:cNvSpPr/>
            <p:nvPr/>
          </p:nvSpPr>
          <p:spPr>
            <a:xfrm>
              <a:off x="125460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4" name=""/>
            <p:cNvSpPr/>
            <p:nvPr/>
          </p:nvSpPr>
          <p:spPr>
            <a:xfrm>
              <a:off x="128016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130536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1323720" y="23767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1349280" y="2382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8" name=""/>
            <p:cNvSpPr/>
            <p:nvPr/>
          </p:nvSpPr>
          <p:spPr>
            <a:xfrm>
              <a:off x="13744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140004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141840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144360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2" name=""/>
            <p:cNvSpPr/>
            <p:nvPr/>
          </p:nvSpPr>
          <p:spPr>
            <a:xfrm>
              <a:off x="1469520" y="2432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1494720" y="244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4" name=""/>
            <p:cNvSpPr/>
            <p:nvPr/>
          </p:nvSpPr>
          <p:spPr>
            <a:xfrm>
              <a:off x="15199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5" name=""/>
            <p:cNvSpPr/>
            <p:nvPr/>
          </p:nvSpPr>
          <p:spPr>
            <a:xfrm>
              <a:off x="1538640" y="2460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156384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1589040" y="247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8" name=""/>
            <p:cNvSpPr/>
            <p:nvPr/>
          </p:nvSpPr>
          <p:spPr>
            <a:xfrm>
              <a:off x="1614600" y="24814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163296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0" name=""/>
            <p:cNvSpPr/>
            <p:nvPr/>
          </p:nvSpPr>
          <p:spPr>
            <a:xfrm>
              <a:off x="1658160" y="250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168408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2" name=""/>
            <p:cNvSpPr/>
            <p:nvPr/>
          </p:nvSpPr>
          <p:spPr>
            <a:xfrm>
              <a:off x="1707840" y="2524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3" name=""/>
            <p:cNvSpPr/>
            <p:nvPr/>
          </p:nvSpPr>
          <p:spPr>
            <a:xfrm>
              <a:off x="173340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1753200" y="253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1778400" y="25527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1802520" y="25606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1828080" y="2567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184752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187164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189720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61" name=""/>
          <p:cNvGrpSpPr/>
          <p:nvPr/>
        </p:nvGrpSpPr>
        <p:grpSpPr>
          <a:xfrm>
            <a:off x="857160" y="2184480"/>
            <a:ext cx="1045800" cy="871560"/>
            <a:chOff x="857160" y="2184480"/>
            <a:chExt cx="1045800" cy="871560"/>
          </a:xfrm>
        </p:grpSpPr>
        <p:sp>
          <p:nvSpPr>
            <p:cNvPr id="1862" name=""/>
            <p:cNvSpPr/>
            <p:nvPr/>
          </p:nvSpPr>
          <p:spPr>
            <a:xfrm>
              <a:off x="8571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87696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894960" y="2219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920520" y="2233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9388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95868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977040" y="228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1002240" y="230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102096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1040400" y="233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105912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1078560" y="23688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1102680" y="2382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112248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114048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116064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118440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120420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122256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124128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1260720" y="251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1286280" y="253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130464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13226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134280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136800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1386360" y="2624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1404720" y="26384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1424520" y="2651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144288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1468440" y="2687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148680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1506600" y="2722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152496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1550160" y="2757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1568520" y="2772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15883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16066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1626120" y="28227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16502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167004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168840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1706760" y="2892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1726920" y="2907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175212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17704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1788840" y="2955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1808280" y="2970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1834200" y="2992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185220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18705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18903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14" name=""/>
          <p:cNvGrpSpPr/>
          <p:nvPr/>
        </p:nvGrpSpPr>
        <p:grpSpPr>
          <a:xfrm>
            <a:off x="852480" y="2163600"/>
            <a:ext cx="1107720" cy="1309680"/>
            <a:chOff x="852480" y="2163600"/>
            <a:chExt cx="1107720" cy="1309680"/>
          </a:xfrm>
        </p:grpSpPr>
        <p:sp>
          <p:nvSpPr>
            <p:cNvPr id="1915" name=""/>
            <p:cNvSpPr/>
            <p:nvPr/>
          </p:nvSpPr>
          <p:spPr>
            <a:xfrm>
              <a:off x="852480" y="2163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870840" y="2184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7" name=""/>
            <p:cNvSpPr/>
            <p:nvPr/>
          </p:nvSpPr>
          <p:spPr>
            <a:xfrm>
              <a:off x="890640" y="22064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903240" y="2226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921600" y="224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939960" y="226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959760" y="2284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972360" y="2304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990720" y="232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1010520" y="23475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1028880" y="236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1041480" y="23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1060200" y="2411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1079640" y="24318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1098000" y="2454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1110600" y="24681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1129320" y="2489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1149120" y="250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1167120" y="253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1180080" y="2552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1198440" y="2573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1218240" y="2595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1236240" y="261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1249200" y="26380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126756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128736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1305360" y="269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1318320" y="271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3" name=""/>
            <p:cNvSpPr/>
            <p:nvPr/>
          </p:nvSpPr>
          <p:spPr>
            <a:xfrm>
              <a:off x="133668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1356480" y="2757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1374840" y="277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1387440" y="280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7" name=""/>
            <p:cNvSpPr/>
            <p:nvPr/>
          </p:nvSpPr>
          <p:spPr>
            <a:xfrm>
              <a:off x="140580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1425600" y="284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144396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1456560" y="287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1474920" y="29001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149472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3" name=""/>
            <p:cNvSpPr/>
            <p:nvPr/>
          </p:nvSpPr>
          <p:spPr>
            <a:xfrm>
              <a:off x="1513080" y="294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1532880" y="296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1545480" y="298440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156384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1582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160200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1614600" y="307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1632960" y="30841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165132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2" name=""/>
            <p:cNvSpPr/>
            <p:nvPr/>
          </p:nvSpPr>
          <p:spPr>
            <a:xfrm>
              <a:off x="167112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1683720" y="314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170208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172044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174024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1752840" y="323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177120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178992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1809360" y="32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182232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1840320" y="3331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1860120" y="3352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1878480" y="3373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1891440" y="339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190944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1929240" y="3436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1947600" y="345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79" name=""/>
          <p:cNvGrpSpPr/>
          <p:nvPr/>
        </p:nvGrpSpPr>
        <p:grpSpPr>
          <a:xfrm>
            <a:off x="2022480" y="888840"/>
            <a:ext cx="1095120" cy="842760"/>
            <a:chOff x="2022480" y="888840"/>
            <a:chExt cx="1095120" cy="842760"/>
          </a:xfrm>
        </p:grpSpPr>
        <p:sp>
          <p:nvSpPr>
            <p:cNvPr id="1980" name=""/>
            <p:cNvSpPr/>
            <p:nvPr/>
          </p:nvSpPr>
          <p:spPr>
            <a:xfrm>
              <a:off x="2022480" y="171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2042280" y="170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2067480" y="1682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2085840" y="1668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2104200" y="1653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2129400" y="163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214956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2167560" y="1603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2186280" y="15904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221148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223128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2249640" y="1539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2274840" y="1525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>
              <a:off x="229356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2313360" y="1490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2337480" y="1476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2356920" y="1461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2375280" y="1447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2395080" y="14270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241884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2438640" y="1398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2457000" y="13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2482560" y="1363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3" name=""/>
            <p:cNvSpPr/>
            <p:nvPr/>
          </p:nvSpPr>
          <p:spPr>
            <a:xfrm>
              <a:off x="25009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2520720" y="1334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2545920" y="1320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2564280" y="129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7" name=""/>
            <p:cNvSpPr/>
            <p:nvPr/>
          </p:nvSpPr>
          <p:spPr>
            <a:xfrm>
              <a:off x="258300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2608200" y="1271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2628000" y="1257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2646360" y="1236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2664720" y="122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2690280" y="120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3" name=""/>
            <p:cNvSpPr/>
            <p:nvPr/>
          </p:nvSpPr>
          <p:spPr>
            <a:xfrm>
              <a:off x="2710080" y="11934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2728080" y="1171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2753640" y="11584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2772000" y="1144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2791440" y="11300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2815560" y="1107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2835360" y="1093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285372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2872440" y="1066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2897640" y="1044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2917440" y="102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2935800" y="1015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2961360" y="10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297936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2999520" y="966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3023280" y="95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30430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3061440" y="917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3086640" y="902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3105000" y="888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33" name=""/>
          <p:cNvGrpSpPr/>
          <p:nvPr/>
        </p:nvGrpSpPr>
        <p:grpSpPr>
          <a:xfrm>
            <a:off x="2022480" y="1355760"/>
            <a:ext cx="1095120" cy="382680"/>
            <a:chOff x="2022480" y="1355760"/>
            <a:chExt cx="1095120" cy="382680"/>
          </a:xfrm>
        </p:grpSpPr>
        <p:sp>
          <p:nvSpPr>
            <p:cNvPr id="2034" name=""/>
            <p:cNvSpPr/>
            <p:nvPr/>
          </p:nvSpPr>
          <p:spPr>
            <a:xfrm>
              <a:off x="2022480" y="172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>
              <a:off x="204804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207324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2093040" y="17035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2117160" y="1689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>
              <a:off x="2142360" y="16830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216756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2193120" y="166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221868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2236680" y="1654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2262240" y="1640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2287800" y="163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231336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233748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236268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2382480" y="16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2406600" y="15908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2431800" y="158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245700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2482560" y="1568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250812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252612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2551680" y="154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257724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2602800" y="152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2628000" y="15192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2652120" y="151308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267192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269712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272124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2746440" y="147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2772000" y="1470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2797200" y="146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2815560" y="1455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2841120" y="14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2866680" y="143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2892240" y="142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29174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2935800" y="1413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296136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2986560" y="139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3011760" y="138456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3035880" y="137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3061440" y="13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3080880" y="1363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310500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80" name=""/>
          <p:cNvGrpSpPr/>
          <p:nvPr/>
        </p:nvGrpSpPr>
        <p:grpSpPr>
          <a:xfrm>
            <a:off x="2041560" y="1738440"/>
            <a:ext cx="1069560" cy="36360"/>
            <a:chOff x="2041560" y="1738440"/>
            <a:chExt cx="1069560" cy="36360"/>
          </a:xfrm>
        </p:grpSpPr>
        <p:sp>
          <p:nvSpPr>
            <p:cNvPr id="2081" name=""/>
            <p:cNvSpPr/>
            <p:nvPr/>
          </p:nvSpPr>
          <p:spPr>
            <a:xfrm>
              <a:off x="20415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2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20923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4" name=""/>
            <p:cNvSpPr/>
            <p:nvPr/>
          </p:nvSpPr>
          <p:spPr>
            <a:xfrm>
              <a:off x="21164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21416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21668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21924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>
              <a:off x="22179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22431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22669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229284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23180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23436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23688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23943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24181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244368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24692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2494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25200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25452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25693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2594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26200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26456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26712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26964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2720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27457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27712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27964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>
              <a:off x="28220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28476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287172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28969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29224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29476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29728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299880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302256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30481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30733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309888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24" name=""/>
          <p:cNvGrpSpPr/>
          <p:nvPr/>
        </p:nvGrpSpPr>
        <p:grpSpPr>
          <a:xfrm>
            <a:off x="2048040" y="1724040"/>
            <a:ext cx="1075680" cy="453960"/>
            <a:chOff x="2048040" y="1724040"/>
            <a:chExt cx="1075680" cy="453960"/>
          </a:xfrm>
        </p:grpSpPr>
        <p:sp>
          <p:nvSpPr>
            <p:cNvPr id="2125" name=""/>
            <p:cNvSpPr/>
            <p:nvPr/>
          </p:nvSpPr>
          <p:spPr>
            <a:xfrm>
              <a:off x="2048040" y="1724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2073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2098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21168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2142360" y="1766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216756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219312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2211480" y="179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223668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2262240" y="1809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228744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23058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>
              <a:off x="2331360" y="1844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23565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2382120" y="1859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240048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242568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2451240" y="188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2476440" y="19018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249480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25203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254556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256968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258948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>
              <a:off x="261468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263880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2664360" y="1979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268380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2709360" y="2000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>
              <a:off x="273348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2758680" y="201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2778480" y="2028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280260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282780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285300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2871720" y="2063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2896920" y="2078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292248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294768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296604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299160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30168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3042000" y="213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3067560" y="2141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30859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>
              <a:off x="31111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71" name=""/>
          <p:cNvGrpSpPr/>
          <p:nvPr/>
        </p:nvGrpSpPr>
        <p:grpSpPr>
          <a:xfrm>
            <a:off x="2028960" y="1703520"/>
            <a:ext cx="1082160" cy="906480"/>
            <a:chOff x="2028960" y="1703520"/>
            <a:chExt cx="1082160" cy="906480"/>
          </a:xfrm>
        </p:grpSpPr>
        <p:sp>
          <p:nvSpPr>
            <p:cNvPr id="2172" name=""/>
            <p:cNvSpPr/>
            <p:nvPr/>
          </p:nvSpPr>
          <p:spPr>
            <a:xfrm>
              <a:off x="202896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204732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2092320" y="17528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211068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212904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214884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217296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2192760" y="1838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22107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2230920" y="187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2248920" y="188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227412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229284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2312640" y="1936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23310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2349360" y="197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237492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2394360" y="20084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2412720" y="2022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24310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245628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>
              <a:off x="2476440" y="20718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>
              <a:off x="249444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2513160" y="2106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25326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2558160" y="21416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25765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2594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2614680" y="2192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2633040" y="22068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265824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2676600" y="224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269640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271476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2740320" y="229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275868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277848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2796840" y="234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281484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2840400" y="2376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>
              <a:off x="2860560" y="239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287856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2896920" y="24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6" name=""/>
            <p:cNvSpPr/>
            <p:nvPr/>
          </p:nvSpPr>
          <p:spPr>
            <a:xfrm>
              <a:off x="29167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7" name=""/>
            <p:cNvSpPr/>
            <p:nvPr/>
          </p:nvSpPr>
          <p:spPr>
            <a:xfrm>
              <a:off x="2941920" y="24606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296064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297900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29988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3022560" y="2532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3042360" y="254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3060720" y="25606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308016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30988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26" name=""/>
          <p:cNvGrpSpPr/>
          <p:nvPr/>
        </p:nvGrpSpPr>
        <p:grpSpPr>
          <a:xfrm>
            <a:off x="2035080" y="1717560"/>
            <a:ext cx="1101600" cy="1344600"/>
            <a:chOff x="2035080" y="1717560"/>
            <a:chExt cx="1101600" cy="1344600"/>
          </a:xfrm>
        </p:grpSpPr>
        <p:sp>
          <p:nvSpPr>
            <p:cNvPr id="2227" name=""/>
            <p:cNvSpPr/>
            <p:nvPr/>
          </p:nvSpPr>
          <p:spPr>
            <a:xfrm>
              <a:off x="2035080" y="1717560"/>
              <a:ext cx="1050840" cy="128088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3035160" y="2949480"/>
              <a:ext cx="101520" cy="112680"/>
            </a:xfrm>
            <a:custGeom>
              <a:avLst/>
              <a:gdLst/>
              <a:ahLst/>
              <a:rect l="l" t="t" r="r" b="b"/>
              <a:pathLst>
                <a:path w="72" h="71">
                  <a:moveTo>
                    <a:pt x="0" y="44"/>
                  </a:moveTo>
                  <a:lnTo>
                    <a:pt x="72" y="71"/>
                  </a:lnTo>
                  <a:lnTo>
                    <a:pt x="49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29" name=""/>
          <p:cNvGrpSpPr/>
          <p:nvPr/>
        </p:nvGrpSpPr>
        <p:grpSpPr>
          <a:xfrm>
            <a:off x="2048040" y="1738440"/>
            <a:ext cx="1069560" cy="1741320"/>
            <a:chOff x="2048040" y="1738440"/>
            <a:chExt cx="1069560" cy="1741320"/>
          </a:xfrm>
        </p:grpSpPr>
        <p:sp>
          <p:nvSpPr>
            <p:cNvPr id="2230" name=""/>
            <p:cNvSpPr/>
            <p:nvPr/>
          </p:nvSpPr>
          <p:spPr>
            <a:xfrm>
              <a:off x="20480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1" name=""/>
            <p:cNvSpPr/>
            <p:nvPr/>
          </p:nvSpPr>
          <p:spPr>
            <a:xfrm>
              <a:off x="20602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2" name=""/>
            <p:cNvSpPr/>
            <p:nvPr/>
          </p:nvSpPr>
          <p:spPr>
            <a:xfrm>
              <a:off x="208008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2093040" y="1809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21042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2117160" y="18525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213660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21492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2162160" y="19227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217332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2193120" y="197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2205720" y="199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221868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22366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224964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226224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2274840" y="2114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229356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230580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23187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233136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23497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23626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237528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2395080" y="22989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240660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2418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243180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245160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246420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247680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24879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25077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252072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253332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254592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256428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7" name=""/>
            <p:cNvSpPr/>
            <p:nvPr/>
          </p:nvSpPr>
          <p:spPr>
            <a:xfrm>
              <a:off x="257724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2589840" y="262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260820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262080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2633760" y="2694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2" name=""/>
            <p:cNvSpPr/>
            <p:nvPr/>
          </p:nvSpPr>
          <p:spPr>
            <a:xfrm>
              <a:off x="2646360" y="271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2664720" y="2743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2677320" y="276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26899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27028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272124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2733840" y="2857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9" name=""/>
            <p:cNvSpPr/>
            <p:nvPr/>
          </p:nvSpPr>
          <p:spPr>
            <a:xfrm>
              <a:off x="274644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0" name=""/>
            <p:cNvSpPr/>
            <p:nvPr/>
          </p:nvSpPr>
          <p:spPr>
            <a:xfrm>
              <a:off x="2766240" y="290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2779200" y="2927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2791440" y="29498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2802960" y="2978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28227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2835360" y="3019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284832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2860920" y="3070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8" name=""/>
            <p:cNvSpPr/>
            <p:nvPr/>
          </p:nvSpPr>
          <p:spPr>
            <a:xfrm>
              <a:off x="2879280" y="3090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2892240" y="3111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2904480" y="3140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2923200" y="3162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2935800" y="318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2948400" y="3203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2961360" y="3232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2979360" y="32544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2992320" y="3275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3004920" y="3303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3017520" y="3324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3035880" y="3345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3048840" y="3367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3061440" y="33958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3080880" y="3416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3" name=""/>
            <p:cNvSpPr/>
            <p:nvPr/>
          </p:nvSpPr>
          <p:spPr>
            <a:xfrm>
              <a:off x="3093840" y="3436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3105000" y="3465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5" name=""/>
          <p:cNvGrpSpPr/>
          <p:nvPr/>
        </p:nvGrpSpPr>
        <p:grpSpPr>
          <a:xfrm>
            <a:off x="3232080" y="903240"/>
            <a:ext cx="1087200" cy="2130120"/>
            <a:chOff x="3232080" y="903240"/>
            <a:chExt cx="1087200" cy="2130120"/>
          </a:xfrm>
        </p:grpSpPr>
        <p:sp>
          <p:nvSpPr>
            <p:cNvPr id="2306" name=""/>
            <p:cNvSpPr/>
            <p:nvPr/>
          </p:nvSpPr>
          <p:spPr>
            <a:xfrm flipV="1">
              <a:off x="3232080" y="981000"/>
              <a:ext cx="1056240" cy="205236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4237560" y="903240"/>
              <a:ext cx="81720" cy="120960"/>
            </a:xfrm>
            <a:custGeom>
              <a:avLst/>
              <a:gdLst/>
              <a:ahLst/>
              <a:rect l="l" t="t" r="r" b="b"/>
              <a:pathLst>
                <a:path w="58" h="76">
                  <a:moveTo>
                    <a:pt x="58" y="76"/>
                  </a:moveTo>
                  <a:lnTo>
                    <a:pt x="58" y="0"/>
                  </a:lnTo>
                  <a:lnTo>
                    <a:pt x="0" y="45"/>
                  </a:lnTo>
                  <a:lnTo>
                    <a:pt x="58" y="76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8" name=""/>
          <p:cNvGrpSpPr/>
          <p:nvPr/>
        </p:nvGrpSpPr>
        <p:grpSpPr>
          <a:xfrm>
            <a:off x="3224160" y="1370160"/>
            <a:ext cx="1114200" cy="1671480"/>
            <a:chOff x="3224160" y="1370160"/>
            <a:chExt cx="1114200" cy="1671480"/>
          </a:xfrm>
        </p:grpSpPr>
        <p:sp>
          <p:nvSpPr>
            <p:cNvPr id="2309" name=""/>
            <p:cNvSpPr/>
            <p:nvPr/>
          </p:nvSpPr>
          <p:spPr>
            <a:xfrm>
              <a:off x="32241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323676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3255120" y="2984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3267720" y="2955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3287520" y="2935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3300120" y="291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3313080" y="2892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333108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33440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3362040" y="2822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337500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3387600" y="2779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3407400" y="27576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3418920" y="2730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343836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3450960" y="268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3463920" y="266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348228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349488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350784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35258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353880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3558240" y="2524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356976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35823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>
              <a:off x="36021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3614760" y="244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363312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364608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365832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3677040" y="23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368964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3709440" y="22989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372060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>
              <a:off x="373320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3753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376596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37843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3796920" y="2163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3809520" y="21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3827880" y="2121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384048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>
              <a:off x="3860280" y="207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3873240" y="20494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3884400" y="202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390420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391644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39294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394776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3960360" y="191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3978720" y="1893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399132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400428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4024080" y="1824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40352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405504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406764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4080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409860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411156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4129560" y="166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4142520" y="164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415512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4174920" y="1597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4186440" y="1576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420588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4218480" y="15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423144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424980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4262400" y="1462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4280760" y="1441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4293360" y="141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430596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43257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83" name=""/>
          <p:cNvGrpSpPr/>
          <p:nvPr/>
        </p:nvGrpSpPr>
        <p:grpSpPr>
          <a:xfrm>
            <a:off x="3224160" y="1738440"/>
            <a:ext cx="1133280" cy="1317600"/>
            <a:chOff x="3224160" y="1738440"/>
            <a:chExt cx="1133280" cy="1317600"/>
          </a:xfrm>
        </p:grpSpPr>
        <p:sp>
          <p:nvSpPr>
            <p:cNvPr id="2384" name=""/>
            <p:cNvSpPr/>
            <p:nvPr/>
          </p:nvSpPr>
          <p:spPr>
            <a:xfrm>
              <a:off x="32241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3243960" y="3019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32619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3274920" y="297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3293280" y="2955960"/>
              <a:ext cx="126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5" y="5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33130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333108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3344040" y="29005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336240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338220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>
              <a:off x="340056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3418920" y="2814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343152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3451320" y="277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3470040" y="2757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348804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3507840" y="27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3520440" y="2694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3539160" y="267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3558600" y="26514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3576960" y="263844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358956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36082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362772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364644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366444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36774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369684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371556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373356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3746520" y="2432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376632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37846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380268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8" name=""/>
            <p:cNvSpPr/>
            <p:nvPr/>
          </p:nvSpPr>
          <p:spPr>
            <a:xfrm>
              <a:off x="3822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383544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385380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3873600" y="22910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3891960" y="22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3904560" y="2248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39229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3942720" y="220680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396108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397908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3992040" y="214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4011840" y="2127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403020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404856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406836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408096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40993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4118040" y="2000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413748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415008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416844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41871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42066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4224960" y="187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4237560" y="1859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4257360" y="1838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427572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42944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430668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43264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43452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49" name=""/>
          <p:cNvGrpSpPr/>
          <p:nvPr/>
        </p:nvGrpSpPr>
        <p:grpSpPr>
          <a:xfrm>
            <a:off x="3224160" y="2206800"/>
            <a:ext cx="1114200" cy="862920"/>
            <a:chOff x="3224160" y="2206800"/>
            <a:chExt cx="1114200" cy="862920"/>
          </a:xfrm>
        </p:grpSpPr>
        <p:sp>
          <p:nvSpPr>
            <p:cNvPr id="2450" name=""/>
            <p:cNvSpPr/>
            <p:nvPr/>
          </p:nvSpPr>
          <p:spPr>
            <a:xfrm>
              <a:off x="3224160" y="305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3243960" y="30412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3267720" y="301932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3287520" y="300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3305880" y="299232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3325680" y="29779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3349800" y="295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3369240" y="29415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3387600" y="292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3413160" y="2912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3431160" y="289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>
              <a:off x="3450960" y="287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3476880" y="2863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3494880" y="28494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3513240" y="2828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3533040" y="28144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3558240" y="28000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3576960" y="2785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3594960" y="276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3620520" y="275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3640320" y="2736720"/>
              <a:ext cx="11160" cy="1368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3658320" y="272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>
              <a:off x="3683880" y="270180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3702240" y="2687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>
              <a:off x="3720600" y="2673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3740400" y="2651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3765960" y="2638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3784320" y="2624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3802320" y="2609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3827880" y="258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3847680" y="2573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3866040" y="2560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>
              <a:off x="3891240" y="2546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3909600" y="25239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3929400" y="250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3947760" y="249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3973320" y="24811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3991320" y="246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4011480" y="24462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4035240" y="243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4055040" y="241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4073400" y="2396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4098600" y="238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4117320" y="236844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4136760" y="234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4155120" y="23335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>
              <a:off x="4180680" y="2319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4198680" y="2304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4218480" y="22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>
              <a:off x="4244040" y="226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4262400" y="225576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4280760" y="2241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4305960" y="2219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4325760" y="220680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04" name=""/>
          <p:cNvGrpSpPr/>
          <p:nvPr/>
        </p:nvGrpSpPr>
        <p:grpSpPr>
          <a:xfrm>
            <a:off x="3224160" y="2624040"/>
            <a:ext cx="1088640" cy="417240"/>
            <a:chOff x="3224160" y="2624040"/>
            <a:chExt cx="1088640" cy="417240"/>
          </a:xfrm>
        </p:grpSpPr>
        <p:sp>
          <p:nvSpPr>
            <p:cNvPr id="2505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6" name=""/>
            <p:cNvSpPr/>
            <p:nvPr/>
          </p:nvSpPr>
          <p:spPr>
            <a:xfrm>
              <a:off x="324972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327492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3292920" y="299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3318480" y="2992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3344040" y="298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3369240" y="297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3394800" y="296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3413160" y="295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3438360" y="2949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3463920" y="293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3487680" y="2927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351324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3533040" y="290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3558240" y="29001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3582360" y="289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3607920" y="28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3627360" y="2871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3" name=""/>
            <p:cNvSpPr/>
            <p:nvPr/>
          </p:nvSpPr>
          <p:spPr>
            <a:xfrm>
              <a:off x="365112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3677040" y="2857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3702240" y="284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3727440" y="283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3745800" y="2828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377136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3796920" y="280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0" name=""/>
            <p:cNvSpPr/>
            <p:nvPr/>
          </p:nvSpPr>
          <p:spPr>
            <a:xfrm>
              <a:off x="3822120" y="280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3847320" y="279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3866040" y="278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3891240" y="277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3916440" y="276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3942000" y="275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3966120" y="2750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398556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4011120" y="2730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4035240" y="2722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4060440" y="270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4086000" y="270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4105440" y="26938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4129560" y="268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415512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4180320" y="266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419868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4224240" y="265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4249440" y="26380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4274640" y="263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4300200" y="2624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51" name=""/>
          <p:cNvGrpSpPr/>
          <p:nvPr/>
        </p:nvGrpSpPr>
        <p:grpSpPr>
          <a:xfrm>
            <a:off x="3224160" y="3019320"/>
            <a:ext cx="1120320" cy="21960"/>
            <a:chOff x="3224160" y="3019320"/>
            <a:chExt cx="1120320" cy="21960"/>
          </a:xfrm>
        </p:grpSpPr>
        <p:sp>
          <p:nvSpPr>
            <p:cNvPr id="2552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32749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33001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33256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334980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8" name=""/>
            <p:cNvSpPr/>
            <p:nvPr/>
          </p:nvSpPr>
          <p:spPr>
            <a:xfrm>
              <a:off x="33750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3400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34257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34513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34768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35006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3526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35514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35769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7" name=""/>
            <p:cNvSpPr/>
            <p:nvPr/>
          </p:nvSpPr>
          <p:spPr>
            <a:xfrm>
              <a:off x="3602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3627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9" name=""/>
            <p:cNvSpPr/>
            <p:nvPr/>
          </p:nvSpPr>
          <p:spPr>
            <a:xfrm>
              <a:off x="365148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36770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370224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37278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3753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3778560" y="3019320"/>
              <a:ext cx="126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3802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38282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38534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38786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39042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39297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39535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39790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40046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40298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40554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408060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>
              <a:off x="4105800" y="301932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41299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415548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4180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42062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42318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4257000" y="3019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>
              <a:off x="42811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43063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43318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97" name=""/>
          <p:cNvGrpSpPr/>
          <p:nvPr/>
        </p:nvGrpSpPr>
        <p:grpSpPr>
          <a:xfrm>
            <a:off x="3224160" y="3019320"/>
            <a:ext cx="1125720" cy="460080"/>
            <a:chOff x="3224160" y="3019320"/>
            <a:chExt cx="1125720" cy="460080"/>
          </a:xfrm>
        </p:grpSpPr>
        <p:sp>
          <p:nvSpPr>
            <p:cNvPr id="2598" name=""/>
            <p:cNvSpPr/>
            <p:nvPr/>
          </p:nvSpPr>
          <p:spPr>
            <a:xfrm>
              <a:off x="32241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0" name=""/>
            <p:cNvSpPr/>
            <p:nvPr/>
          </p:nvSpPr>
          <p:spPr>
            <a:xfrm>
              <a:off x="3274920" y="304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329292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3318840" y="305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3344040" y="3070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3369240" y="307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3387600" y="308412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>
              <a:off x="3413160" y="309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343836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3463920" y="3111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348228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3507840" y="313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3533040" y="313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3558240" y="31539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3582360" y="3162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360216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3627360" y="318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365148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3677040" y="319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8" name=""/>
            <p:cNvSpPr/>
            <p:nvPr/>
          </p:nvSpPr>
          <p:spPr>
            <a:xfrm>
              <a:off x="369648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9" name=""/>
            <p:cNvSpPr/>
            <p:nvPr/>
          </p:nvSpPr>
          <p:spPr>
            <a:xfrm>
              <a:off x="3720600" y="321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3746160" y="322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3771360" y="324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3796920" y="324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381528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3840480" y="326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386604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3891240" y="328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3909600" y="329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3935160" y="330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396036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3985560" y="332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4004280" y="333180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4029480" y="333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4055040" y="3352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4080240" y="335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4105800" y="3366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>
              <a:off x="4124160" y="3381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4149360" y="338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4174920" y="3395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4198680" y="340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"/>
            <p:cNvSpPr/>
            <p:nvPr/>
          </p:nvSpPr>
          <p:spPr>
            <a:xfrm>
              <a:off x="421848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4243680" y="3423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4267800" y="3436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4293360" y="3444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>
              <a:off x="4313160" y="3450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4338720" y="34653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46" name=""/>
          <p:cNvSpPr/>
          <p:nvPr/>
        </p:nvSpPr>
        <p:spPr>
          <a:xfrm>
            <a:off x="669960" y="7826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7" name=""/>
          <p:cNvSpPr/>
          <p:nvPr/>
        </p:nvSpPr>
        <p:spPr>
          <a:xfrm>
            <a:off x="669960" y="1208160"/>
            <a:ext cx="1872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8" name=""/>
          <p:cNvSpPr/>
          <p:nvPr/>
        </p:nvSpPr>
        <p:spPr>
          <a:xfrm>
            <a:off x="669960" y="1639800"/>
            <a:ext cx="1872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9" name=""/>
          <p:cNvSpPr/>
          <p:nvPr/>
        </p:nvSpPr>
        <p:spPr>
          <a:xfrm>
            <a:off x="669960" y="206388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0" name=""/>
          <p:cNvSpPr/>
          <p:nvPr/>
        </p:nvSpPr>
        <p:spPr>
          <a:xfrm>
            <a:off x="669960" y="25034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1" name=""/>
          <p:cNvSpPr/>
          <p:nvPr/>
        </p:nvSpPr>
        <p:spPr>
          <a:xfrm>
            <a:off x="669960" y="2927520"/>
            <a:ext cx="1872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2" name=""/>
          <p:cNvSpPr/>
          <p:nvPr/>
        </p:nvSpPr>
        <p:spPr>
          <a:xfrm>
            <a:off x="669960" y="335916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3" name=""/>
          <p:cNvSpPr/>
          <p:nvPr/>
        </p:nvSpPr>
        <p:spPr>
          <a:xfrm>
            <a:off x="1865160" y="7826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4" name=""/>
          <p:cNvSpPr/>
          <p:nvPr/>
        </p:nvSpPr>
        <p:spPr>
          <a:xfrm>
            <a:off x="1865160" y="1208160"/>
            <a:ext cx="1890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5" name=""/>
          <p:cNvSpPr/>
          <p:nvPr/>
        </p:nvSpPr>
        <p:spPr>
          <a:xfrm>
            <a:off x="1865160" y="1639800"/>
            <a:ext cx="1890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6" name=""/>
          <p:cNvSpPr/>
          <p:nvPr/>
        </p:nvSpPr>
        <p:spPr>
          <a:xfrm>
            <a:off x="1865160" y="206388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7" name=""/>
          <p:cNvSpPr/>
          <p:nvPr/>
        </p:nvSpPr>
        <p:spPr>
          <a:xfrm>
            <a:off x="1865160" y="25034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8" name=""/>
          <p:cNvSpPr/>
          <p:nvPr/>
        </p:nvSpPr>
        <p:spPr>
          <a:xfrm>
            <a:off x="1865160" y="2927520"/>
            <a:ext cx="1890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9" name=""/>
          <p:cNvSpPr/>
          <p:nvPr/>
        </p:nvSpPr>
        <p:spPr>
          <a:xfrm>
            <a:off x="1865160" y="335916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0" name=""/>
          <p:cNvSpPr/>
          <p:nvPr/>
        </p:nvSpPr>
        <p:spPr>
          <a:xfrm>
            <a:off x="30862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1" name=""/>
          <p:cNvSpPr/>
          <p:nvPr/>
        </p:nvSpPr>
        <p:spPr>
          <a:xfrm>
            <a:off x="30862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2" name=""/>
          <p:cNvSpPr/>
          <p:nvPr/>
        </p:nvSpPr>
        <p:spPr>
          <a:xfrm>
            <a:off x="30862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3" name=""/>
          <p:cNvSpPr/>
          <p:nvPr/>
        </p:nvSpPr>
        <p:spPr>
          <a:xfrm>
            <a:off x="30862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4" name=""/>
          <p:cNvSpPr/>
          <p:nvPr/>
        </p:nvSpPr>
        <p:spPr>
          <a:xfrm>
            <a:off x="30862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5" name=""/>
          <p:cNvSpPr/>
          <p:nvPr/>
        </p:nvSpPr>
        <p:spPr>
          <a:xfrm>
            <a:off x="30862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6" name=""/>
          <p:cNvSpPr/>
          <p:nvPr/>
        </p:nvSpPr>
        <p:spPr>
          <a:xfrm>
            <a:off x="30862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7" name=""/>
          <p:cNvSpPr/>
          <p:nvPr/>
        </p:nvSpPr>
        <p:spPr>
          <a:xfrm>
            <a:off x="42814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8" name=""/>
          <p:cNvSpPr/>
          <p:nvPr/>
        </p:nvSpPr>
        <p:spPr>
          <a:xfrm>
            <a:off x="42814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9" name=""/>
          <p:cNvSpPr/>
          <p:nvPr/>
        </p:nvSpPr>
        <p:spPr>
          <a:xfrm>
            <a:off x="42814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0" name=""/>
          <p:cNvSpPr/>
          <p:nvPr/>
        </p:nvSpPr>
        <p:spPr>
          <a:xfrm>
            <a:off x="42814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1" name=""/>
          <p:cNvSpPr/>
          <p:nvPr/>
        </p:nvSpPr>
        <p:spPr>
          <a:xfrm>
            <a:off x="42814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2" name=""/>
          <p:cNvSpPr/>
          <p:nvPr/>
        </p:nvSpPr>
        <p:spPr>
          <a:xfrm>
            <a:off x="42814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3" name=""/>
          <p:cNvSpPr/>
          <p:nvPr/>
        </p:nvSpPr>
        <p:spPr>
          <a:xfrm>
            <a:off x="42814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4" name=""/>
          <p:cNvSpPr/>
          <p:nvPr/>
        </p:nvSpPr>
        <p:spPr>
          <a:xfrm>
            <a:off x="1789200" y="1413000"/>
            <a:ext cx="3348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5" name=""/>
          <p:cNvSpPr/>
          <p:nvPr/>
        </p:nvSpPr>
        <p:spPr>
          <a:xfrm>
            <a:off x="1852920" y="14558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6" name=""/>
          <p:cNvSpPr/>
          <p:nvPr/>
        </p:nvSpPr>
        <p:spPr>
          <a:xfrm>
            <a:off x="3022560" y="2693880"/>
            <a:ext cx="3272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7" name=""/>
          <p:cNvSpPr/>
          <p:nvPr/>
        </p:nvSpPr>
        <p:spPr>
          <a:xfrm>
            <a:off x="3079800" y="273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8" name=""/>
          <p:cNvSpPr/>
          <p:nvPr/>
        </p:nvSpPr>
        <p:spPr>
          <a:xfrm>
            <a:off x="4206960" y="56340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9" name=""/>
          <p:cNvSpPr/>
          <p:nvPr/>
        </p:nvSpPr>
        <p:spPr>
          <a:xfrm>
            <a:off x="4262760" y="606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0" name=""/>
          <p:cNvSpPr/>
          <p:nvPr/>
        </p:nvSpPr>
        <p:spPr>
          <a:xfrm>
            <a:off x="1041480" y="811080"/>
            <a:ext cx="3333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1" name=""/>
          <p:cNvSpPr/>
          <p:nvPr/>
        </p:nvSpPr>
        <p:spPr>
          <a:xfrm>
            <a:off x="11034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2" name=""/>
          <p:cNvSpPr/>
          <p:nvPr/>
        </p:nvSpPr>
        <p:spPr>
          <a:xfrm>
            <a:off x="2211480" y="811080"/>
            <a:ext cx="334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3" name=""/>
          <p:cNvSpPr/>
          <p:nvPr/>
        </p:nvSpPr>
        <p:spPr>
          <a:xfrm>
            <a:off x="22752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4" name=""/>
          <p:cNvSpPr/>
          <p:nvPr/>
        </p:nvSpPr>
        <p:spPr>
          <a:xfrm>
            <a:off x="3375000" y="81108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5" name=""/>
          <p:cNvSpPr/>
          <p:nvPr/>
        </p:nvSpPr>
        <p:spPr>
          <a:xfrm>
            <a:off x="343224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6" name=""/>
          <p:cNvSpPr/>
          <p:nvPr/>
        </p:nvSpPr>
        <p:spPr>
          <a:xfrm>
            <a:off x="185760" y="5421240"/>
            <a:ext cx="4753080" cy="100800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7" name=""/>
          <p:cNvSpPr/>
          <p:nvPr/>
        </p:nvSpPr>
        <p:spPr>
          <a:xfrm flipV="1">
            <a:off x="173160" y="5361120"/>
            <a:ext cx="4829040" cy="106344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88" name=""/>
          <p:cNvGrpSpPr/>
          <p:nvPr/>
        </p:nvGrpSpPr>
        <p:grpSpPr>
          <a:xfrm>
            <a:off x="5546880" y="5092560"/>
            <a:ext cx="3262320" cy="1433520"/>
            <a:chOff x="5546880" y="5092560"/>
            <a:chExt cx="3262320" cy="1433520"/>
          </a:xfrm>
        </p:grpSpPr>
        <p:sp>
          <p:nvSpPr>
            <p:cNvPr id="2689" name=""/>
            <p:cNvSpPr/>
            <p:nvPr/>
          </p:nvSpPr>
          <p:spPr>
            <a:xfrm>
              <a:off x="5546880" y="5092560"/>
              <a:ext cx="3262320" cy="143352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0" name=""/>
            <p:cNvSpPr/>
            <p:nvPr/>
          </p:nvSpPr>
          <p:spPr>
            <a:xfrm>
              <a:off x="5558400" y="5132520"/>
              <a:ext cx="2212920" cy="1374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Not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Cost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Competitive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1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2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C1B664-8F9F-45C1-9242-EB1F07543A46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3" name=""/>
          <p:cNvSpPr/>
          <p:nvPr/>
        </p:nvSpPr>
        <p:spPr>
          <a:xfrm>
            <a:off x="668160" y="575136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94" name=""/>
          <p:cNvGrpSpPr/>
          <p:nvPr/>
        </p:nvGrpSpPr>
        <p:grpSpPr>
          <a:xfrm>
            <a:off x="863640" y="5826240"/>
            <a:ext cx="971280" cy="75960"/>
            <a:chOff x="863640" y="5826240"/>
            <a:chExt cx="971280" cy="75960"/>
          </a:xfrm>
        </p:grpSpPr>
        <p:sp>
          <p:nvSpPr>
            <p:cNvPr id="2695" name=""/>
            <p:cNvSpPr/>
            <p:nvPr/>
          </p:nvSpPr>
          <p:spPr>
            <a:xfrm>
              <a:off x="863640" y="5860800"/>
              <a:ext cx="92232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177444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97" name=""/>
          <p:cNvGrpSpPr/>
          <p:nvPr/>
        </p:nvGrpSpPr>
        <p:grpSpPr>
          <a:xfrm>
            <a:off x="2013120" y="5826240"/>
            <a:ext cx="1007640" cy="75960"/>
            <a:chOff x="2013120" y="5826240"/>
            <a:chExt cx="1007640" cy="75960"/>
          </a:xfrm>
        </p:grpSpPr>
        <p:sp>
          <p:nvSpPr>
            <p:cNvPr id="2698" name=""/>
            <p:cNvSpPr/>
            <p:nvPr/>
          </p:nvSpPr>
          <p:spPr>
            <a:xfrm>
              <a:off x="2013120" y="5860800"/>
              <a:ext cx="95976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296028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00" name=""/>
          <p:cNvGrpSpPr/>
          <p:nvPr/>
        </p:nvGrpSpPr>
        <p:grpSpPr>
          <a:xfrm>
            <a:off x="3205080" y="5826240"/>
            <a:ext cx="978120" cy="75960"/>
            <a:chOff x="3205080" y="5826240"/>
            <a:chExt cx="978120" cy="75960"/>
          </a:xfrm>
        </p:grpSpPr>
        <p:sp>
          <p:nvSpPr>
            <p:cNvPr id="2701" name=""/>
            <p:cNvSpPr/>
            <p:nvPr/>
          </p:nvSpPr>
          <p:spPr>
            <a:xfrm>
              <a:off x="3205080" y="5860800"/>
              <a:ext cx="92988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412272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03" name=""/>
          <p:cNvSpPr/>
          <p:nvPr/>
        </p:nvSpPr>
        <p:spPr>
          <a:xfrm>
            <a:off x="601560" y="5470560"/>
            <a:ext cx="3240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4" name=""/>
          <p:cNvSpPr/>
          <p:nvPr/>
        </p:nvSpPr>
        <p:spPr>
          <a:xfrm>
            <a:off x="663840" y="5511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5" name=""/>
          <p:cNvSpPr/>
          <p:nvPr/>
        </p:nvSpPr>
        <p:spPr>
          <a:xfrm>
            <a:off x="17496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6" name=""/>
          <p:cNvSpPr/>
          <p:nvPr/>
        </p:nvSpPr>
        <p:spPr>
          <a:xfrm>
            <a:off x="180540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7" name=""/>
          <p:cNvSpPr/>
          <p:nvPr/>
        </p:nvSpPr>
        <p:spPr>
          <a:xfrm>
            <a:off x="29178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8" name=""/>
          <p:cNvSpPr/>
          <p:nvPr/>
        </p:nvSpPr>
        <p:spPr>
          <a:xfrm>
            <a:off x="297396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9" name=""/>
          <p:cNvSpPr/>
          <p:nvPr/>
        </p:nvSpPr>
        <p:spPr>
          <a:xfrm>
            <a:off x="4079880" y="5470560"/>
            <a:ext cx="4017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0" name=""/>
          <p:cNvSpPr/>
          <p:nvPr/>
        </p:nvSpPr>
        <p:spPr>
          <a:xfrm>
            <a:off x="413424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1" name=""/>
          <p:cNvSpPr/>
          <p:nvPr/>
        </p:nvSpPr>
        <p:spPr>
          <a:xfrm>
            <a:off x="1182600" y="5572080"/>
            <a:ext cx="322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2" name=""/>
          <p:cNvSpPr/>
          <p:nvPr/>
        </p:nvSpPr>
        <p:spPr>
          <a:xfrm>
            <a:off x="124308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3" name=""/>
          <p:cNvSpPr/>
          <p:nvPr/>
        </p:nvSpPr>
        <p:spPr>
          <a:xfrm>
            <a:off x="2355840" y="5572080"/>
            <a:ext cx="3240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4" name=""/>
          <p:cNvSpPr/>
          <p:nvPr/>
        </p:nvSpPr>
        <p:spPr>
          <a:xfrm>
            <a:off x="241776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5" name=""/>
          <p:cNvSpPr/>
          <p:nvPr/>
        </p:nvSpPr>
        <p:spPr>
          <a:xfrm>
            <a:off x="3552840" y="5572080"/>
            <a:ext cx="3175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6" name=""/>
          <p:cNvSpPr/>
          <p:nvPr/>
        </p:nvSpPr>
        <p:spPr>
          <a:xfrm>
            <a:off x="360864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7" name=""/>
          <p:cNvSpPr/>
          <p:nvPr/>
        </p:nvSpPr>
        <p:spPr>
          <a:xfrm>
            <a:off x="1822320" y="575136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8" name=""/>
          <p:cNvSpPr/>
          <p:nvPr/>
        </p:nvSpPr>
        <p:spPr>
          <a:xfrm>
            <a:off x="3016080" y="575136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9" name=""/>
          <p:cNvSpPr/>
          <p:nvPr/>
        </p:nvSpPr>
        <p:spPr>
          <a:xfrm>
            <a:off x="4183200" y="575136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0" name=""/>
          <p:cNvSpPr/>
          <p:nvPr/>
        </p:nvSpPr>
        <p:spPr>
          <a:xfrm>
            <a:off x="588960" y="1838160"/>
            <a:ext cx="331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1" name=""/>
          <p:cNvSpPr/>
          <p:nvPr/>
        </p:nvSpPr>
        <p:spPr>
          <a:xfrm>
            <a:off x="650880" y="18813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22" name=""/>
          <p:cNvGrpSpPr/>
          <p:nvPr/>
        </p:nvGrpSpPr>
        <p:grpSpPr>
          <a:xfrm>
            <a:off x="833400" y="896760"/>
            <a:ext cx="1088640" cy="1287360"/>
            <a:chOff x="833400" y="896760"/>
            <a:chExt cx="1088640" cy="1287360"/>
          </a:xfrm>
        </p:grpSpPr>
        <p:sp>
          <p:nvSpPr>
            <p:cNvPr id="2723" name=""/>
            <p:cNvSpPr/>
            <p:nvPr/>
          </p:nvSpPr>
          <p:spPr>
            <a:xfrm>
              <a:off x="833400" y="2169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851400" y="2149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870120" y="212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882720" y="210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902520" y="2085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920880" y="206352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939240" y="204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952200" y="202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971640" y="2008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990000" y="19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1009800" y="19652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1021320" y="19443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1040760" y="192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1059480" y="19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1078920" y="18792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1090440" y="185868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5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9" y="13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1109880" y="184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>
              <a:off x="1128600" y="182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1148400" y="1801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1161000" y="1780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1179360" y="1760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1197720" y="173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1217520" y="17175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1230120" y="16952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7" name=""/>
            <p:cNvSpPr/>
            <p:nvPr/>
          </p:nvSpPr>
          <p:spPr>
            <a:xfrm>
              <a:off x="1248480" y="16747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8" name=""/>
            <p:cNvSpPr/>
            <p:nvPr/>
          </p:nvSpPr>
          <p:spPr>
            <a:xfrm>
              <a:off x="1266840" y="1653840"/>
              <a:ext cx="1260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1286640" y="1639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129924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1317960" y="1596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133596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135612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1368360" y="153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138708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>
              <a:off x="1405440" y="1490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1425240" y="1469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8" name=""/>
            <p:cNvSpPr/>
            <p:nvPr/>
          </p:nvSpPr>
          <p:spPr>
            <a:xfrm>
              <a:off x="1437840" y="144756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4" y="5"/>
                  </a:moveTo>
                  <a:lnTo>
                    <a:pt x="0" y="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1456200" y="143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147456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1494360" y="1392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1507320" y="1369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15253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1545120" y="1328400"/>
              <a:ext cx="1116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1563480" y="1306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>
              <a:off x="157644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1594440" y="126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>
              <a:off x="1614600" y="124272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5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4" y="13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1632600" y="1228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1645560" y="1207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>
              <a:off x="1663920" y="1185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1683720" y="1164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1701720" y="1144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1720080" y="1122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1733040" y="1101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175284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1771200" y="1058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1789560" y="1037880"/>
              <a:ext cx="1224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1802160" y="1023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1821960" y="1001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184032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1860120" y="960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18712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1891080" y="917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1909440" y="896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86" name=""/>
          <p:cNvGrpSpPr/>
          <p:nvPr/>
        </p:nvGrpSpPr>
        <p:grpSpPr>
          <a:xfrm>
            <a:off x="826920" y="1355760"/>
            <a:ext cx="1076040" cy="822240"/>
            <a:chOff x="826920" y="1355760"/>
            <a:chExt cx="1076040" cy="822240"/>
          </a:xfrm>
        </p:grpSpPr>
        <p:sp>
          <p:nvSpPr>
            <p:cNvPr id="2787" name=""/>
            <p:cNvSpPr/>
            <p:nvPr/>
          </p:nvSpPr>
          <p:spPr>
            <a:xfrm>
              <a:off x="8269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846720" y="2149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87048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89028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90864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93384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952560" y="207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972000" y="204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99756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10159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1033920" y="2008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105948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1079280" y="1971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1097640" y="1957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111600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114120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1161000" y="19083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>
              <a:off x="1179720" y="1893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120492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1222920" y="186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124164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>
              <a:off x="126684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1286640" y="18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130500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133020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1348920" y="176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136836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13939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1412280" y="1717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143028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145584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147420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9" name=""/>
            <p:cNvSpPr/>
            <p:nvPr/>
          </p:nvSpPr>
          <p:spPr>
            <a:xfrm>
              <a:off x="149400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0" name=""/>
            <p:cNvSpPr/>
            <p:nvPr/>
          </p:nvSpPr>
          <p:spPr>
            <a:xfrm>
              <a:off x="1519200" y="1640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153792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155592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1576080" y="159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160128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161928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1638000" y="154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166320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1683000" y="1513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170136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1726920" y="1484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1745280" y="147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1765080" y="145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1788840" y="143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4" name=""/>
            <p:cNvSpPr/>
            <p:nvPr/>
          </p:nvSpPr>
          <p:spPr>
            <a:xfrm>
              <a:off x="18086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182700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185220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18705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189036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39" name=""/>
          <p:cNvGrpSpPr/>
          <p:nvPr/>
        </p:nvGrpSpPr>
        <p:grpSpPr>
          <a:xfrm>
            <a:off x="833400" y="1738440"/>
            <a:ext cx="1069560" cy="439560"/>
            <a:chOff x="833400" y="1738440"/>
            <a:chExt cx="1069560" cy="439560"/>
          </a:xfrm>
        </p:grpSpPr>
        <p:sp>
          <p:nvSpPr>
            <p:cNvPr id="2840" name=""/>
            <p:cNvSpPr/>
            <p:nvPr/>
          </p:nvSpPr>
          <p:spPr>
            <a:xfrm flipV="1">
              <a:off x="833400" y="1787760"/>
              <a:ext cx="993600" cy="39024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1" name=""/>
            <p:cNvSpPr/>
            <p:nvPr/>
          </p:nvSpPr>
          <p:spPr>
            <a:xfrm>
              <a:off x="1801440" y="1738440"/>
              <a:ext cx="101520" cy="106200"/>
            </a:xfrm>
            <a:custGeom>
              <a:avLst/>
              <a:gdLst/>
              <a:ahLst/>
              <a:rect l="l" t="t" r="r" b="b"/>
              <a:pathLst>
                <a:path w="72" h="67">
                  <a:moveTo>
                    <a:pt x="23" y="67"/>
                  </a:moveTo>
                  <a:lnTo>
                    <a:pt x="72" y="9"/>
                  </a:lnTo>
                  <a:lnTo>
                    <a:pt x="0" y="0"/>
                  </a:lnTo>
                  <a:lnTo>
                    <a:pt x="23" y="67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42" name=""/>
          <p:cNvGrpSpPr/>
          <p:nvPr/>
        </p:nvGrpSpPr>
        <p:grpSpPr>
          <a:xfrm>
            <a:off x="833400" y="2170080"/>
            <a:ext cx="1069560" cy="22320"/>
            <a:chOff x="833400" y="2170080"/>
            <a:chExt cx="1069560" cy="22320"/>
          </a:xfrm>
        </p:grpSpPr>
        <p:sp>
          <p:nvSpPr>
            <p:cNvPr id="2843" name=""/>
            <p:cNvSpPr/>
            <p:nvPr/>
          </p:nvSpPr>
          <p:spPr>
            <a:xfrm>
              <a:off x="8334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4" name=""/>
            <p:cNvSpPr/>
            <p:nvPr/>
          </p:nvSpPr>
          <p:spPr>
            <a:xfrm>
              <a:off x="857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5" name=""/>
            <p:cNvSpPr/>
            <p:nvPr/>
          </p:nvSpPr>
          <p:spPr>
            <a:xfrm>
              <a:off x="8823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9082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9334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95904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9842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1009440" y="21780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10335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2" name=""/>
            <p:cNvSpPr/>
            <p:nvPr/>
          </p:nvSpPr>
          <p:spPr>
            <a:xfrm>
              <a:off x="10591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10843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4" name=""/>
            <p:cNvSpPr/>
            <p:nvPr/>
          </p:nvSpPr>
          <p:spPr>
            <a:xfrm>
              <a:off x="1109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11354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11606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7" name=""/>
            <p:cNvSpPr/>
            <p:nvPr/>
          </p:nvSpPr>
          <p:spPr>
            <a:xfrm>
              <a:off x="11847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12103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12355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12607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128628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13118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13356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4" name=""/>
            <p:cNvSpPr/>
            <p:nvPr/>
          </p:nvSpPr>
          <p:spPr>
            <a:xfrm>
              <a:off x="1361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138672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14119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14374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1462680" y="217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14868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0" name=""/>
            <p:cNvSpPr/>
            <p:nvPr/>
          </p:nvSpPr>
          <p:spPr>
            <a:xfrm>
              <a:off x="15120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15375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15631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15883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16138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163800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16632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16884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8" name=""/>
            <p:cNvSpPr/>
            <p:nvPr/>
          </p:nvSpPr>
          <p:spPr>
            <a:xfrm>
              <a:off x="17139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17391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17650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1" name=""/>
            <p:cNvSpPr/>
            <p:nvPr/>
          </p:nvSpPr>
          <p:spPr>
            <a:xfrm>
              <a:off x="178884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181404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18396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18651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18903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86" name=""/>
          <p:cNvGrpSpPr/>
          <p:nvPr/>
        </p:nvGrpSpPr>
        <p:grpSpPr>
          <a:xfrm>
            <a:off x="826920" y="2178000"/>
            <a:ext cx="1082520" cy="432000"/>
            <a:chOff x="826920" y="2178000"/>
            <a:chExt cx="1082520" cy="432000"/>
          </a:xfrm>
        </p:grpSpPr>
        <p:sp>
          <p:nvSpPr>
            <p:cNvPr id="2887" name=""/>
            <p:cNvSpPr/>
            <p:nvPr/>
          </p:nvSpPr>
          <p:spPr>
            <a:xfrm>
              <a:off x="8269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8" name=""/>
            <p:cNvSpPr/>
            <p:nvPr/>
          </p:nvSpPr>
          <p:spPr>
            <a:xfrm>
              <a:off x="8521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87768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89604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92160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2" name=""/>
            <p:cNvSpPr/>
            <p:nvPr/>
          </p:nvSpPr>
          <p:spPr>
            <a:xfrm>
              <a:off x="94680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3" name=""/>
            <p:cNvSpPr/>
            <p:nvPr/>
          </p:nvSpPr>
          <p:spPr>
            <a:xfrm>
              <a:off x="972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990720" y="224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5" name=""/>
            <p:cNvSpPr/>
            <p:nvPr/>
          </p:nvSpPr>
          <p:spPr>
            <a:xfrm>
              <a:off x="101592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104112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106704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8" name=""/>
            <p:cNvSpPr/>
            <p:nvPr/>
          </p:nvSpPr>
          <p:spPr>
            <a:xfrm>
              <a:off x="109080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1110600" y="2291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1136160" y="2298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1161360" y="2305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1185480" y="231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120528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1230480" y="233388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125460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128016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130536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1323720" y="23767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1349280" y="2382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13744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140004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141840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144360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1469520" y="2432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1494720" y="244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15199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1538640" y="2460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156384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1589040" y="247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1614600" y="24814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163296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1658160" y="250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168408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1707840" y="2524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173340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1753200" y="253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1778400" y="25527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1802520" y="25606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1828080" y="2567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184752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187164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189720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33" name=""/>
          <p:cNvGrpSpPr/>
          <p:nvPr/>
        </p:nvGrpSpPr>
        <p:grpSpPr>
          <a:xfrm>
            <a:off x="857160" y="2184480"/>
            <a:ext cx="1045800" cy="871560"/>
            <a:chOff x="857160" y="2184480"/>
            <a:chExt cx="1045800" cy="871560"/>
          </a:xfrm>
        </p:grpSpPr>
        <p:sp>
          <p:nvSpPr>
            <p:cNvPr id="2934" name=""/>
            <p:cNvSpPr/>
            <p:nvPr/>
          </p:nvSpPr>
          <p:spPr>
            <a:xfrm>
              <a:off x="8571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87696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894960" y="2219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920520" y="2233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9388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95868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977040" y="228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1002240" y="230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2" name=""/>
            <p:cNvSpPr/>
            <p:nvPr/>
          </p:nvSpPr>
          <p:spPr>
            <a:xfrm>
              <a:off x="102096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1040400" y="233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105912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1078560" y="23688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1102680" y="2382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112248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114048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116064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118440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120420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122256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124128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1260720" y="251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1286280" y="253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130464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13226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134280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136800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1386360" y="2624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1404720" y="26384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1424520" y="2651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144288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1468440" y="2687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148680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1506600" y="2722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152496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1550160" y="2757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1568520" y="2772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15883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16066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1626120" y="28227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16502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167004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168840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1706760" y="2892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1726920" y="2907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175212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17704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1788840" y="2955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1808280" y="2970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1834200" y="2992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185220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18705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18903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86" name=""/>
          <p:cNvGrpSpPr/>
          <p:nvPr/>
        </p:nvGrpSpPr>
        <p:grpSpPr>
          <a:xfrm>
            <a:off x="852480" y="2163600"/>
            <a:ext cx="1107720" cy="1309680"/>
            <a:chOff x="852480" y="2163600"/>
            <a:chExt cx="1107720" cy="1309680"/>
          </a:xfrm>
        </p:grpSpPr>
        <p:sp>
          <p:nvSpPr>
            <p:cNvPr id="2987" name=""/>
            <p:cNvSpPr/>
            <p:nvPr/>
          </p:nvSpPr>
          <p:spPr>
            <a:xfrm>
              <a:off x="852480" y="2163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870840" y="2184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890640" y="22064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903240" y="2226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921600" y="224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939960" y="226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959760" y="2284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972360" y="2304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990720" y="232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1010520" y="23475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1028880" y="236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1041480" y="23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1060200" y="2411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1079640" y="24318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1098000" y="2454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1110600" y="24681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1129320" y="2489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1149120" y="250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1167120" y="253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1180080" y="2552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1198440" y="2573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1218240" y="2595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1236240" y="261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1249200" y="26380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126756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128736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1305360" y="269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1318320" y="271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133668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1356480" y="2757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1374840" y="277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1387440" y="280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140580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0" name=""/>
            <p:cNvSpPr/>
            <p:nvPr/>
          </p:nvSpPr>
          <p:spPr>
            <a:xfrm>
              <a:off x="1425600" y="284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144396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1456560" y="287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1474920" y="29001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149472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1513080" y="294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1532880" y="296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1545480" y="298440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156384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1582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160200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1614600" y="307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1632960" y="30841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165132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167112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1683720" y="314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170208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>
              <a:off x="172044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8" name=""/>
            <p:cNvSpPr/>
            <p:nvPr/>
          </p:nvSpPr>
          <p:spPr>
            <a:xfrm>
              <a:off x="174024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9" name=""/>
            <p:cNvSpPr/>
            <p:nvPr/>
          </p:nvSpPr>
          <p:spPr>
            <a:xfrm>
              <a:off x="1752840" y="323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177120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178992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1809360" y="32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3" name=""/>
            <p:cNvSpPr/>
            <p:nvPr/>
          </p:nvSpPr>
          <p:spPr>
            <a:xfrm>
              <a:off x="182232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>
              <a:off x="1840320" y="3331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1860120" y="3352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1878480" y="3373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1891440" y="339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190944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1929240" y="3436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1947600" y="345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1" name=""/>
          <p:cNvGrpSpPr/>
          <p:nvPr/>
        </p:nvGrpSpPr>
        <p:grpSpPr>
          <a:xfrm>
            <a:off x="2022480" y="888840"/>
            <a:ext cx="1095120" cy="842760"/>
            <a:chOff x="2022480" y="888840"/>
            <a:chExt cx="1095120" cy="842760"/>
          </a:xfrm>
        </p:grpSpPr>
        <p:sp>
          <p:nvSpPr>
            <p:cNvPr id="3052" name=""/>
            <p:cNvSpPr/>
            <p:nvPr/>
          </p:nvSpPr>
          <p:spPr>
            <a:xfrm>
              <a:off x="2022480" y="171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2042280" y="170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4" name=""/>
            <p:cNvSpPr/>
            <p:nvPr/>
          </p:nvSpPr>
          <p:spPr>
            <a:xfrm>
              <a:off x="2067480" y="1682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5" name=""/>
            <p:cNvSpPr/>
            <p:nvPr/>
          </p:nvSpPr>
          <p:spPr>
            <a:xfrm>
              <a:off x="2085840" y="1668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6" name=""/>
            <p:cNvSpPr/>
            <p:nvPr/>
          </p:nvSpPr>
          <p:spPr>
            <a:xfrm>
              <a:off x="2104200" y="1653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7" name=""/>
            <p:cNvSpPr/>
            <p:nvPr/>
          </p:nvSpPr>
          <p:spPr>
            <a:xfrm>
              <a:off x="2129400" y="163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214956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9" name=""/>
            <p:cNvSpPr/>
            <p:nvPr/>
          </p:nvSpPr>
          <p:spPr>
            <a:xfrm>
              <a:off x="2167560" y="1603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0" name=""/>
            <p:cNvSpPr/>
            <p:nvPr/>
          </p:nvSpPr>
          <p:spPr>
            <a:xfrm>
              <a:off x="2186280" y="15904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1" name=""/>
            <p:cNvSpPr/>
            <p:nvPr/>
          </p:nvSpPr>
          <p:spPr>
            <a:xfrm>
              <a:off x="221148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2" name=""/>
            <p:cNvSpPr/>
            <p:nvPr/>
          </p:nvSpPr>
          <p:spPr>
            <a:xfrm>
              <a:off x="223128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3" name=""/>
            <p:cNvSpPr/>
            <p:nvPr/>
          </p:nvSpPr>
          <p:spPr>
            <a:xfrm>
              <a:off x="2249640" y="1539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2274840" y="1525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229356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2313360" y="1490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2337480" y="1476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2356920" y="1461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2375280" y="1447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0" name=""/>
            <p:cNvSpPr/>
            <p:nvPr/>
          </p:nvSpPr>
          <p:spPr>
            <a:xfrm>
              <a:off x="2395080" y="14270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1" name=""/>
            <p:cNvSpPr/>
            <p:nvPr/>
          </p:nvSpPr>
          <p:spPr>
            <a:xfrm>
              <a:off x="241884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2" name=""/>
            <p:cNvSpPr/>
            <p:nvPr/>
          </p:nvSpPr>
          <p:spPr>
            <a:xfrm>
              <a:off x="2438640" y="1398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2457000" y="13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2482560" y="1363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25009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6" name=""/>
            <p:cNvSpPr/>
            <p:nvPr/>
          </p:nvSpPr>
          <p:spPr>
            <a:xfrm>
              <a:off x="2520720" y="1334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7" name=""/>
            <p:cNvSpPr/>
            <p:nvPr/>
          </p:nvSpPr>
          <p:spPr>
            <a:xfrm>
              <a:off x="2545920" y="1320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8" name=""/>
            <p:cNvSpPr/>
            <p:nvPr/>
          </p:nvSpPr>
          <p:spPr>
            <a:xfrm>
              <a:off x="2564280" y="129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9" name=""/>
            <p:cNvSpPr/>
            <p:nvPr/>
          </p:nvSpPr>
          <p:spPr>
            <a:xfrm>
              <a:off x="258300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0" name=""/>
            <p:cNvSpPr/>
            <p:nvPr/>
          </p:nvSpPr>
          <p:spPr>
            <a:xfrm>
              <a:off x="2608200" y="1271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1" name=""/>
            <p:cNvSpPr/>
            <p:nvPr/>
          </p:nvSpPr>
          <p:spPr>
            <a:xfrm>
              <a:off x="2628000" y="1257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2" name=""/>
            <p:cNvSpPr/>
            <p:nvPr/>
          </p:nvSpPr>
          <p:spPr>
            <a:xfrm>
              <a:off x="2646360" y="1236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3" name=""/>
            <p:cNvSpPr/>
            <p:nvPr/>
          </p:nvSpPr>
          <p:spPr>
            <a:xfrm>
              <a:off x="2664720" y="122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4" name=""/>
            <p:cNvSpPr/>
            <p:nvPr/>
          </p:nvSpPr>
          <p:spPr>
            <a:xfrm>
              <a:off x="2690280" y="120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2710080" y="11934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2728080" y="1171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2753640" y="11584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8" name=""/>
            <p:cNvSpPr/>
            <p:nvPr/>
          </p:nvSpPr>
          <p:spPr>
            <a:xfrm>
              <a:off x="2772000" y="1144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9" name=""/>
            <p:cNvSpPr/>
            <p:nvPr/>
          </p:nvSpPr>
          <p:spPr>
            <a:xfrm>
              <a:off x="2791440" y="11300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0" name=""/>
            <p:cNvSpPr/>
            <p:nvPr/>
          </p:nvSpPr>
          <p:spPr>
            <a:xfrm>
              <a:off x="2815560" y="1107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1" name=""/>
            <p:cNvSpPr/>
            <p:nvPr/>
          </p:nvSpPr>
          <p:spPr>
            <a:xfrm>
              <a:off x="2835360" y="1093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2" name=""/>
            <p:cNvSpPr/>
            <p:nvPr/>
          </p:nvSpPr>
          <p:spPr>
            <a:xfrm>
              <a:off x="285372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3" name=""/>
            <p:cNvSpPr/>
            <p:nvPr/>
          </p:nvSpPr>
          <p:spPr>
            <a:xfrm>
              <a:off x="2872440" y="1066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2897640" y="1044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5" name=""/>
            <p:cNvSpPr/>
            <p:nvPr/>
          </p:nvSpPr>
          <p:spPr>
            <a:xfrm>
              <a:off x="2917440" y="102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2935800" y="1015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2961360" y="10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8" name=""/>
            <p:cNvSpPr/>
            <p:nvPr/>
          </p:nvSpPr>
          <p:spPr>
            <a:xfrm>
              <a:off x="297936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9" name=""/>
            <p:cNvSpPr/>
            <p:nvPr/>
          </p:nvSpPr>
          <p:spPr>
            <a:xfrm>
              <a:off x="2999520" y="966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0" name=""/>
            <p:cNvSpPr/>
            <p:nvPr/>
          </p:nvSpPr>
          <p:spPr>
            <a:xfrm>
              <a:off x="3023280" y="95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1" name=""/>
            <p:cNvSpPr/>
            <p:nvPr/>
          </p:nvSpPr>
          <p:spPr>
            <a:xfrm>
              <a:off x="30430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2" name=""/>
            <p:cNvSpPr/>
            <p:nvPr/>
          </p:nvSpPr>
          <p:spPr>
            <a:xfrm>
              <a:off x="3061440" y="917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3" name=""/>
            <p:cNvSpPr/>
            <p:nvPr/>
          </p:nvSpPr>
          <p:spPr>
            <a:xfrm>
              <a:off x="3086640" y="902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4" name=""/>
            <p:cNvSpPr/>
            <p:nvPr/>
          </p:nvSpPr>
          <p:spPr>
            <a:xfrm>
              <a:off x="3105000" y="888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05" name=""/>
          <p:cNvGrpSpPr/>
          <p:nvPr/>
        </p:nvGrpSpPr>
        <p:grpSpPr>
          <a:xfrm>
            <a:off x="2022480" y="1355760"/>
            <a:ext cx="1095120" cy="382680"/>
            <a:chOff x="2022480" y="1355760"/>
            <a:chExt cx="1095120" cy="382680"/>
          </a:xfrm>
        </p:grpSpPr>
        <p:sp>
          <p:nvSpPr>
            <p:cNvPr id="3106" name=""/>
            <p:cNvSpPr/>
            <p:nvPr/>
          </p:nvSpPr>
          <p:spPr>
            <a:xfrm>
              <a:off x="2022480" y="172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7" name=""/>
            <p:cNvSpPr/>
            <p:nvPr/>
          </p:nvSpPr>
          <p:spPr>
            <a:xfrm>
              <a:off x="204804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8" name=""/>
            <p:cNvSpPr/>
            <p:nvPr/>
          </p:nvSpPr>
          <p:spPr>
            <a:xfrm>
              <a:off x="207324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2093040" y="17035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0" name=""/>
            <p:cNvSpPr/>
            <p:nvPr/>
          </p:nvSpPr>
          <p:spPr>
            <a:xfrm>
              <a:off x="2117160" y="1689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1" name=""/>
            <p:cNvSpPr/>
            <p:nvPr/>
          </p:nvSpPr>
          <p:spPr>
            <a:xfrm>
              <a:off x="2142360" y="16830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2" name=""/>
            <p:cNvSpPr/>
            <p:nvPr/>
          </p:nvSpPr>
          <p:spPr>
            <a:xfrm>
              <a:off x="216756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2193120" y="166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221868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2236680" y="1654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6" name=""/>
            <p:cNvSpPr/>
            <p:nvPr/>
          </p:nvSpPr>
          <p:spPr>
            <a:xfrm>
              <a:off x="2262240" y="1640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2287800" y="163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231336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233748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236268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2382480" y="16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2" name=""/>
            <p:cNvSpPr/>
            <p:nvPr/>
          </p:nvSpPr>
          <p:spPr>
            <a:xfrm>
              <a:off x="2406600" y="15908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3" name=""/>
            <p:cNvSpPr/>
            <p:nvPr/>
          </p:nvSpPr>
          <p:spPr>
            <a:xfrm>
              <a:off x="2431800" y="158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4" name=""/>
            <p:cNvSpPr/>
            <p:nvPr/>
          </p:nvSpPr>
          <p:spPr>
            <a:xfrm>
              <a:off x="245700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2482560" y="1568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6" name=""/>
            <p:cNvSpPr/>
            <p:nvPr/>
          </p:nvSpPr>
          <p:spPr>
            <a:xfrm>
              <a:off x="250812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7" name=""/>
            <p:cNvSpPr/>
            <p:nvPr/>
          </p:nvSpPr>
          <p:spPr>
            <a:xfrm>
              <a:off x="252612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8" name=""/>
            <p:cNvSpPr/>
            <p:nvPr/>
          </p:nvSpPr>
          <p:spPr>
            <a:xfrm>
              <a:off x="2551680" y="154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257724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0" name=""/>
            <p:cNvSpPr/>
            <p:nvPr/>
          </p:nvSpPr>
          <p:spPr>
            <a:xfrm>
              <a:off x="2602800" y="152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1" name=""/>
            <p:cNvSpPr/>
            <p:nvPr/>
          </p:nvSpPr>
          <p:spPr>
            <a:xfrm>
              <a:off x="2628000" y="15192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2" name=""/>
            <p:cNvSpPr/>
            <p:nvPr/>
          </p:nvSpPr>
          <p:spPr>
            <a:xfrm>
              <a:off x="2652120" y="151308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267192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4" name=""/>
            <p:cNvSpPr/>
            <p:nvPr/>
          </p:nvSpPr>
          <p:spPr>
            <a:xfrm>
              <a:off x="269712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5" name=""/>
            <p:cNvSpPr/>
            <p:nvPr/>
          </p:nvSpPr>
          <p:spPr>
            <a:xfrm>
              <a:off x="272124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6" name=""/>
            <p:cNvSpPr/>
            <p:nvPr/>
          </p:nvSpPr>
          <p:spPr>
            <a:xfrm>
              <a:off x="2746440" y="147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2772000" y="1470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8" name=""/>
            <p:cNvSpPr/>
            <p:nvPr/>
          </p:nvSpPr>
          <p:spPr>
            <a:xfrm>
              <a:off x="2797200" y="146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9" name=""/>
            <p:cNvSpPr/>
            <p:nvPr/>
          </p:nvSpPr>
          <p:spPr>
            <a:xfrm>
              <a:off x="2815560" y="1455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0" name=""/>
            <p:cNvSpPr/>
            <p:nvPr/>
          </p:nvSpPr>
          <p:spPr>
            <a:xfrm>
              <a:off x="2841120" y="14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2866680" y="143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2" name=""/>
            <p:cNvSpPr/>
            <p:nvPr/>
          </p:nvSpPr>
          <p:spPr>
            <a:xfrm>
              <a:off x="2892240" y="142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3" name=""/>
            <p:cNvSpPr/>
            <p:nvPr/>
          </p:nvSpPr>
          <p:spPr>
            <a:xfrm>
              <a:off x="29174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4" name=""/>
            <p:cNvSpPr/>
            <p:nvPr/>
          </p:nvSpPr>
          <p:spPr>
            <a:xfrm>
              <a:off x="2935800" y="1413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296136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6" name=""/>
            <p:cNvSpPr/>
            <p:nvPr/>
          </p:nvSpPr>
          <p:spPr>
            <a:xfrm>
              <a:off x="2986560" y="139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7" name=""/>
            <p:cNvSpPr/>
            <p:nvPr/>
          </p:nvSpPr>
          <p:spPr>
            <a:xfrm>
              <a:off x="3011760" y="138456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8" name=""/>
            <p:cNvSpPr/>
            <p:nvPr/>
          </p:nvSpPr>
          <p:spPr>
            <a:xfrm>
              <a:off x="3035880" y="137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9" name=""/>
            <p:cNvSpPr/>
            <p:nvPr/>
          </p:nvSpPr>
          <p:spPr>
            <a:xfrm>
              <a:off x="3061440" y="13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0" name=""/>
            <p:cNvSpPr/>
            <p:nvPr/>
          </p:nvSpPr>
          <p:spPr>
            <a:xfrm>
              <a:off x="3080880" y="1363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1" name=""/>
            <p:cNvSpPr/>
            <p:nvPr/>
          </p:nvSpPr>
          <p:spPr>
            <a:xfrm>
              <a:off x="310500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52" name=""/>
          <p:cNvGrpSpPr/>
          <p:nvPr/>
        </p:nvGrpSpPr>
        <p:grpSpPr>
          <a:xfrm>
            <a:off x="2041560" y="1738440"/>
            <a:ext cx="1069560" cy="36360"/>
            <a:chOff x="2041560" y="1738440"/>
            <a:chExt cx="1069560" cy="36360"/>
          </a:xfrm>
        </p:grpSpPr>
        <p:sp>
          <p:nvSpPr>
            <p:cNvPr id="3153" name=""/>
            <p:cNvSpPr/>
            <p:nvPr/>
          </p:nvSpPr>
          <p:spPr>
            <a:xfrm>
              <a:off x="20415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4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5" name=""/>
            <p:cNvSpPr/>
            <p:nvPr/>
          </p:nvSpPr>
          <p:spPr>
            <a:xfrm>
              <a:off x="20923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6" name=""/>
            <p:cNvSpPr/>
            <p:nvPr/>
          </p:nvSpPr>
          <p:spPr>
            <a:xfrm>
              <a:off x="21164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7" name=""/>
            <p:cNvSpPr/>
            <p:nvPr/>
          </p:nvSpPr>
          <p:spPr>
            <a:xfrm>
              <a:off x="21416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8" name=""/>
            <p:cNvSpPr/>
            <p:nvPr/>
          </p:nvSpPr>
          <p:spPr>
            <a:xfrm>
              <a:off x="21668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9" name=""/>
            <p:cNvSpPr/>
            <p:nvPr/>
          </p:nvSpPr>
          <p:spPr>
            <a:xfrm>
              <a:off x="21924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0" name=""/>
            <p:cNvSpPr/>
            <p:nvPr/>
          </p:nvSpPr>
          <p:spPr>
            <a:xfrm>
              <a:off x="22179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22431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2" name=""/>
            <p:cNvSpPr/>
            <p:nvPr/>
          </p:nvSpPr>
          <p:spPr>
            <a:xfrm>
              <a:off x="22669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3" name=""/>
            <p:cNvSpPr/>
            <p:nvPr/>
          </p:nvSpPr>
          <p:spPr>
            <a:xfrm>
              <a:off x="229284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4" name=""/>
            <p:cNvSpPr/>
            <p:nvPr/>
          </p:nvSpPr>
          <p:spPr>
            <a:xfrm>
              <a:off x="23180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23436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6" name=""/>
            <p:cNvSpPr/>
            <p:nvPr/>
          </p:nvSpPr>
          <p:spPr>
            <a:xfrm>
              <a:off x="23688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7" name=""/>
            <p:cNvSpPr/>
            <p:nvPr/>
          </p:nvSpPr>
          <p:spPr>
            <a:xfrm>
              <a:off x="23943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8" name=""/>
            <p:cNvSpPr/>
            <p:nvPr/>
          </p:nvSpPr>
          <p:spPr>
            <a:xfrm>
              <a:off x="24181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244368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0" name=""/>
            <p:cNvSpPr/>
            <p:nvPr/>
          </p:nvSpPr>
          <p:spPr>
            <a:xfrm>
              <a:off x="24692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1" name=""/>
            <p:cNvSpPr/>
            <p:nvPr/>
          </p:nvSpPr>
          <p:spPr>
            <a:xfrm>
              <a:off x="2494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2" name=""/>
            <p:cNvSpPr/>
            <p:nvPr/>
          </p:nvSpPr>
          <p:spPr>
            <a:xfrm>
              <a:off x="25200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3" name=""/>
            <p:cNvSpPr/>
            <p:nvPr/>
          </p:nvSpPr>
          <p:spPr>
            <a:xfrm>
              <a:off x="25452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4" name=""/>
            <p:cNvSpPr/>
            <p:nvPr/>
          </p:nvSpPr>
          <p:spPr>
            <a:xfrm>
              <a:off x="25693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5" name=""/>
            <p:cNvSpPr/>
            <p:nvPr/>
          </p:nvSpPr>
          <p:spPr>
            <a:xfrm>
              <a:off x="2594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6" name=""/>
            <p:cNvSpPr/>
            <p:nvPr/>
          </p:nvSpPr>
          <p:spPr>
            <a:xfrm>
              <a:off x="26200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26456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8" name=""/>
            <p:cNvSpPr/>
            <p:nvPr/>
          </p:nvSpPr>
          <p:spPr>
            <a:xfrm>
              <a:off x="26712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9" name=""/>
            <p:cNvSpPr/>
            <p:nvPr/>
          </p:nvSpPr>
          <p:spPr>
            <a:xfrm>
              <a:off x="26964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0" name=""/>
            <p:cNvSpPr/>
            <p:nvPr/>
          </p:nvSpPr>
          <p:spPr>
            <a:xfrm>
              <a:off x="2720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27457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2" name=""/>
            <p:cNvSpPr/>
            <p:nvPr/>
          </p:nvSpPr>
          <p:spPr>
            <a:xfrm>
              <a:off x="27712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3" name=""/>
            <p:cNvSpPr/>
            <p:nvPr/>
          </p:nvSpPr>
          <p:spPr>
            <a:xfrm>
              <a:off x="27964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4" name=""/>
            <p:cNvSpPr/>
            <p:nvPr/>
          </p:nvSpPr>
          <p:spPr>
            <a:xfrm>
              <a:off x="28220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28476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6" name=""/>
            <p:cNvSpPr/>
            <p:nvPr/>
          </p:nvSpPr>
          <p:spPr>
            <a:xfrm>
              <a:off x="287172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7" name=""/>
            <p:cNvSpPr/>
            <p:nvPr/>
          </p:nvSpPr>
          <p:spPr>
            <a:xfrm>
              <a:off x="28969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8" name=""/>
            <p:cNvSpPr/>
            <p:nvPr/>
          </p:nvSpPr>
          <p:spPr>
            <a:xfrm>
              <a:off x="29224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29476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0" name=""/>
            <p:cNvSpPr/>
            <p:nvPr/>
          </p:nvSpPr>
          <p:spPr>
            <a:xfrm>
              <a:off x="29728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1" name=""/>
            <p:cNvSpPr/>
            <p:nvPr/>
          </p:nvSpPr>
          <p:spPr>
            <a:xfrm>
              <a:off x="299880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2" name=""/>
            <p:cNvSpPr/>
            <p:nvPr/>
          </p:nvSpPr>
          <p:spPr>
            <a:xfrm>
              <a:off x="302256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30481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4" name=""/>
            <p:cNvSpPr/>
            <p:nvPr/>
          </p:nvSpPr>
          <p:spPr>
            <a:xfrm>
              <a:off x="30733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5" name=""/>
            <p:cNvSpPr/>
            <p:nvPr/>
          </p:nvSpPr>
          <p:spPr>
            <a:xfrm>
              <a:off x="309888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96" name=""/>
          <p:cNvGrpSpPr/>
          <p:nvPr/>
        </p:nvGrpSpPr>
        <p:grpSpPr>
          <a:xfrm>
            <a:off x="2048040" y="1724040"/>
            <a:ext cx="1075680" cy="453960"/>
            <a:chOff x="2048040" y="1724040"/>
            <a:chExt cx="1075680" cy="453960"/>
          </a:xfrm>
        </p:grpSpPr>
        <p:sp>
          <p:nvSpPr>
            <p:cNvPr id="3197" name=""/>
            <p:cNvSpPr/>
            <p:nvPr/>
          </p:nvSpPr>
          <p:spPr>
            <a:xfrm>
              <a:off x="2048040" y="1724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8" name=""/>
            <p:cNvSpPr/>
            <p:nvPr/>
          </p:nvSpPr>
          <p:spPr>
            <a:xfrm>
              <a:off x="2073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9" name=""/>
            <p:cNvSpPr/>
            <p:nvPr/>
          </p:nvSpPr>
          <p:spPr>
            <a:xfrm>
              <a:off x="2098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0" name=""/>
            <p:cNvSpPr/>
            <p:nvPr/>
          </p:nvSpPr>
          <p:spPr>
            <a:xfrm>
              <a:off x="21168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2142360" y="1766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2" name=""/>
            <p:cNvSpPr/>
            <p:nvPr/>
          </p:nvSpPr>
          <p:spPr>
            <a:xfrm>
              <a:off x="216756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3" name=""/>
            <p:cNvSpPr/>
            <p:nvPr/>
          </p:nvSpPr>
          <p:spPr>
            <a:xfrm>
              <a:off x="219312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2211480" y="179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223668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2262240" y="1809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228744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23058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2331360" y="1844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23565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1" name=""/>
            <p:cNvSpPr/>
            <p:nvPr/>
          </p:nvSpPr>
          <p:spPr>
            <a:xfrm>
              <a:off x="2382120" y="1859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2" name=""/>
            <p:cNvSpPr/>
            <p:nvPr/>
          </p:nvSpPr>
          <p:spPr>
            <a:xfrm>
              <a:off x="240048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242568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2451240" y="188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2476440" y="19018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249480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25203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254556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256968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258948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1" name=""/>
            <p:cNvSpPr/>
            <p:nvPr/>
          </p:nvSpPr>
          <p:spPr>
            <a:xfrm>
              <a:off x="261468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2" name=""/>
            <p:cNvSpPr/>
            <p:nvPr/>
          </p:nvSpPr>
          <p:spPr>
            <a:xfrm>
              <a:off x="263880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3" name=""/>
            <p:cNvSpPr/>
            <p:nvPr/>
          </p:nvSpPr>
          <p:spPr>
            <a:xfrm>
              <a:off x="2664360" y="1979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268380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2709360" y="2000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273348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2758680" y="201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2778480" y="2028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280260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282780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285300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2" name=""/>
            <p:cNvSpPr/>
            <p:nvPr/>
          </p:nvSpPr>
          <p:spPr>
            <a:xfrm>
              <a:off x="2871720" y="2063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2896920" y="2078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4" name=""/>
            <p:cNvSpPr/>
            <p:nvPr/>
          </p:nvSpPr>
          <p:spPr>
            <a:xfrm>
              <a:off x="292248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5" name=""/>
            <p:cNvSpPr/>
            <p:nvPr/>
          </p:nvSpPr>
          <p:spPr>
            <a:xfrm>
              <a:off x="294768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6" name=""/>
            <p:cNvSpPr/>
            <p:nvPr/>
          </p:nvSpPr>
          <p:spPr>
            <a:xfrm>
              <a:off x="296604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299160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8" name=""/>
            <p:cNvSpPr/>
            <p:nvPr/>
          </p:nvSpPr>
          <p:spPr>
            <a:xfrm>
              <a:off x="30168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3042000" y="213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3067560" y="2141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30859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31111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43" name=""/>
          <p:cNvGrpSpPr/>
          <p:nvPr/>
        </p:nvGrpSpPr>
        <p:grpSpPr>
          <a:xfrm>
            <a:off x="2028960" y="1703520"/>
            <a:ext cx="1082160" cy="906480"/>
            <a:chOff x="2028960" y="1703520"/>
            <a:chExt cx="1082160" cy="906480"/>
          </a:xfrm>
        </p:grpSpPr>
        <p:sp>
          <p:nvSpPr>
            <p:cNvPr id="3244" name=""/>
            <p:cNvSpPr/>
            <p:nvPr/>
          </p:nvSpPr>
          <p:spPr>
            <a:xfrm>
              <a:off x="202896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204732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2092320" y="17528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211068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212904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214884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217296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2192760" y="1838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22107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2230920" y="187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2248920" y="188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227412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229284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>
              <a:off x="2312640" y="1936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23310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2349360" y="197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237492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2394360" y="20084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2412720" y="2022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24310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245628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2476440" y="20718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249444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2513160" y="2106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25326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2558160" y="21416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25765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2594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2614680" y="2192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2633040" y="22068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265824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2676600" y="224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269640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271476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9" name=""/>
            <p:cNvSpPr/>
            <p:nvPr/>
          </p:nvSpPr>
          <p:spPr>
            <a:xfrm>
              <a:off x="2740320" y="229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275868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277848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2" name=""/>
            <p:cNvSpPr/>
            <p:nvPr/>
          </p:nvSpPr>
          <p:spPr>
            <a:xfrm>
              <a:off x="2796840" y="234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3" name=""/>
            <p:cNvSpPr/>
            <p:nvPr/>
          </p:nvSpPr>
          <p:spPr>
            <a:xfrm>
              <a:off x="281484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2840400" y="2376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5" name=""/>
            <p:cNvSpPr/>
            <p:nvPr/>
          </p:nvSpPr>
          <p:spPr>
            <a:xfrm>
              <a:off x="2860560" y="239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6" name=""/>
            <p:cNvSpPr/>
            <p:nvPr/>
          </p:nvSpPr>
          <p:spPr>
            <a:xfrm>
              <a:off x="287856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7" name=""/>
            <p:cNvSpPr/>
            <p:nvPr/>
          </p:nvSpPr>
          <p:spPr>
            <a:xfrm>
              <a:off x="2896920" y="24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29167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9" name=""/>
            <p:cNvSpPr/>
            <p:nvPr/>
          </p:nvSpPr>
          <p:spPr>
            <a:xfrm>
              <a:off x="2941920" y="24606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296064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297900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29988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>
              <a:off x="3022560" y="2532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3042360" y="254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>
              <a:off x="3060720" y="25606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308016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>
              <a:off x="30988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98" name=""/>
          <p:cNvGrpSpPr/>
          <p:nvPr/>
        </p:nvGrpSpPr>
        <p:grpSpPr>
          <a:xfrm>
            <a:off x="2035080" y="1717560"/>
            <a:ext cx="1101600" cy="1344600"/>
            <a:chOff x="2035080" y="1717560"/>
            <a:chExt cx="1101600" cy="1344600"/>
          </a:xfrm>
        </p:grpSpPr>
        <p:sp>
          <p:nvSpPr>
            <p:cNvPr id="3299" name=""/>
            <p:cNvSpPr/>
            <p:nvPr/>
          </p:nvSpPr>
          <p:spPr>
            <a:xfrm>
              <a:off x="2035080" y="1717560"/>
              <a:ext cx="1050840" cy="128088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3035160" y="2949480"/>
              <a:ext cx="101520" cy="112680"/>
            </a:xfrm>
            <a:custGeom>
              <a:avLst/>
              <a:gdLst/>
              <a:ahLst/>
              <a:rect l="l" t="t" r="r" b="b"/>
              <a:pathLst>
                <a:path w="72" h="71">
                  <a:moveTo>
                    <a:pt x="0" y="44"/>
                  </a:moveTo>
                  <a:lnTo>
                    <a:pt x="72" y="71"/>
                  </a:lnTo>
                  <a:lnTo>
                    <a:pt x="49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01" name=""/>
          <p:cNvGrpSpPr/>
          <p:nvPr/>
        </p:nvGrpSpPr>
        <p:grpSpPr>
          <a:xfrm>
            <a:off x="2048040" y="1738440"/>
            <a:ext cx="1069560" cy="1741320"/>
            <a:chOff x="2048040" y="1738440"/>
            <a:chExt cx="1069560" cy="1741320"/>
          </a:xfrm>
        </p:grpSpPr>
        <p:sp>
          <p:nvSpPr>
            <p:cNvPr id="3302" name=""/>
            <p:cNvSpPr/>
            <p:nvPr/>
          </p:nvSpPr>
          <p:spPr>
            <a:xfrm>
              <a:off x="20480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20602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208008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2093040" y="1809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21042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2117160" y="18525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213660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21492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0" name=""/>
            <p:cNvSpPr/>
            <p:nvPr/>
          </p:nvSpPr>
          <p:spPr>
            <a:xfrm>
              <a:off x="2162160" y="19227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217332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2" name=""/>
            <p:cNvSpPr/>
            <p:nvPr/>
          </p:nvSpPr>
          <p:spPr>
            <a:xfrm>
              <a:off x="2193120" y="197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3" name=""/>
            <p:cNvSpPr/>
            <p:nvPr/>
          </p:nvSpPr>
          <p:spPr>
            <a:xfrm>
              <a:off x="2205720" y="199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4" name=""/>
            <p:cNvSpPr/>
            <p:nvPr/>
          </p:nvSpPr>
          <p:spPr>
            <a:xfrm>
              <a:off x="221868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22366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6" name=""/>
            <p:cNvSpPr/>
            <p:nvPr/>
          </p:nvSpPr>
          <p:spPr>
            <a:xfrm>
              <a:off x="224964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7" name=""/>
            <p:cNvSpPr/>
            <p:nvPr/>
          </p:nvSpPr>
          <p:spPr>
            <a:xfrm>
              <a:off x="226224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8" name=""/>
            <p:cNvSpPr/>
            <p:nvPr/>
          </p:nvSpPr>
          <p:spPr>
            <a:xfrm>
              <a:off x="2274840" y="2114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9" name=""/>
            <p:cNvSpPr/>
            <p:nvPr/>
          </p:nvSpPr>
          <p:spPr>
            <a:xfrm>
              <a:off x="229356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0" name=""/>
            <p:cNvSpPr/>
            <p:nvPr/>
          </p:nvSpPr>
          <p:spPr>
            <a:xfrm>
              <a:off x="230580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1" name=""/>
            <p:cNvSpPr/>
            <p:nvPr/>
          </p:nvSpPr>
          <p:spPr>
            <a:xfrm>
              <a:off x="23187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2" name=""/>
            <p:cNvSpPr/>
            <p:nvPr/>
          </p:nvSpPr>
          <p:spPr>
            <a:xfrm>
              <a:off x="233136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23497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4" name=""/>
            <p:cNvSpPr/>
            <p:nvPr/>
          </p:nvSpPr>
          <p:spPr>
            <a:xfrm>
              <a:off x="23626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5" name=""/>
            <p:cNvSpPr/>
            <p:nvPr/>
          </p:nvSpPr>
          <p:spPr>
            <a:xfrm>
              <a:off x="237528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2395080" y="22989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240660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8" name=""/>
            <p:cNvSpPr/>
            <p:nvPr/>
          </p:nvSpPr>
          <p:spPr>
            <a:xfrm>
              <a:off x="2418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>
              <a:off x="243180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0" name=""/>
            <p:cNvSpPr/>
            <p:nvPr/>
          </p:nvSpPr>
          <p:spPr>
            <a:xfrm>
              <a:off x="245160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246420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2" name=""/>
            <p:cNvSpPr/>
            <p:nvPr/>
          </p:nvSpPr>
          <p:spPr>
            <a:xfrm>
              <a:off x="247680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3" name=""/>
            <p:cNvSpPr/>
            <p:nvPr/>
          </p:nvSpPr>
          <p:spPr>
            <a:xfrm>
              <a:off x="24879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25077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252072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6" name=""/>
            <p:cNvSpPr/>
            <p:nvPr/>
          </p:nvSpPr>
          <p:spPr>
            <a:xfrm>
              <a:off x="253332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254592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8" name=""/>
            <p:cNvSpPr/>
            <p:nvPr/>
          </p:nvSpPr>
          <p:spPr>
            <a:xfrm>
              <a:off x="256428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257724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>
              <a:off x="2589840" y="262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260820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262080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3" name=""/>
            <p:cNvSpPr/>
            <p:nvPr/>
          </p:nvSpPr>
          <p:spPr>
            <a:xfrm>
              <a:off x="2633760" y="2694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4" name=""/>
            <p:cNvSpPr/>
            <p:nvPr/>
          </p:nvSpPr>
          <p:spPr>
            <a:xfrm>
              <a:off x="2646360" y="271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5" name=""/>
            <p:cNvSpPr/>
            <p:nvPr/>
          </p:nvSpPr>
          <p:spPr>
            <a:xfrm>
              <a:off x="2664720" y="2743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2677320" y="276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7" name=""/>
            <p:cNvSpPr/>
            <p:nvPr/>
          </p:nvSpPr>
          <p:spPr>
            <a:xfrm>
              <a:off x="26899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8" name=""/>
            <p:cNvSpPr/>
            <p:nvPr/>
          </p:nvSpPr>
          <p:spPr>
            <a:xfrm>
              <a:off x="27028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272124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2733840" y="2857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274644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2" name=""/>
            <p:cNvSpPr/>
            <p:nvPr/>
          </p:nvSpPr>
          <p:spPr>
            <a:xfrm>
              <a:off x="2766240" y="290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2779200" y="2927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4" name=""/>
            <p:cNvSpPr/>
            <p:nvPr/>
          </p:nvSpPr>
          <p:spPr>
            <a:xfrm>
              <a:off x="2791440" y="29498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5" name=""/>
            <p:cNvSpPr/>
            <p:nvPr/>
          </p:nvSpPr>
          <p:spPr>
            <a:xfrm>
              <a:off x="2802960" y="2978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28227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7" name=""/>
            <p:cNvSpPr/>
            <p:nvPr/>
          </p:nvSpPr>
          <p:spPr>
            <a:xfrm>
              <a:off x="2835360" y="3019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8" name=""/>
            <p:cNvSpPr/>
            <p:nvPr/>
          </p:nvSpPr>
          <p:spPr>
            <a:xfrm>
              <a:off x="284832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9" name=""/>
            <p:cNvSpPr/>
            <p:nvPr/>
          </p:nvSpPr>
          <p:spPr>
            <a:xfrm>
              <a:off x="2860920" y="3070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2879280" y="3090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1" name=""/>
            <p:cNvSpPr/>
            <p:nvPr/>
          </p:nvSpPr>
          <p:spPr>
            <a:xfrm>
              <a:off x="2892240" y="3111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2" name=""/>
            <p:cNvSpPr/>
            <p:nvPr/>
          </p:nvSpPr>
          <p:spPr>
            <a:xfrm>
              <a:off x="2904480" y="3140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2923200" y="3162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4" name=""/>
            <p:cNvSpPr/>
            <p:nvPr/>
          </p:nvSpPr>
          <p:spPr>
            <a:xfrm>
              <a:off x="2935800" y="318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5" name=""/>
            <p:cNvSpPr/>
            <p:nvPr/>
          </p:nvSpPr>
          <p:spPr>
            <a:xfrm>
              <a:off x="2948400" y="3203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2961360" y="3232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7" name=""/>
            <p:cNvSpPr/>
            <p:nvPr/>
          </p:nvSpPr>
          <p:spPr>
            <a:xfrm>
              <a:off x="2979360" y="32544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8" name=""/>
            <p:cNvSpPr/>
            <p:nvPr/>
          </p:nvSpPr>
          <p:spPr>
            <a:xfrm>
              <a:off x="2992320" y="3275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9" name=""/>
            <p:cNvSpPr/>
            <p:nvPr/>
          </p:nvSpPr>
          <p:spPr>
            <a:xfrm>
              <a:off x="3004920" y="3303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3017520" y="3324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1" name=""/>
            <p:cNvSpPr/>
            <p:nvPr/>
          </p:nvSpPr>
          <p:spPr>
            <a:xfrm>
              <a:off x="3035880" y="3345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2" name=""/>
            <p:cNvSpPr/>
            <p:nvPr/>
          </p:nvSpPr>
          <p:spPr>
            <a:xfrm>
              <a:off x="3048840" y="3367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3" name=""/>
            <p:cNvSpPr/>
            <p:nvPr/>
          </p:nvSpPr>
          <p:spPr>
            <a:xfrm>
              <a:off x="3061440" y="33958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4" name=""/>
            <p:cNvSpPr/>
            <p:nvPr/>
          </p:nvSpPr>
          <p:spPr>
            <a:xfrm>
              <a:off x="3080880" y="3416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5" name=""/>
            <p:cNvSpPr/>
            <p:nvPr/>
          </p:nvSpPr>
          <p:spPr>
            <a:xfrm>
              <a:off x="3093840" y="3436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6" name=""/>
            <p:cNvSpPr/>
            <p:nvPr/>
          </p:nvSpPr>
          <p:spPr>
            <a:xfrm>
              <a:off x="3105000" y="3465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77" name=""/>
          <p:cNvGrpSpPr/>
          <p:nvPr/>
        </p:nvGrpSpPr>
        <p:grpSpPr>
          <a:xfrm>
            <a:off x="3232080" y="903240"/>
            <a:ext cx="1087200" cy="2130120"/>
            <a:chOff x="3232080" y="903240"/>
            <a:chExt cx="1087200" cy="2130120"/>
          </a:xfrm>
        </p:grpSpPr>
        <p:sp>
          <p:nvSpPr>
            <p:cNvPr id="3378" name=""/>
            <p:cNvSpPr/>
            <p:nvPr/>
          </p:nvSpPr>
          <p:spPr>
            <a:xfrm flipV="1">
              <a:off x="3232080" y="981000"/>
              <a:ext cx="1056240" cy="205236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9" name=""/>
            <p:cNvSpPr/>
            <p:nvPr/>
          </p:nvSpPr>
          <p:spPr>
            <a:xfrm>
              <a:off x="4237560" y="903240"/>
              <a:ext cx="81720" cy="120960"/>
            </a:xfrm>
            <a:custGeom>
              <a:avLst/>
              <a:gdLst/>
              <a:ahLst/>
              <a:rect l="l" t="t" r="r" b="b"/>
              <a:pathLst>
                <a:path w="58" h="76">
                  <a:moveTo>
                    <a:pt x="58" y="76"/>
                  </a:moveTo>
                  <a:lnTo>
                    <a:pt x="58" y="0"/>
                  </a:lnTo>
                  <a:lnTo>
                    <a:pt x="0" y="45"/>
                  </a:lnTo>
                  <a:lnTo>
                    <a:pt x="58" y="76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80" name=""/>
          <p:cNvGrpSpPr/>
          <p:nvPr/>
        </p:nvGrpSpPr>
        <p:grpSpPr>
          <a:xfrm>
            <a:off x="3224160" y="1370160"/>
            <a:ext cx="1114200" cy="1671480"/>
            <a:chOff x="3224160" y="1370160"/>
            <a:chExt cx="1114200" cy="1671480"/>
          </a:xfrm>
        </p:grpSpPr>
        <p:sp>
          <p:nvSpPr>
            <p:cNvPr id="3381" name=""/>
            <p:cNvSpPr/>
            <p:nvPr/>
          </p:nvSpPr>
          <p:spPr>
            <a:xfrm>
              <a:off x="32241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2" name=""/>
            <p:cNvSpPr/>
            <p:nvPr/>
          </p:nvSpPr>
          <p:spPr>
            <a:xfrm>
              <a:off x="323676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3" name=""/>
            <p:cNvSpPr/>
            <p:nvPr/>
          </p:nvSpPr>
          <p:spPr>
            <a:xfrm>
              <a:off x="3255120" y="2984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4" name=""/>
            <p:cNvSpPr/>
            <p:nvPr/>
          </p:nvSpPr>
          <p:spPr>
            <a:xfrm>
              <a:off x="3267720" y="2955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5" name=""/>
            <p:cNvSpPr/>
            <p:nvPr/>
          </p:nvSpPr>
          <p:spPr>
            <a:xfrm>
              <a:off x="3287520" y="2935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6" name=""/>
            <p:cNvSpPr/>
            <p:nvPr/>
          </p:nvSpPr>
          <p:spPr>
            <a:xfrm>
              <a:off x="3300120" y="291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7" name=""/>
            <p:cNvSpPr/>
            <p:nvPr/>
          </p:nvSpPr>
          <p:spPr>
            <a:xfrm>
              <a:off x="3313080" y="2892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8" name=""/>
            <p:cNvSpPr/>
            <p:nvPr/>
          </p:nvSpPr>
          <p:spPr>
            <a:xfrm>
              <a:off x="333108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9" name=""/>
            <p:cNvSpPr/>
            <p:nvPr/>
          </p:nvSpPr>
          <p:spPr>
            <a:xfrm>
              <a:off x="33440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0" name=""/>
            <p:cNvSpPr/>
            <p:nvPr/>
          </p:nvSpPr>
          <p:spPr>
            <a:xfrm>
              <a:off x="3362040" y="2822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337500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2" name=""/>
            <p:cNvSpPr/>
            <p:nvPr/>
          </p:nvSpPr>
          <p:spPr>
            <a:xfrm>
              <a:off x="3387600" y="2779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3" name=""/>
            <p:cNvSpPr/>
            <p:nvPr/>
          </p:nvSpPr>
          <p:spPr>
            <a:xfrm>
              <a:off x="3407400" y="27576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4" name=""/>
            <p:cNvSpPr/>
            <p:nvPr/>
          </p:nvSpPr>
          <p:spPr>
            <a:xfrm>
              <a:off x="3418920" y="2730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343836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6" name=""/>
            <p:cNvSpPr/>
            <p:nvPr/>
          </p:nvSpPr>
          <p:spPr>
            <a:xfrm>
              <a:off x="3450960" y="268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7" name=""/>
            <p:cNvSpPr/>
            <p:nvPr/>
          </p:nvSpPr>
          <p:spPr>
            <a:xfrm>
              <a:off x="3463920" y="266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8" name=""/>
            <p:cNvSpPr/>
            <p:nvPr/>
          </p:nvSpPr>
          <p:spPr>
            <a:xfrm>
              <a:off x="348228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349488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0" name=""/>
            <p:cNvSpPr/>
            <p:nvPr/>
          </p:nvSpPr>
          <p:spPr>
            <a:xfrm>
              <a:off x="350784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35258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2" name=""/>
            <p:cNvSpPr/>
            <p:nvPr/>
          </p:nvSpPr>
          <p:spPr>
            <a:xfrm>
              <a:off x="353880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3" name=""/>
            <p:cNvSpPr/>
            <p:nvPr/>
          </p:nvSpPr>
          <p:spPr>
            <a:xfrm>
              <a:off x="3558240" y="2524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4" name=""/>
            <p:cNvSpPr/>
            <p:nvPr/>
          </p:nvSpPr>
          <p:spPr>
            <a:xfrm>
              <a:off x="356976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5" name=""/>
            <p:cNvSpPr/>
            <p:nvPr/>
          </p:nvSpPr>
          <p:spPr>
            <a:xfrm>
              <a:off x="35823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6" name=""/>
            <p:cNvSpPr/>
            <p:nvPr/>
          </p:nvSpPr>
          <p:spPr>
            <a:xfrm>
              <a:off x="36021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3614760" y="244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8" name=""/>
            <p:cNvSpPr/>
            <p:nvPr/>
          </p:nvSpPr>
          <p:spPr>
            <a:xfrm>
              <a:off x="363312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9" name=""/>
            <p:cNvSpPr/>
            <p:nvPr/>
          </p:nvSpPr>
          <p:spPr>
            <a:xfrm>
              <a:off x="364608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0" name=""/>
            <p:cNvSpPr/>
            <p:nvPr/>
          </p:nvSpPr>
          <p:spPr>
            <a:xfrm>
              <a:off x="365832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3677040" y="23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2" name=""/>
            <p:cNvSpPr/>
            <p:nvPr/>
          </p:nvSpPr>
          <p:spPr>
            <a:xfrm>
              <a:off x="368964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3" name=""/>
            <p:cNvSpPr/>
            <p:nvPr/>
          </p:nvSpPr>
          <p:spPr>
            <a:xfrm>
              <a:off x="3709440" y="22989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4" name=""/>
            <p:cNvSpPr/>
            <p:nvPr/>
          </p:nvSpPr>
          <p:spPr>
            <a:xfrm>
              <a:off x="372060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5" name=""/>
            <p:cNvSpPr/>
            <p:nvPr/>
          </p:nvSpPr>
          <p:spPr>
            <a:xfrm>
              <a:off x="373320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6" name=""/>
            <p:cNvSpPr/>
            <p:nvPr/>
          </p:nvSpPr>
          <p:spPr>
            <a:xfrm>
              <a:off x="3753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7" name=""/>
            <p:cNvSpPr/>
            <p:nvPr/>
          </p:nvSpPr>
          <p:spPr>
            <a:xfrm>
              <a:off x="376596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8" name=""/>
            <p:cNvSpPr/>
            <p:nvPr/>
          </p:nvSpPr>
          <p:spPr>
            <a:xfrm>
              <a:off x="37843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9" name=""/>
            <p:cNvSpPr/>
            <p:nvPr/>
          </p:nvSpPr>
          <p:spPr>
            <a:xfrm>
              <a:off x="3796920" y="2163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0" name=""/>
            <p:cNvSpPr/>
            <p:nvPr/>
          </p:nvSpPr>
          <p:spPr>
            <a:xfrm>
              <a:off x="3809520" y="21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1" name=""/>
            <p:cNvSpPr/>
            <p:nvPr/>
          </p:nvSpPr>
          <p:spPr>
            <a:xfrm>
              <a:off x="3827880" y="2121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2" name=""/>
            <p:cNvSpPr/>
            <p:nvPr/>
          </p:nvSpPr>
          <p:spPr>
            <a:xfrm>
              <a:off x="384048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3" name=""/>
            <p:cNvSpPr/>
            <p:nvPr/>
          </p:nvSpPr>
          <p:spPr>
            <a:xfrm>
              <a:off x="3860280" y="207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4" name=""/>
            <p:cNvSpPr/>
            <p:nvPr/>
          </p:nvSpPr>
          <p:spPr>
            <a:xfrm>
              <a:off x="3873240" y="20494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5" name=""/>
            <p:cNvSpPr/>
            <p:nvPr/>
          </p:nvSpPr>
          <p:spPr>
            <a:xfrm>
              <a:off x="3884400" y="202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6" name=""/>
            <p:cNvSpPr/>
            <p:nvPr/>
          </p:nvSpPr>
          <p:spPr>
            <a:xfrm>
              <a:off x="390420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391644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8" name=""/>
            <p:cNvSpPr/>
            <p:nvPr/>
          </p:nvSpPr>
          <p:spPr>
            <a:xfrm>
              <a:off x="39294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9" name=""/>
            <p:cNvSpPr/>
            <p:nvPr/>
          </p:nvSpPr>
          <p:spPr>
            <a:xfrm>
              <a:off x="394776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0" name=""/>
            <p:cNvSpPr/>
            <p:nvPr/>
          </p:nvSpPr>
          <p:spPr>
            <a:xfrm>
              <a:off x="3960360" y="191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3978720" y="1893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2" name=""/>
            <p:cNvSpPr/>
            <p:nvPr/>
          </p:nvSpPr>
          <p:spPr>
            <a:xfrm>
              <a:off x="399132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3" name=""/>
            <p:cNvSpPr/>
            <p:nvPr/>
          </p:nvSpPr>
          <p:spPr>
            <a:xfrm>
              <a:off x="400428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4" name=""/>
            <p:cNvSpPr/>
            <p:nvPr/>
          </p:nvSpPr>
          <p:spPr>
            <a:xfrm>
              <a:off x="4024080" y="1824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5" name=""/>
            <p:cNvSpPr/>
            <p:nvPr/>
          </p:nvSpPr>
          <p:spPr>
            <a:xfrm>
              <a:off x="40352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6" name=""/>
            <p:cNvSpPr/>
            <p:nvPr/>
          </p:nvSpPr>
          <p:spPr>
            <a:xfrm>
              <a:off x="405504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7" name=""/>
            <p:cNvSpPr/>
            <p:nvPr/>
          </p:nvSpPr>
          <p:spPr>
            <a:xfrm>
              <a:off x="406764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8" name=""/>
            <p:cNvSpPr/>
            <p:nvPr/>
          </p:nvSpPr>
          <p:spPr>
            <a:xfrm>
              <a:off x="4080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9" name=""/>
            <p:cNvSpPr/>
            <p:nvPr/>
          </p:nvSpPr>
          <p:spPr>
            <a:xfrm>
              <a:off x="409860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0" name=""/>
            <p:cNvSpPr/>
            <p:nvPr/>
          </p:nvSpPr>
          <p:spPr>
            <a:xfrm>
              <a:off x="411156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1" name=""/>
            <p:cNvSpPr/>
            <p:nvPr/>
          </p:nvSpPr>
          <p:spPr>
            <a:xfrm>
              <a:off x="4129560" y="166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2" name=""/>
            <p:cNvSpPr/>
            <p:nvPr/>
          </p:nvSpPr>
          <p:spPr>
            <a:xfrm>
              <a:off x="4142520" y="164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415512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4" name=""/>
            <p:cNvSpPr/>
            <p:nvPr/>
          </p:nvSpPr>
          <p:spPr>
            <a:xfrm>
              <a:off x="4174920" y="1597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5" name=""/>
            <p:cNvSpPr/>
            <p:nvPr/>
          </p:nvSpPr>
          <p:spPr>
            <a:xfrm>
              <a:off x="4186440" y="1576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6" name=""/>
            <p:cNvSpPr/>
            <p:nvPr/>
          </p:nvSpPr>
          <p:spPr>
            <a:xfrm>
              <a:off x="420588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4218480" y="15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8" name=""/>
            <p:cNvSpPr/>
            <p:nvPr/>
          </p:nvSpPr>
          <p:spPr>
            <a:xfrm>
              <a:off x="423144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9" name=""/>
            <p:cNvSpPr/>
            <p:nvPr/>
          </p:nvSpPr>
          <p:spPr>
            <a:xfrm>
              <a:off x="424980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0" name=""/>
            <p:cNvSpPr/>
            <p:nvPr/>
          </p:nvSpPr>
          <p:spPr>
            <a:xfrm>
              <a:off x="4262400" y="1462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4280760" y="1441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2" name=""/>
            <p:cNvSpPr/>
            <p:nvPr/>
          </p:nvSpPr>
          <p:spPr>
            <a:xfrm>
              <a:off x="4293360" y="141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3" name=""/>
            <p:cNvSpPr/>
            <p:nvPr/>
          </p:nvSpPr>
          <p:spPr>
            <a:xfrm>
              <a:off x="430596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4" name=""/>
            <p:cNvSpPr/>
            <p:nvPr/>
          </p:nvSpPr>
          <p:spPr>
            <a:xfrm>
              <a:off x="43257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55" name=""/>
          <p:cNvGrpSpPr/>
          <p:nvPr/>
        </p:nvGrpSpPr>
        <p:grpSpPr>
          <a:xfrm>
            <a:off x="3224160" y="1738440"/>
            <a:ext cx="1133280" cy="1317600"/>
            <a:chOff x="3224160" y="1738440"/>
            <a:chExt cx="1133280" cy="1317600"/>
          </a:xfrm>
        </p:grpSpPr>
        <p:sp>
          <p:nvSpPr>
            <p:cNvPr id="3456" name=""/>
            <p:cNvSpPr/>
            <p:nvPr/>
          </p:nvSpPr>
          <p:spPr>
            <a:xfrm>
              <a:off x="32241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7" name=""/>
            <p:cNvSpPr/>
            <p:nvPr/>
          </p:nvSpPr>
          <p:spPr>
            <a:xfrm>
              <a:off x="3243960" y="3019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8" name=""/>
            <p:cNvSpPr/>
            <p:nvPr/>
          </p:nvSpPr>
          <p:spPr>
            <a:xfrm>
              <a:off x="32619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9" name=""/>
            <p:cNvSpPr/>
            <p:nvPr/>
          </p:nvSpPr>
          <p:spPr>
            <a:xfrm>
              <a:off x="3274920" y="297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0" name=""/>
            <p:cNvSpPr/>
            <p:nvPr/>
          </p:nvSpPr>
          <p:spPr>
            <a:xfrm>
              <a:off x="3293280" y="2955960"/>
              <a:ext cx="126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5" y="5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1" name=""/>
            <p:cNvSpPr/>
            <p:nvPr/>
          </p:nvSpPr>
          <p:spPr>
            <a:xfrm>
              <a:off x="33130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2" name=""/>
            <p:cNvSpPr/>
            <p:nvPr/>
          </p:nvSpPr>
          <p:spPr>
            <a:xfrm>
              <a:off x="333108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3" name=""/>
            <p:cNvSpPr/>
            <p:nvPr/>
          </p:nvSpPr>
          <p:spPr>
            <a:xfrm>
              <a:off x="3344040" y="29005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4" name=""/>
            <p:cNvSpPr/>
            <p:nvPr/>
          </p:nvSpPr>
          <p:spPr>
            <a:xfrm>
              <a:off x="336240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5" name=""/>
            <p:cNvSpPr/>
            <p:nvPr/>
          </p:nvSpPr>
          <p:spPr>
            <a:xfrm>
              <a:off x="338220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6" name=""/>
            <p:cNvSpPr/>
            <p:nvPr/>
          </p:nvSpPr>
          <p:spPr>
            <a:xfrm>
              <a:off x="340056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7" name=""/>
            <p:cNvSpPr/>
            <p:nvPr/>
          </p:nvSpPr>
          <p:spPr>
            <a:xfrm>
              <a:off x="3418920" y="2814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8" name=""/>
            <p:cNvSpPr/>
            <p:nvPr/>
          </p:nvSpPr>
          <p:spPr>
            <a:xfrm>
              <a:off x="343152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9" name=""/>
            <p:cNvSpPr/>
            <p:nvPr/>
          </p:nvSpPr>
          <p:spPr>
            <a:xfrm>
              <a:off x="3451320" y="277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3470040" y="2757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1" name=""/>
            <p:cNvSpPr/>
            <p:nvPr/>
          </p:nvSpPr>
          <p:spPr>
            <a:xfrm>
              <a:off x="348804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2" name=""/>
            <p:cNvSpPr/>
            <p:nvPr/>
          </p:nvSpPr>
          <p:spPr>
            <a:xfrm>
              <a:off x="3507840" y="27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3" name=""/>
            <p:cNvSpPr/>
            <p:nvPr/>
          </p:nvSpPr>
          <p:spPr>
            <a:xfrm>
              <a:off x="3520440" y="2694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4" name=""/>
            <p:cNvSpPr/>
            <p:nvPr/>
          </p:nvSpPr>
          <p:spPr>
            <a:xfrm>
              <a:off x="3539160" y="267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5" name=""/>
            <p:cNvSpPr/>
            <p:nvPr/>
          </p:nvSpPr>
          <p:spPr>
            <a:xfrm>
              <a:off x="3558600" y="26514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6" name=""/>
            <p:cNvSpPr/>
            <p:nvPr/>
          </p:nvSpPr>
          <p:spPr>
            <a:xfrm>
              <a:off x="3576960" y="263844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7" name=""/>
            <p:cNvSpPr/>
            <p:nvPr/>
          </p:nvSpPr>
          <p:spPr>
            <a:xfrm>
              <a:off x="358956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8" name=""/>
            <p:cNvSpPr/>
            <p:nvPr/>
          </p:nvSpPr>
          <p:spPr>
            <a:xfrm>
              <a:off x="36082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9" name=""/>
            <p:cNvSpPr/>
            <p:nvPr/>
          </p:nvSpPr>
          <p:spPr>
            <a:xfrm>
              <a:off x="362772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0" name=""/>
            <p:cNvSpPr/>
            <p:nvPr/>
          </p:nvSpPr>
          <p:spPr>
            <a:xfrm>
              <a:off x="364644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1" name=""/>
            <p:cNvSpPr/>
            <p:nvPr/>
          </p:nvSpPr>
          <p:spPr>
            <a:xfrm>
              <a:off x="366444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2" name=""/>
            <p:cNvSpPr/>
            <p:nvPr/>
          </p:nvSpPr>
          <p:spPr>
            <a:xfrm>
              <a:off x="36774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3" name=""/>
            <p:cNvSpPr/>
            <p:nvPr/>
          </p:nvSpPr>
          <p:spPr>
            <a:xfrm>
              <a:off x="369684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4" name=""/>
            <p:cNvSpPr/>
            <p:nvPr/>
          </p:nvSpPr>
          <p:spPr>
            <a:xfrm>
              <a:off x="371556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5" name=""/>
            <p:cNvSpPr/>
            <p:nvPr/>
          </p:nvSpPr>
          <p:spPr>
            <a:xfrm>
              <a:off x="373356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6" name=""/>
            <p:cNvSpPr/>
            <p:nvPr/>
          </p:nvSpPr>
          <p:spPr>
            <a:xfrm>
              <a:off x="3746520" y="2432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7" name=""/>
            <p:cNvSpPr/>
            <p:nvPr/>
          </p:nvSpPr>
          <p:spPr>
            <a:xfrm>
              <a:off x="376632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8" name=""/>
            <p:cNvSpPr/>
            <p:nvPr/>
          </p:nvSpPr>
          <p:spPr>
            <a:xfrm>
              <a:off x="37846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9" name=""/>
            <p:cNvSpPr/>
            <p:nvPr/>
          </p:nvSpPr>
          <p:spPr>
            <a:xfrm>
              <a:off x="380268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0" name=""/>
            <p:cNvSpPr/>
            <p:nvPr/>
          </p:nvSpPr>
          <p:spPr>
            <a:xfrm>
              <a:off x="3822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1" name=""/>
            <p:cNvSpPr/>
            <p:nvPr/>
          </p:nvSpPr>
          <p:spPr>
            <a:xfrm>
              <a:off x="383544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2" name=""/>
            <p:cNvSpPr/>
            <p:nvPr/>
          </p:nvSpPr>
          <p:spPr>
            <a:xfrm>
              <a:off x="385380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3" name=""/>
            <p:cNvSpPr/>
            <p:nvPr/>
          </p:nvSpPr>
          <p:spPr>
            <a:xfrm>
              <a:off x="3873600" y="22910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4" name=""/>
            <p:cNvSpPr/>
            <p:nvPr/>
          </p:nvSpPr>
          <p:spPr>
            <a:xfrm>
              <a:off x="3891960" y="22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5" name=""/>
            <p:cNvSpPr/>
            <p:nvPr/>
          </p:nvSpPr>
          <p:spPr>
            <a:xfrm>
              <a:off x="3904560" y="2248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6" name=""/>
            <p:cNvSpPr/>
            <p:nvPr/>
          </p:nvSpPr>
          <p:spPr>
            <a:xfrm>
              <a:off x="39229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7" name=""/>
            <p:cNvSpPr/>
            <p:nvPr/>
          </p:nvSpPr>
          <p:spPr>
            <a:xfrm>
              <a:off x="3942720" y="220680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8" name=""/>
            <p:cNvSpPr/>
            <p:nvPr/>
          </p:nvSpPr>
          <p:spPr>
            <a:xfrm>
              <a:off x="396108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9" name=""/>
            <p:cNvSpPr/>
            <p:nvPr/>
          </p:nvSpPr>
          <p:spPr>
            <a:xfrm>
              <a:off x="397908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0" name=""/>
            <p:cNvSpPr/>
            <p:nvPr/>
          </p:nvSpPr>
          <p:spPr>
            <a:xfrm>
              <a:off x="3992040" y="214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1" name=""/>
            <p:cNvSpPr/>
            <p:nvPr/>
          </p:nvSpPr>
          <p:spPr>
            <a:xfrm>
              <a:off x="4011840" y="2127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2" name=""/>
            <p:cNvSpPr/>
            <p:nvPr/>
          </p:nvSpPr>
          <p:spPr>
            <a:xfrm>
              <a:off x="403020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3" name=""/>
            <p:cNvSpPr/>
            <p:nvPr/>
          </p:nvSpPr>
          <p:spPr>
            <a:xfrm>
              <a:off x="404856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4" name=""/>
            <p:cNvSpPr/>
            <p:nvPr/>
          </p:nvSpPr>
          <p:spPr>
            <a:xfrm>
              <a:off x="406836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5" name=""/>
            <p:cNvSpPr/>
            <p:nvPr/>
          </p:nvSpPr>
          <p:spPr>
            <a:xfrm>
              <a:off x="408096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6" name=""/>
            <p:cNvSpPr/>
            <p:nvPr/>
          </p:nvSpPr>
          <p:spPr>
            <a:xfrm>
              <a:off x="40993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7" name=""/>
            <p:cNvSpPr/>
            <p:nvPr/>
          </p:nvSpPr>
          <p:spPr>
            <a:xfrm>
              <a:off x="4118040" y="2000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8" name=""/>
            <p:cNvSpPr/>
            <p:nvPr/>
          </p:nvSpPr>
          <p:spPr>
            <a:xfrm>
              <a:off x="413748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9" name=""/>
            <p:cNvSpPr/>
            <p:nvPr/>
          </p:nvSpPr>
          <p:spPr>
            <a:xfrm>
              <a:off x="415008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0" name=""/>
            <p:cNvSpPr/>
            <p:nvPr/>
          </p:nvSpPr>
          <p:spPr>
            <a:xfrm>
              <a:off x="416844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1" name=""/>
            <p:cNvSpPr/>
            <p:nvPr/>
          </p:nvSpPr>
          <p:spPr>
            <a:xfrm>
              <a:off x="41871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2" name=""/>
            <p:cNvSpPr/>
            <p:nvPr/>
          </p:nvSpPr>
          <p:spPr>
            <a:xfrm>
              <a:off x="42066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3" name=""/>
            <p:cNvSpPr/>
            <p:nvPr/>
          </p:nvSpPr>
          <p:spPr>
            <a:xfrm>
              <a:off x="4224960" y="187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4" name=""/>
            <p:cNvSpPr/>
            <p:nvPr/>
          </p:nvSpPr>
          <p:spPr>
            <a:xfrm>
              <a:off x="4237560" y="1859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5" name=""/>
            <p:cNvSpPr/>
            <p:nvPr/>
          </p:nvSpPr>
          <p:spPr>
            <a:xfrm>
              <a:off x="4257360" y="1838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6" name=""/>
            <p:cNvSpPr/>
            <p:nvPr/>
          </p:nvSpPr>
          <p:spPr>
            <a:xfrm>
              <a:off x="427572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7" name=""/>
            <p:cNvSpPr/>
            <p:nvPr/>
          </p:nvSpPr>
          <p:spPr>
            <a:xfrm>
              <a:off x="42944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430668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9" name=""/>
            <p:cNvSpPr/>
            <p:nvPr/>
          </p:nvSpPr>
          <p:spPr>
            <a:xfrm>
              <a:off x="43264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0" name=""/>
            <p:cNvSpPr/>
            <p:nvPr/>
          </p:nvSpPr>
          <p:spPr>
            <a:xfrm>
              <a:off x="43452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21" name=""/>
          <p:cNvGrpSpPr/>
          <p:nvPr/>
        </p:nvGrpSpPr>
        <p:grpSpPr>
          <a:xfrm>
            <a:off x="3224160" y="2206800"/>
            <a:ext cx="1114200" cy="862920"/>
            <a:chOff x="3224160" y="2206800"/>
            <a:chExt cx="1114200" cy="862920"/>
          </a:xfrm>
        </p:grpSpPr>
        <p:sp>
          <p:nvSpPr>
            <p:cNvPr id="3522" name=""/>
            <p:cNvSpPr/>
            <p:nvPr/>
          </p:nvSpPr>
          <p:spPr>
            <a:xfrm>
              <a:off x="3224160" y="305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3" name=""/>
            <p:cNvSpPr/>
            <p:nvPr/>
          </p:nvSpPr>
          <p:spPr>
            <a:xfrm>
              <a:off x="3243960" y="30412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4" name=""/>
            <p:cNvSpPr/>
            <p:nvPr/>
          </p:nvSpPr>
          <p:spPr>
            <a:xfrm>
              <a:off x="3267720" y="301932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5" name=""/>
            <p:cNvSpPr/>
            <p:nvPr/>
          </p:nvSpPr>
          <p:spPr>
            <a:xfrm>
              <a:off x="3287520" y="300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3305880" y="299232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7" name=""/>
            <p:cNvSpPr/>
            <p:nvPr/>
          </p:nvSpPr>
          <p:spPr>
            <a:xfrm>
              <a:off x="3325680" y="29779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8" name=""/>
            <p:cNvSpPr/>
            <p:nvPr/>
          </p:nvSpPr>
          <p:spPr>
            <a:xfrm>
              <a:off x="3349800" y="295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9" name=""/>
            <p:cNvSpPr/>
            <p:nvPr/>
          </p:nvSpPr>
          <p:spPr>
            <a:xfrm>
              <a:off x="3369240" y="29415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0" name=""/>
            <p:cNvSpPr/>
            <p:nvPr/>
          </p:nvSpPr>
          <p:spPr>
            <a:xfrm>
              <a:off x="3387600" y="292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1" name=""/>
            <p:cNvSpPr/>
            <p:nvPr/>
          </p:nvSpPr>
          <p:spPr>
            <a:xfrm>
              <a:off x="3413160" y="2912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2" name=""/>
            <p:cNvSpPr/>
            <p:nvPr/>
          </p:nvSpPr>
          <p:spPr>
            <a:xfrm>
              <a:off x="3431160" y="289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3" name=""/>
            <p:cNvSpPr/>
            <p:nvPr/>
          </p:nvSpPr>
          <p:spPr>
            <a:xfrm>
              <a:off x="3450960" y="287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4" name=""/>
            <p:cNvSpPr/>
            <p:nvPr/>
          </p:nvSpPr>
          <p:spPr>
            <a:xfrm>
              <a:off x="3476880" y="2863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5" name=""/>
            <p:cNvSpPr/>
            <p:nvPr/>
          </p:nvSpPr>
          <p:spPr>
            <a:xfrm>
              <a:off x="3494880" y="28494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6" name=""/>
            <p:cNvSpPr/>
            <p:nvPr/>
          </p:nvSpPr>
          <p:spPr>
            <a:xfrm>
              <a:off x="3513240" y="2828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7" name=""/>
            <p:cNvSpPr/>
            <p:nvPr/>
          </p:nvSpPr>
          <p:spPr>
            <a:xfrm>
              <a:off x="3533040" y="28144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3558240" y="28000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9" name=""/>
            <p:cNvSpPr/>
            <p:nvPr/>
          </p:nvSpPr>
          <p:spPr>
            <a:xfrm>
              <a:off x="3576960" y="2785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0" name=""/>
            <p:cNvSpPr/>
            <p:nvPr/>
          </p:nvSpPr>
          <p:spPr>
            <a:xfrm>
              <a:off x="3594960" y="276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1" name=""/>
            <p:cNvSpPr/>
            <p:nvPr/>
          </p:nvSpPr>
          <p:spPr>
            <a:xfrm>
              <a:off x="3620520" y="275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2" name=""/>
            <p:cNvSpPr/>
            <p:nvPr/>
          </p:nvSpPr>
          <p:spPr>
            <a:xfrm>
              <a:off x="3640320" y="2736720"/>
              <a:ext cx="11160" cy="1368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3" name=""/>
            <p:cNvSpPr/>
            <p:nvPr/>
          </p:nvSpPr>
          <p:spPr>
            <a:xfrm>
              <a:off x="3658320" y="272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4" name=""/>
            <p:cNvSpPr/>
            <p:nvPr/>
          </p:nvSpPr>
          <p:spPr>
            <a:xfrm>
              <a:off x="3683880" y="270180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5" name=""/>
            <p:cNvSpPr/>
            <p:nvPr/>
          </p:nvSpPr>
          <p:spPr>
            <a:xfrm>
              <a:off x="3702240" y="2687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6" name=""/>
            <p:cNvSpPr/>
            <p:nvPr/>
          </p:nvSpPr>
          <p:spPr>
            <a:xfrm>
              <a:off x="3720600" y="2673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7" name=""/>
            <p:cNvSpPr/>
            <p:nvPr/>
          </p:nvSpPr>
          <p:spPr>
            <a:xfrm>
              <a:off x="3740400" y="2651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8" name=""/>
            <p:cNvSpPr/>
            <p:nvPr/>
          </p:nvSpPr>
          <p:spPr>
            <a:xfrm>
              <a:off x="3765960" y="2638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9" name=""/>
            <p:cNvSpPr/>
            <p:nvPr/>
          </p:nvSpPr>
          <p:spPr>
            <a:xfrm>
              <a:off x="3784320" y="2624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0" name=""/>
            <p:cNvSpPr/>
            <p:nvPr/>
          </p:nvSpPr>
          <p:spPr>
            <a:xfrm>
              <a:off x="3802320" y="2609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1" name=""/>
            <p:cNvSpPr/>
            <p:nvPr/>
          </p:nvSpPr>
          <p:spPr>
            <a:xfrm>
              <a:off x="3827880" y="258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2" name=""/>
            <p:cNvSpPr/>
            <p:nvPr/>
          </p:nvSpPr>
          <p:spPr>
            <a:xfrm>
              <a:off x="3847680" y="2573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3" name=""/>
            <p:cNvSpPr/>
            <p:nvPr/>
          </p:nvSpPr>
          <p:spPr>
            <a:xfrm>
              <a:off x="3866040" y="2560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4" name=""/>
            <p:cNvSpPr/>
            <p:nvPr/>
          </p:nvSpPr>
          <p:spPr>
            <a:xfrm>
              <a:off x="3891240" y="2546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5" name=""/>
            <p:cNvSpPr/>
            <p:nvPr/>
          </p:nvSpPr>
          <p:spPr>
            <a:xfrm>
              <a:off x="3909600" y="25239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6" name=""/>
            <p:cNvSpPr/>
            <p:nvPr/>
          </p:nvSpPr>
          <p:spPr>
            <a:xfrm>
              <a:off x="3929400" y="250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7" name=""/>
            <p:cNvSpPr/>
            <p:nvPr/>
          </p:nvSpPr>
          <p:spPr>
            <a:xfrm>
              <a:off x="3947760" y="249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8" name=""/>
            <p:cNvSpPr/>
            <p:nvPr/>
          </p:nvSpPr>
          <p:spPr>
            <a:xfrm>
              <a:off x="3973320" y="24811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9" name=""/>
            <p:cNvSpPr/>
            <p:nvPr/>
          </p:nvSpPr>
          <p:spPr>
            <a:xfrm>
              <a:off x="3991320" y="246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0" name=""/>
            <p:cNvSpPr/>
            <p:nvPr/>
          </p:nvSpPr>
          <p:spPr>
            <a:xfrm>
              <a:off x="4011480" y="24462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1" name=""/>
            <p:cNvSpPr/>
            <p:nvPr/>
          </p:nvSpPr>
          <p:spPr>
            <a:xfrm>
              <a:off x="4035240" y="243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4055040" y="241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3" name=""/>
            <p:cNvSpPr/>
            <p:nvPr/>
          </p:nvSpPr>
          <p:spPr>
            <a:xfrm>
              <a:off x="4073400" y="2396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4" name=""/>
            <p:cNvSpPr/>
            <p:nvPr/>
          </p:nvSpPr>
          <p:spPr>
            <a:xfrm>
              <a:off x="4098600" y="238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5" name=""/>
            <p:cNvSpPr/>
            <p:nvPr/>
          </p:nvSpPr>
          <p:spPr>
            <a:xfrm>
              <a:off x="4117320" y="236844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6" name=""/>
            <p:cNvSpPr/>
            <p:nvPr/>
          </p:nvSpPr>
          <p:spPr>
            <a:xfrm>
              <a:off x="4136760" y="234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7" name=""/>
            <p:cNvSpPr/>
            <p:nvPr/>
          </p:nvSpPr>
          <p:spPr>
            <a:xfrm>
              <a:off x="4155120" y="23335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8" name=""/>
            <p:cNvSpPr/>
            <p:nvPr/>
          </p:nvSpPr>
          <p:spPr>
            <a:xfrm>
              <a:off x="4180680" y="2319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9" name=""/>
            <p:cNvSpPr/>
            <p:nvPr/>
          </p:nvSpPr>
          <p:spPr>
            <a:xfrm>
              <a:off x="4198680" y="2304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0" name=""/>
            <p:cNvSpPr/>
            <p:nvPr/>
          </p:nvSpPr>
          <p:spPr>
            <a:xfrm>
              <a:off x="4218480" y="22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1" name=""/>
            <p:cNvSpPr/>
            <p:nvPr/>
          </p:nvSpPr>
          <p:spPr>
            <a:xfrm>
              <a:off x="4244040" y="226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2" name=""/>
            <p:cNvSpPr/>
            <p:nvPr/>
          </p:nvSpPr>
          <p:spPr>
            <a:xfrm>
              <a:off x="4262400" y="225576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3" name=""/>
            <p:cNvSpPr/>
            <p:nvPr/>
          </p:nvSpPr>
          <p:spPr>
            <a:xfrm>
              <a:off x="4280760" y="2241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4" name=""/>
            <p:cNvSpPr/>
            <p:nvPr/>
          </p:nvSpPr>
          <p:spPr>
            <a:xfrm>
              <a:off x="4305960" y="2219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5" name=""/>
            <p:cNvSpPr/>
            <p:nvPr/>
          </p:nvSpPr>
          <p:spPr>
            <a:xfrm>
              <a:off x="4325760" y="220680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76" name=""/>
          <p:cNvGrpSpPr/>
          <p:nvPr/>
        </p:nvGrpSpPr>
        <p:grpSpPr>
          <a:xfrm>
            <a:off x="3224160" y="2624040"/>
            <a:ext cx="1088640" cy="417240"/>
            <a:chOff x="3224160" y="2624040"/>
            <a:chExt cx="1088640" cy="417240"/>
          </a:xfrm>
        </p:grpSpPr>
        <p:sp>
          <p:nvSpPr>
            <p:cNvPr id="3577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8" name=""/>
            <p:cNvSpPr/>
            <p:nvPr/>
          </p:nvSpPr>
          <p:spPr>
            <a:xfrm>
              <a:off x="324972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9" name=""/>
            <p:cNvSpPr/>
            <p:nvPr/>
          </p:nvSpPr>
          <p:spPr>
            <a:xfrm>
              <a:off x="327492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0" name=""/>
            <p:cNvSpPr/>
            <p:nvPr/>
          </p:nvSpPr>
          <p:spPr>
            <a:xfrm>
              <a:off x="3292920" y="299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1" name=""/>
            <p:cNvSpPr/>
            <p:nvPr/>
          </p:nvSpPr>
          <p:spPr>
            <a:xfrm>
              <a:off x="3318480" y="2992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2" name=""/>
            <p:cNvSpPr/>
            <p:nvPr/>
          </p:nvSpPr>
          <p:spPr>
            <a:xfrm>
              <a:off x="3344040" y="298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3" name=""/>
            <p:cNvSpPr/>
            <p:nvPr/>
          </p:nvSpPr>
          <p:spPr>
            <a:xfrm>
              <a:off x="3369240" y="297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4" name=""/>
            <p:cNvSpPr/>
            <p:nvPr/>
          </p:nvSpPr>
          <p:spPr>
            <a:xfrm>
              <a:off x="3394800" y="296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5" name=""/>
            <p:cNvSpPr/>
            <p:nvPr/>
          </p:nvSpPr>
          <p:spPr>
            <a:xfrm>
              <a:off x="3413160" y="295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6" name=""/>
            <p:cNvSpPr/>
            <p:nvPr/>
          </p:nvSpPr>
          <p:spPr>
            <a:xfrm>
              <a:off x="3438360" y="2949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7" name=""/>
            <p:cNvSpPr/>
            <p:nvPr/>
          </p:nvSpPr>
          <p:spPr>
            <a:xfrm>
              <a:off x="3463920" y="293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8" name=""/>
            <p:cNvSpPr/>
            <p:nvPr/>
          </p:nvSpPr>
          <p:spPr>
            <a:xfrm>
              <a:off x="3487680" y="2927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9" name=""/>
            <p:cNvSpPr/>
            <p:nvPr/>
          </p:nvSpPr>
          <p:spPr>
            <a:xfrm>
              <a:off x="351324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0" name=""/>
            <p:cNvSpPr/>
            <p:nvPr/>
          </p:nvSpPr>
          <p:spPr>
            <a:xfrm>
              <a:off x="3533040" y="290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1" name=""/>
            <p:cNvSpPr/>
            <p:nvPr/>
          </p:nvSpPr>
          <p:spPr>
            <a:xfrm>
              <a:off x="3558240" y="29001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2" name=""/>
            <p:cNvSpPr/>
            <p:nvPr/>
          </p:nvSpPr>
          <p:spPr>
            <a:xfrm>
              <a:off x="3582360" y="289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3" name=""/>
            <p:cNvSpPr/>
            <p:nvPr/>
          </p:nvSpPr>
          <p:spPr>
            <a:xfrm>
              <a:off x="3607920" y="28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4" name=""/>
            <p:cNvSpPr/>
            <p:nvPr/>
          </p:nvSpPr>
          <p:spPr>
            <a:xfrm>
              <a:off x="3627360" y="2871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5" name=""/>
            <p:cNvSpPr/>
            <p:nvPr/>
          </p:nvSpPr>
          <p:spPr>
            <a:xfrm>
              <a:off x="365112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6" name=""/>
            <p:cNvSpPr/>
            <p:nvPr/>
          </p:nvSpPr>
          <p:spPr>
            <a:xfrm>
              <a:off x="3677040" y="2857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7" name=""/>
            <p:cNvSpPr/>
            <p:nvPr/>
          </p:nvSpPr>
          <p:spPr>
            <a:xfrm>
              <a:off x="3702240" y="284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8" name=""/>
            <p:cNvSpPr/>
            <p:nvPr/>
          </p:nvSpPr>
          <p:spPr>
            <a:xfrm>
              <a:off x="3727440" y="283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9" name=""/>
            <p:cNvSpPr/>
            <p:nvPr/>
          </p:nvSpPr>
          <p:spPr>
            <a:xfrm>
              <a:off x="3745800" y="2828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0" name=""/>
            <p:cNvSpPr/>
            <p:nvPr/>
          </p:nvSpPr>
          <p:spPr>
            <a:xfrm>
              <a:off x="377136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1" name=""/>
            <p:cNvSpPr/>
            <p:nvPr/>
          </p:nvSpPr>
          <p:spPr>
            <a:xfrm>
              <a:off x="3796920" y="280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2" name=""/>
            <p:cNvSpPr/>
            <p:nvPr/>
          </p:nvSpPr>
          <p:spPr>
            <a:xfrm>
              <a:off x="3822120" y="280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3" name=""/>
            <p:cNvSpPr/>
            <p:nvPr/>
          </p:nvSpPr>
          <p:spPr>
            <a:xfrm>
              <a:off x="3847320" y="279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4" name=""/>
            <p:cNvSpPr/>
            <p:nvPr/>
          </p:nvSpPr>
          <p:spPr>
            <a:xfrm>
              <a:off x="3866040" y="278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5" name=""/>
            <p:cNvSpPr/>
            <p:nvPr/>
          </p:nvSpPr>
          <p:spPr>
            <a:xfrm>
              <a:off x="3891240" y="277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6" name=""/>
            <p:cNvSpPr/>
            <p:nvPr/>
          </p:nvSpPr>
          <p:spPr>
            <a:xfrm>
              <a:off x="3916440" y="276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7" name=""/>
            <p:cNvSpPr/>
            <p:nvPr/>
          </p:nvSpPr>
          <p:spPr>
            <a:xfrm>
              <a:off x="3942000" y="275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8" name=""/>
            <p:cNvSpPr/>
            <p:nvPr/>
          </p:nvSpPr>
          <p:spPr>
            <a:xfrm>
              <a:off x="3966120" y="2750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9" name=""/>
            <p:cNvSpPr/>
            <p:nvPr/>
          </p:nvSpPr>
          <p:spPr>
            <a:xfrm>
              <a:off x="398556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0" name=""/>
            <p:cNvSpPr/>
            <p:nvPr/>
          </p:nvSpPr>
          <p:spPr>
            <a:xfrm>
              <a:off x="4011120" y="2730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1" name=""/>
            <p:cNvSpPr/>
            <p:nvPr/>
          </p:nvSpPr>
          <p:spPr>
            <a:xfrm>
              <a:off x="4035240" y="2722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2" name=""/>
            <p:cNvSpPr/>
            <p:nvPr/>
          </p:nvSpPr>
          <p:spPr>
            <a:xfrm>
              <a:off x="4060440" y="270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3" name=""/>
            <p:cNvSpPr/>
            <p:nvPr/>
          </p:nvSpPr>
          <p:spPr>
            <a:xfrm>
              <a:off x="4086000" y="270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4" name=""/>
            <p:cNvSpPr/>
            <p:nvPr/>
          </p:nvSpPr>
          <p:spPr>
            <a:xfrm>
              <a:off x="4105440" y="26938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5" name=""/>
            <p:cNvSpPr/>
            <p:nvPr/>
          </p:nvSpPr>
          <p:spPr>
            <a:xfrm>
              <a:off x="4129560" y="268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6" name=""/>
            <p:cNvSpPr/>
            <p:nvPr/>
          </p:nvSpPr>
          <p:spPr>
            <a:xfrm>
              <a:off x="415512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7" name=""/>
            <p:cNvSpPr/>
            <p:nvPr/>
          </p:nvSpPr>
          <p:spPr>
            <a:xfrm>
              <a:off x="4180320" y="266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8" name=""/>
            <p:cNvSpPr/>
            <p:nvPr/>
          </p:nvSpPr>
          <p:spPr>
            <a:xfrm>
              <a:off x="419868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9" name=""/>
            <p:cNvSpPr/>
            <p:nvPr/>
          </p:nvSpPr>
          <p:spPr>
            <a:xfrm>
              <a:off x="4224240" y="265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0" name=""/>
            <p:cNvSpPr/>
            <p:nvPr/>
          </p:nvSpPr>
          <p:spPr>
            <a:xfrm>
              <a:off x="4249440" y="26380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1" name=""/>
            <p:cNvSpPr/>
            <p:nvPr/>
          </p:nvSpPr>
          <p:spPr>
            <a:xfrm>
              <a:off x="4274640" y="263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2" name=""/>
            <p:cNvSpPr/>
            <p:nvPr/>
          </p:nvSpPr>
          <p:spPr>
            <a:xfrm>
              <a:off x="4300200" y="2624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3" name=""/>
          <p:cNvGrpSpPr/>
          <p:nvPr/>
        </p:nvGrpSpPr>
        <p:grpSpPr>
          <a:xfrm>
            <a:off x="3224160" y="3019320"/>
            <a:ext cx="1120320" cy="21960"/>
            <a:chOff x="3224160" y="3019320"/>
            <a:chExt cx="1120320" cy="21960"/>
          </a:xfrm>
        </p:grpSpPr>
        <p:sp>
          <p:nvSpPr>
            <p:cNvPr id="3624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5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6" name=""/>
            <p:cNvSpPr/>
            <p:nvPr/>
          </p:nvSpPr>
          <p:spPr>
            <a:xfrm>
              <a:off x="32749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7" name=""/>
            <p:cNvSpPr/>
            <p:nvPr/>
          </p:nvSpPr>
          <p:spPr>
            <a:xfrm>
              <a:off x="33001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8" name=""/>
            <p:cNvSpPr/>
            <p:nvPr/>
          </p:nvSpPr>
          <p:spPr>
            <a:xfrm>
              <a:off x="33256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9" name=""/>
            <p:cNvSpPr/>
            <p:nvPr/>
          </p:nvSpPr>
          <p:spPr>
            <a:xfrm>
              <a:off x="334980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0" name=""/>
            <p:cNvSpPr/>
            <p:nvPr/>
          </p:nvSpPr>
          <p:spPr>
            <a:xfrm>
              <a:off x="33750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1" name=""/>
            <p:cNvSpPr/>
            <p:nvPr/>
          </p:nvSpPr>
          <p:spPr>
            <a:xfrm>
              <a:off x="3400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2" name=""/>
            <p:cNvSpPr/>
            <p:nvPr/>
          </p:nvSpPr>
          <p:spPr>
            <a:xfrm>
              <a:off x="34257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3" name=""/>
            <p:cNvSpPr/>
            <p:nvPr/>
          </p:nvSpPr>
          <p:spPr>
            <a:xfrm>
              <a:off x="34513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4" name=""/>
            <p:cNvSpPr/>
            <p:nvPr/>
          </p:nvSpPr>
          <p:spPr>
            <a:xfrm>
              <a:off x="34768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5" name=""/>
            <p:cNvSpPr/>
            <p:nvPr/>
          </p:nvSpPr>
          <p:spPr>
            <a:xfrm>
              <a:off x="35006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6" name=""/>
            <p:cNvSpPr/>
            <p:nvPr/>
          </p:nvSpPr>
          <p:spPr>
            <a:xfrm>
              <a:off x="3526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7" name=""/>
            <p:cNvSpPr/>
            <p:nvPr/>
          </p:nvSpPr>
          <p:spPr>
            <a:xfrm>
              <a:off x="35514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8" name=""/>
            <p:cNvSpPr/>
            <p:nvPr/>
          </p:nvSpPr>
          <p:spPr>
            <a:xfrm>
              <a:off x="35769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9" name=""/>
            <p:cNvSpPr/>
            <p:nvPr/>
          </p:nvSpPr>
          <p:spPr>
            <a:xfrm>
              <a:off x="3602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0" name=""/>
            <p:cNvSpPr/>
            <p:nvPr/>
          </p:nvSpPr>
          <p:spPr>
            <a:xfrm>
              <a:off x="3627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1" name=""/>
            <p:cNvSpPr/>
            <p:nvPr/>
          </p:nvSpPr>
          <p:spPr>
            <a:xfrm>
              <a:off x="365148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2" name=""/>
            <p:cNvSpPr/>
            <p:nvPr/>
          </p:nvSpPr>
          <p:spPr>
            <a:xfrm>
              <a:off x="36770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3" name=""/>
            <p:cNvSpPr/>
            <p:nvPr/>
          </p:nvSpPr>
          <p:spPr>
            <a:xfrm>
              <a:off x="370224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4" name=""/>
            <p:cNvSpPr/>
            <p:nvPr/>
          </p:nvSpPr>
          <p:spPr>
            <a:xfrm>
              <a:off x="37278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5" name=""/>
            <p:cNvSpPr/>
            <p:nvPr/>
          </p:nvSpPr>
          <p:spPr>
            <a:xfrm>
              <a:off x="3753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6" name=""/>
            <p:cNvSpPr/>
            <p:nvPr/>
          </p:nvSpPr>
          <p:spPr>
            <a:xfrm>
              <a:off x="3778560" y="3019320"/>
              <a:ext cx="126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7" name=""/>
            <p:cNvSpPr/>
            <p:nvPr/>
          </p:nvSpPr>
          <p:spPr>
            <a:xfrm>
              <a:off x="3802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8" name=""/>
            <p:cNvSpPr/>
            <p:nvPr/>
          </p:nvSpPr>
          <p:spPr>
            <a:xfrm>
              <a:off x="38282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9" name=""/>
            <p:cNvSpPr/>
            <p:nvPr/>
          </p:nvSpPr>
          <p:spPr>
            <a:xfrm>
              <a:off x="38534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0" name=""/>
            <p:cNvSpPr/>
            <p:nvPr/>
          </p:nvSpPr>
          <p:spPr>
            <a:xfrm>
              <a:off x="38786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1" name=""/>
            <p:cNvSpPr/>
            <p:nvPr/>
          </p:nvSpPr>
          <p:spPr>
            <a:xfrm>
              <a:off x="39042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2" name=""/>
            <p:cNvSpPr/>
            <p:nvPr/>
          </p:nvSpPr>
          <p:spPr>
            <a:xfrm>
              <a:off x="39297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3" name=""/>
            <p:cNvSpPr/>
            <p:nvPr/>
          </p:nvSpPr>
          <p:spPr>
            <a:xfrm>
              <a:off x="39535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4" name=""/>
            <p:cNvSpPr/>
            <p:nvPr/>
          </p:nvSpPr>
          <p:spPr>
            <a:xfrm>
              <a:off x="39790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5" name=""/>
            <p:cNvSpPr/>
            <p:nvPr/>
          </p:nvSpPr>
          <p:spPr>
            <a:xfrm>
              <a:off x="40046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6" name=""/>
            <p:cNvSpPr/>
            <p:nvPr/>
          </p:nvSpPr>
          <p:spPr>
            <a:xfrm>
              <a:off x="40298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7" name=""/>
            <p:cNvSpPr/>
            <p:nvPr/>
          </p:nvSpPr>
          <p:spPr>
            <a:xfrm>
              <a:off x="40554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8" name=""/>
            <p:cNvSpPr/>
            <p:nvPr/>
          </p:nvSpPr>
          <p:spPr>
            <a:xfrm>
              <a:off x="408060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9" name=""/>
            <p:cNvSpPr/>
            <p:nvPr/>
          </p:nvSpPr>
          <p:spPr>
            <a:xfrm>
              <a:off x="4105800" y="301932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0" name=""/>
            <p:cNvSpPr/>
            <p:nvPr/>
          </p:nvSpPr>
          <p:spPr>
            <a:xfrm>
              <a:off x="41299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1" name=""/>
            <p:cNvSpPr/>
            <p:nvPr/>
          </p:nvSpPr>
          <p:spPr>
            <a:xfrm>
              <a:off x="415548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2" name=""/>
            <p:cNvSpPr/>
            <p:nvPr/>
          </p:nvSpPr>
          <p:spPr>
            <a:xfrm>
              <a:off x="4180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3" name=""/>
            <p:cNvSpPr/>
            <p:nvPr/>
          </p:nvSpPr>
          <p:spPr>
            <a:xfrm>
              <a:off x="42062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4" name=""/>
            <p:cNvSpPr/>
            <p:nvPr/>
          </p:nvSpPr>
          <p:spPr>
            <a:xfrm>
              <a:off x="42318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5" name=""/>
            <p:cNvSpPr/>
            <p:nvPr/>
          </p:nvSpPr>
          <p:spPr>
            <a:xfrm>
              <a:off x="4257000" y="3019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6" name=""/>
            <p:cNvSpPr/>
            <p:nvPr/>
          </p:nvSpPr>
          <p:spPr>
            <a:xfrm>
              <a:off x="42811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7" name=""/>
            <p:cNvSpPr/>
            <p:nvPr/>
          </p:nvSpPr>
          <p:spPr>
            <a:xfrm>
              <a:off x="43063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8" name=""/>
            <p:cNvSpPr/>
            <p:nvPr/>
          </p:nvSpPr>
          <p:spPr>
            <a:xfrm>
              <a:off x="43318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69" name=""/>
          <p:cNvGrpSpPr/>
          <p:nvPr/>
        </p:nvGrpSpPr>
        <p:grpSpPr>
          <a:xfrm>
            <a:off x="3224160" y="3019320"/>
            <a:ext cx="1125720" cy="460080"/>
            <a:chOff x="3224160" y="3019320"/>
            <a:chExt cx="1125720" cy="460080"/>
          </a:xfrm>
        </p:grpSpPr>
        <p:sp>
          <p:nvSpPr>
            <p:cNvPr id="3670" name=""/>
            <p:cNvSpPr/>
            <p:nvPr/>
          </p:nvSpPr>
          <p:spPr>
            <a:xfrm>
              <a:off x="32241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1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2" name=""/>
            <p:cNvSpPr/>
            <p:nvPr/>
          </p:nvSpPr>
          <p:spPr>
            <a:xfrm>
              <a:off x="3274920" y="304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3" name=""/>
            <p:cNvSpPr/>
            <p:nvPr/>
          </p:nvSpPr>
          <p:spPr>
            <a:xfrm>
              <a:off x="329292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4" name=""/>
            <p:cNvSpPr/>
            <p:nvPr/>
          </p:nvSpPr>
          <p:spPr>
            <a:xfrm>
              <a:off x="3318840" y="305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5" name=""/>
            <p:cNvSpPr/>
            <p:nvPr/>
          </p:nvSpPr>
          <p:spPr>
            <a:xfrm>
              <a:off x="3344040" y="3070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6" name=""/>
            <p:cNvSpPr/>
            <p:nvPr/>
          </p:nvSpPr>
          <p:spPr>
            <a:xfrm>
              <a:off x="3369240" y="307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7" name=""/>
            <p:cNvSpPr/>
            <p:nvPr/>
          </p:nvSpPr>
          <p:spPr>
            <a:xfrm>
              <a:off x="3387600" y="308412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8" name=""/>
            <p:cNvSpPr/>
            <p:nvPr/>
          </p:nvSpPr>
          <p:spPr>
            <a:xfrm>
              <a:off x="3413160" y="309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9" name=""/>
            <p:cNvSpPr/>
            <p:nvPr/>
          </p:nvSpPr>
          <p:spPr>
            <a:xfrm>
              <a:off x="343836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0" name=""/>
            <p:cNvSpPr/>
            <p:nvPr/>
          </p:nvSpPr>
          <p:spPr>
            <a:xfrm>
              <a:off x="3463920" y="3111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1" name=""/>
            <p:cNvSpPr/>
            <p:nvPr/>
          </p:nvSpPr>
          <p:spPr>
            <a:xfrm>
              <a:off x="348228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2" name=""/>
            <p:cNvSpPr/>
            <p:nvPr/>
          </p:nvSpPr>
          <p:spPr>
            <a:xfrm>
              <a:off x="3507840" y="313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3" name=""/>
            <p:cNvSpPr/>
            <p:nvPr/>
          </p:nvSpPr>
          <p:spPr>
            <a:xfrm>
              <a:off x="3533040" y="313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4" name=""/>
            <p:cNvSpPr/>
            <p:nvPr/>
          </p:nvSpPr>
          <p:spPr>
            <a:xfrm>
              <a:off x="3558240" y="31539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5" name=""/>
            <p:cNvSpPr/>
            <p:nvPr/>
          </p:nvSpPr>
          <p:spPr>
            <a:xfrm>
              <a:off x="3582360" y="3162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6" name=""/>
            <p:cNvSpPr/>
            <p:nvPr/>
          </p:nvSpPr>
          <p:spPr>
            <a:xfrm>
              <a:off x="360216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7" name=""/>
            <p:cNvSpPr/>
            <p:nvPr/>
          </p:nvSpPr>
          <p:spPr>
            <a:xfrm>
              <a:off x="3627360" y="318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8" name=""/>
            <p:cNvSpPr/>
            <p:nvPr/>
          </p:nvSpPr>
          <p:spPr>
            <a:xfrm>
              <a:off x="365148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9" name=""/>
            <p:cNvSpPr/>
            <p:nvPr/>
          </p:nvSpPr>
          <p:spPr>
            <a:xfrm>
              <a:off x="3677040" y="319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0" name=""/>
            <p:cNvSpPr/>
            <p:nvPr/>
          </p:nvSpPr>
          <p:spPr>
            <a:xfrm>
              <a:off x="369648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1" name=""/>
            <p:cNvSpPr/>
            <p:nvPr/>
          </p:nvSpPr>
          <p:spPr>
            <a:xfrm>
              <a:off x="3720600" y="321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2" name=""/>
            <p:cNvSpPr/>
            <p:nvPr/>
          </p:nvSpPr>
          <p:spPr>
            <a:xfrm>
              <a:off x="3746160" y="322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3" name=""/>
            <p:cNvSpPr/>
            <p:nvPr/>
          </p:nvSpPr>
          <p:spPr>
            <a:xfrm>
              <a:off x="3771360" y="324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4" name=""/>
            <p:cNvSpPr/>
            <p:nvPr/>
          </p:nvSpPr>
          <p:spPr>
            <a:xfrm>
              <a:off x="3796920" y="324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5" name=""/>
            <p:cNvSpPr/>
            <p:nvPr/>
          </p:nvSpPr>
          <p:spPr>
            <a:xfrm>
              <a:off x="381528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6" name=""/>
            <p:cNvSpPr/>
            <p:nvPr/>
          </p:nvSpPr>
          <p:spPr>
            <a:xfrm>
              <a:off x="3840480" y="326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7" name=""/>
            <p:cNvSpPr/>
            <p:nvPr/>
          </p:nvSpPr>
          <p:spPr>
            <a:xfrm>
              <a:off x="386604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8" name=""/>
            <p:cNvSpPr/>
            <p:nvPr/>
          </p:nvSpPr>
          <p:spPr>
            <a:xfrm>
              <a:off x="3891240" y="328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9" name=""/>
            <p:cNvSpPr/>
            <p:nvPr/>
          </p:nvSpPr>
          <p:spPr>
            <a:xfrm>
              <a:off x="3909600" y="329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0" name=""/>
            <p:cNvSpPr/>
            <p:nvPr/>
          </p:nvSpPr>
          <p:spPr>
            <a:xfrm>
              <a:off x="3935160" y="330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1" name=""/>
            <p:cNvSpPr/>
            <p:nvPr/>
          </p:nvSpPr>
          <p:spPr>
            <a:xfrm>
              <a:off x="396036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2" name=""/>
            <p:cNvSpPr/>
            <p:nvPr/>
          </p:nvSpPr>
          <p:spPr>
            <a:xfrm>
              <a:off x="3985560" y="332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3" name=""/>
            <p:cNvSpPr/>
            <p:nvPr/>
          </p:nvSpPr>
          <p:spPr>
            <a:xfrm>
              <a:off x="4004280" y="333180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4" name=""/>
            <p:cNvSpPr/>
            <p:nvPr/>
          </p:nvSpPr>
          <p:spPr>
            <a:xfrm>
              <a:off x="4029480" y="333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5" name=""/>
            <p:cNvSpPr/>
            <p:nvPr/>
          </p:nvSpPr>
          <p:spPr>
            <a:xfrm>
              <a:off x="4055040" y="3352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6" name=""/>
            <p:cNvSpPr/>
            <p:nvPr/>
          </p:nvSpPr>
          <p:spPr>
            <a:xfrm>
              <a:off x="4080240" y="335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7" name=""/>
            <p:cNvSpPr/>
            <p:nvPr/>
          </p:nvSpPr>
          <p:spPr>
            <a:xfrm>
              <a:off x="4105800" y="3366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8" name=""/>
            <p:cNvSpPr/>
            <p:nvPr/>
          </p:nvSpPr>
          <p:spPr>
            <a:xfrm>
              <a:off x="4124160" y="3381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9" name=""/>
            <p:cNvSpPr/>
            <p:nvPr/>
          </p:nvSpPr>
          <p:spPr>
            <a:xfrm>
              <a:off x="4149360" y="338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0" name=""/>
            <p:cNvSpPr/>
            <p:nvPr/>
          </p:nvSpPr>
          <p:spPr>
            <a:xfrm>
              <a:off x="4174920" y="3395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1" name=""/>
            <p:cNvSpPr/>
            <p:nvPr/>
          </p:nvSpPr>
          <p:spPr>
            <a:xfrm>
              <a:off x="4198680" y="340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2" name=""/>
            <p:cNvSpPr/>
            <p:nvPr/>
          </p:nvSpPr>
          <p:spPr>
            <a:xfrm>
              <a:off x="421848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3" name=""/>
            <p:cNvSpPr/>
            <p:nvPr/>
          </p:nvSpPr>
          <p:spPr>
            <a:xfrm>
              <a:off x="4243680" y="3423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4" name=""/>
            <p:cNvSpPr/>
            <p:nvPr/>
          </p:nvSpPr>
          <p:spPr>
            <a:xfrm>
              <a:off x="4267800" y="3436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5" name=""/>
            <p:cNvSpPr/>
            <p:nvPr/>
          </p:nvSpPr>
          <p:spPr>
            <a:xfrm>
              <a:off x="4293360" y="3444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6" name=""/>
            <p:cNvSpPr/>
            <p:nvPr/>
          </p:nvSpPr>
          <p:spPr>
            <a:xfrm>
              <a:off x="4313160" y="3450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7" name=""/>
            <p:cNvSpPr/>
            <p:nvPr/>
          </p:nvSpPr>
          <p:spPr>
            <a:xfrm>
              <a:off x="4338720" y="34653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18" name=""/>
          <p:cNvSpPr/>
          <p:nvPr/>
        </p:nvSpPr>
        <p:spPr>
          <a:xfrm>
            <a:off x="669960" y="7826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9" name=""/>
          <p:cNvSpPr/>
          <p:nvPr/>
        </p:nvSpPr>
        <p:spPr>
          <a:xfrm>
            <a:off x="669960" y="1208160"/>
            <a:ext cx="1872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0" name=""/>
          <p:cNvSpPr/>
          <p:nvPr/>
        </p:nvSpPr>
        <p:spPr>
          <a:xfrm>
            <a:off x="669960" y="1639800"/>
            <a:ext cx="1872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1" name=""/>
          <p:cNvSpPr/>
          <p:nvPr/>
        </p:nvSpPr>
        <p:spPr>
          <a:xfrm>
            <a:off x="669960" y="206388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2" name=""/>
          <p:cNvSpPr/>
          <p:nvPr/>
        </p:nvSpPr>
        <p:spPr>
          <a:xfrm>
            <a:off x="669960" y="25034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3" name=""/>
          <p:cNvSpPr/>
          <p:nvPr/>
        </p:nvSpPr>
        <p:spPr>
          <a:xfrm>
            <a:off x="669960" y="2927520"/>
            <a:ext cx="1872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4" name=""/>
          <p:cNvSpPr/>
          <p:nvPr/>
        </p:nvSpPr>
        <p:spPr>
          <a:xfrm>
            <a:off x="669960" y="335916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5" name=""/>
          <p:cNvSpPr/>
          <p:nvPr/>
        </p:nvSpPr>
        <p:spPr>
          <a:xfrm>
            <a:off x="1865160" y="7826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6" name=""/>
          <p:cNvSpPr/>
          <p:nvPr/>
        </p:nvSpPr>
        <p:spPr>
          <a:xfrm>
            <a:off x="1865160" y="1208160"/>
            <a:ext cx="1890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7" name=""/>
          <p:cNvSpPr/>
          <p:nvPr/>
        </p:nvSpPr>
        <p:spPr>
          <a:xfrm>
            <a:off x="1865160" y="1639800"/>
            <a:ext cx="1890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8" name=""/>
          <p:cNvSpPr/>
          <p:nvPr/>
        </p:nvSpPr>
        <p:spPr>
          <a:xfrm>
            <a:off x="1865160" y="206388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9" name=""/>
          <p:cNvSpPr/>
          <p:nvPr/>
        </p:nvSpPr>
        <p:spPr>
          <a:xfrm>
            <a:off x="1865160" y="25034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0" name=""/>
          <p:cNvSpPr/>
          <p:nvPr/>
        </p:nvSpPr>
        <p:spPr>
          <a:xfrm>
            <a:off x="1865160" y="2927520"/>
            <a:ext cx="1890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1" name=""/>
          <p:cNvSpPr/>
          <p:nvPr/>
        </p:nvSpPr>
        <p:spPr>
          <a:xfrm>
            <a:off x="1865160" y="335916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2" name=""/>
          <p:cNvSpPr/>
          <p:nvPr/>
        </p:nvSpPr>
        <p:spPr>
          <a:xfrm>
            <a:off x="30862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3" name=""/>
          <p:cNvSpPr/>
          <p:nvPr/>
        </p:nvSpPr>
        <p:spPr>
          <a:xfrm>
            <a:off x="30862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4" name=""/>
          <p:cNvSpPr/>
          <p:nvPr/>
        </p:nvSpPr>
        <p:spPr>
          <a:xfrm>
            <a:off x="30862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5" name=""/>
          <p:cNvSpPr/>
          <p:nvPr/>
        </p:nvSpPr>
        <p:spPr>
          <a:xfrm>
            <a:off x="30862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6" name=""/>
          <p:cNvSpPr/>
          <p:nvPr/>
        </p:nvSpPr>
        <p:spPr>
          <a:xfrm>
            <a:off x="30862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7" name=""/>
          <p:cNvSpPr/>
          <p:nvPr/>
        </p:nvSpPr>
        <p:spPr>
          <a:xfrm>
            <a:off x="30862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8" name=""/>
          <p:cNvSpPr/>
          <p:nvPr/>
        </p:nvSpPr>
        <p:spPr>
          <a:xfrm>
            <a:off x="30862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9" name=""/>
          <p:cNvSpPr/>
          <p:nvPr/>
        </p:nvSpPr>
        <p:spPr>
          <a:xfrm>
            <a:off x="42814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0" name=""/>
          <p:cNvSpPr/>
          <p:nvPr/>
        </p:nvSpPr>
        <p:spPr>
          <a:xfrm>
            <a:off x="42814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1" name=""/>
          <p:cNvSpPr/>
          <p:nvPr/>
        </p:nvSpPr>
        <p:spPr>
          <a:xfrm>
            <a:off x="42814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2" name=""/>
          <p:cNvSpPr/>
          <p:nvPr/>
        </p:nvSpPr>
        <p:spPr>
          <a:xfrm>
            <a:off x="42814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3" name=""/>
          <p:cNvSpPr/>
          <p:nvPr/>
        </p:nvSpPr>
        <p:spPr>
          <a:xfrm>
            <a:off x="42814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4" name=""/>
          <p:cNvSpPr/>
          <p:nvPr/>
        </p:nvSpPr>
        <p:spPr>
          <a:xfrm>
            <a:off x="42814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5" name=""/>
          <p:cNvSpPr/>
          <p:nvPr/>
        </p:nvSpPr>
        <p:spPr>
          <a:xfrm>
            <a:off x="42814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6" name=""/>
          <p:cNvSpPr/>
          <p:nvPr/>
        </p:nvSpPr>
        <p:spPr>
          <a:xfrm>
            <a:off x="1789200" y="1413000"/>
            <a:ext cx="3348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7" name=""/>
          <p:cNvSpPr/>
          <p:nvPr/>
        </p:nvSpPr>
        <p:spPr>
          <a:xfrm>
            <a:off x="1852920" y="14558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8" name=""/>
          <p:cNvSpPr/>
          <p:nvPr/>
        </p:nvSpPr>
        <p:spPr>
          <a:xfrm>
            <a:off x="3022560" y="2693880"/>
            <a:ext cx="3272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9" name=""/>
          <p:cNvSpPr/>
          <p:nvPr/>
        </p:nvSpPr>
        <p:spPr>
          <a:xfrm>
            <a:off x="3079800" y="273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0" name=""/>
          <p:cNvSpPr/>
          <p:nvPr/>
        </p:nvSpPr>
        <p:spPr>
          <a:xfrm>
            <a:off x="4206960" y="56340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1" name=""/>
          <p:cNvSpPr/>
          <p:nvPr/>
        </p:nvSpPr>
        <p:spPr>
          <a:xfrm>
            <a:off x="4262760" y="606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2" name=""/>
          <p:cNvSpPr/>
          <p:nvPr/>
        </p:nvSpPr>
        <p:spPr>
          <a:xfrm>
            <a:off x="1041480" y="811080"/>
            <a:ext cx="3333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3" name=""/>
          <p:cNvSpPr/>
          <p:nvPr/>
        </p:nvSpPr>
        <p:spPr>
          <a:xfrm>
            <a:off x="11034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4" name=""/>
          <p:cNvSpPr/>
          <p:nvPr/>
        </p:nvSpPr>
        <p:spPr>
          <a:xfrm>
            <a:off x="2211480" y="811080"/>
            <a:ext cx="334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5" name=""/>
          <p:cNvSpPr/>
          <p:nvPr/>
        </p:nvSpPr>
        <p:spPr>
          <a:xfrm>
            <a:off x="22752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6" name=""/>
          <p:cNvSpPr/>
          <p:nvPr/>
        </p:nvSpPr>
        <p:spPr>
          <a:xfrm>
            <a:off x="3375000" y="81108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7" name=""/>
          <p:cNvSpPr/>
          <p:nvPr/>
        </p:nvSpPr>
        <p:spPr>
          <a:xfrm>
            <a:off x="343224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58" name=""/>
          <p:cNvGrpSpPr/>
          <p:nvPr/>
        </p:nvGrpSpPr>
        <p:grpSpPr>
          <a:xfrm>
            <a:off x="625320" y="790560"/>
            <a:ext cx="289800" cy="2816280"/>
            <a:chOff x="625320" y="790560"/>
            <a:chExt cx="289800" cy="2816280"/>
          </a:xfrm>
        </p:grpSpPr>
        <p:sp>
          <p:nvSpPr>
            <p:cNvPr id="3759" name=""/>
            <p:cNvSpPr/>
            <p:nvPr/>
          </p:nvSpPr>
          <p:spPr>
            <a:xfrm>
              <a:off x="625320" y="790560"/>
              <a:ext cx="24516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0" name=""/>
            <p:cNvSpPr/>
            <p:nvPr/>
          </p:nvSpPr>
          <p:spPr>
            <a:xfrm flipH="1">
              <a:off x="631800" y="790560"/>
              <a:ext cx="28332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61" name=""/>
          <p:cNvGrpSpPr/>
          <p:nvPr/>
        </p:nvGrpSpPr>
        <p:grpSpPr>
          <a:xfrm>
            <a:off x="1822320" y="790560"/>
            <a:ext cx="293400" cy="2816280"/>
            <a:chOff x="1822320" y="790560"/>
            <a:chExt cx="293400" cy="2816280"/>
          </a:xfrm>
        </p:grpSpPr>
        <p:sp>
          <p:nvSpPr>
            <p:cNvPr id="3762" name=""/>
            <p:cNvSpPr/>
            <p:nvPr/>
          </p:nvSpPr>
          <p:spPr>
            <a:xfrm>
              <a:off x="1822320" y="790560"/>
              <a:ext cx="24984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3" name=""/>
            <p:cNvSpPr/>
            <p:nvPr/>
          </p:nvSpPr>
          <p:spPr>
            <a:xfrm flipH="1">
              <a:off x="1834920" y="790560"/>
              <a:ext cx="28080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64" name=""/>
          <p:cNvGrpSpPr/>
          <p:nvPr/>
        </p:nvGrpSpPr>
        <p:grpSpPr>
          <a:xfrm>
            <a:off x="3048120" y="790560"/>
            <a:ext cx="296280" cy="2816280"/>
            <a:chOff x="3048120" y="790560"/>
            <a:chExt cx="296280" cy="2816280"/>
          </a:xfrm>
        </p:grpSpPr>
        <p:sp>
          <p:nvSpPr>
            <p:cNvPr id="3765" name=""/>
            <p:cNvSpPr/>
            <p:nvPr/>
          </p:nvSpPr>
          <p:spPr>
            <a:xfrm>
              <a:off x="3048120" y="790560"/>
              <a:ext cx="24552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6" name=""/>
            <p:cNvSpPr/>
            <p:nvPr/>
          </p:nvSpPr>
          <p:spPr>
            <a:xfrm flipH="1">
              <a:off x="3060720" y="790560"/>
              <a:ext cx="28368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67" name=""/>
          <p:cNvGrpSpPr/>
          <p:nvPr/>
        </p:nvGrpSpPr>
        <p:grpSpPr>
          <a:xfrm>
            <a:off x="4232160" y="790560"/>
            <a:ext cx="295200" cy="2816280"/>
            <a:chOff x="4232160" y="790560"/>
            <a:chExt cx="295200" cy="2816280"/>
          </a:xfrm>
        </p:grpSpPr>
        <p:sp>
          <p:nvSpPr>
            <p:cNvPr id="3768" name=""/>
            <p:cNvSpPr/>
            <p:nvPr/>
          </p:nvSpPr>
          <p:spPr>
            <a:xfrm>
              <a:off x="4232160" y="790560"/>
              <a:ext cx="24588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9" name=""/>
            <p:cNvSpPr/>
            <p:nvPr/>
          </p:nvSpPr>
          <p:spPr>
            <a:xfrm flipH="1">
              <a:off x="4244400" y="790560"/>
              <a:ext cx="28296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70" name=""/>
          <p:cNvSpPr/>
          <p:nvPr/>
        </p:nvSpPr>
        <p:spPr>
          <a:xfrm>
            <a:off x="185760" y="5421240"/>
            <a:ext cx="4753080" cy="100800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1" name=""/>
          <p:cNvSpPr/>
          <p:nvPr/>
        </p:nvSpPr>
        <p:spPr>
          <a:xfrm flipV="1">
            <a:off x="173160" y="5361120"/>
            <a:ext cx="4829040" cy="106344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72" name=""/>
          <p:cNvGrpSpPr/>
          <p:nvPr/>
        </p:nvGrpSpPr>
        <p:grpSpPr>
          <a:xfrm>
            <a:off x="5378040" y="855720"/>
            <a:ext cx="3698280" cy="2193840"/>
            <a:chOff x="5378040" y="855720"/>
            <a:chExt cx="3698280" cy="2193840"/>
          </a:xfrm>
        </p:grpSpPr>
        <p:sp>
          <p:nvSpPr>
            <p:cNvPr id="3773" name=""/>
            <p:cNvSpPr/>
            <p:nvPr/>
          </p:nvSpPr>
          <p:spPr>
            <a:xfrm>
              <a:off x="5546880" y="855720"/>
              <a:ext cx="3312720" cy="219384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4" name=""/>
            <p:cNvSpPr/>
            <p:nvPr/>
          </p:nvSpPr>
          <p:spPr>
            <a:xfrm>
              <a:off x="5378040" y="993600"/>
              <a:ext cx="3698280" cy="19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174600" indent="-174600">
                <a:lnSpc>
                  <a:spcPct val="100000"/>
                </a:lnSpc>
                <a:buClr>
                  <a:srgbClr val="ffffff"/>
                </a:buClr>
                <a:buSzPct val="75000"/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Commoditized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buClr>
                  <a:srgbClr val="ffffff"/>
                </a:buClr>
                <a:buSzPct val="75000"/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Overcapitalized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buClr>
                  <a:srgbClr val="ffffff"/>
                </a:buClr>
                <a:buSzPct val="75000"/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Globalized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Can’t make compensatory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return in traditional asset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business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5" name=""/>
          <p:cNvGrpSpPr/>
          <p:nvPr/>
        </p:nvGrpSpPr>
        <p:grpSpPr>
          <a:xfrm>
            <a:off x="806400" y="717480"/>
            <a:ext cx="3492360" cy="3166920"/>
            <a:chOff x="806400" y="717480"/>
            <a:chExt cx="3492360" cy="3166920"/>
          </a:xfrm>
        </p:grpSpPr>
        <p:sp>
          <p:nvSpPr>
            <p:cNvPr id="3776" name=""/>
            <p:cNvSpPr/>
            <p:nvPr/>
          </p:nvSpPr>
          <p:spPr>
            <a:xfrm>
              <a:off x="3312360" y="717480"/>
              <a:ext cx="986400" cy="3166920"/>
            </a:xfrm>
            <a:custGeom>
              <a:avLst/>
              <a:gdLst/>
              <a:ahLst/>
              <a:rect l="l" t="t" r="r" b="b"/>
              <a:pathLst>
                <a:path w="151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1" y="420"/>
                    <a:pt x="151" y="406"/>
                  </a:cubicBezTo>
                  <a:lnTo>
                    <a:pt x="151" y="25"/>
                  </a:lnTo>
                  <a:cubicBezTo>
                    <a:pt x="151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7" name=""/>
            <p:cNvSpPr/>
            <p:nvPr/>
          </p:nvSpPr>
          <p:spPr>
            <a:xfrm>
              <a:off x="20592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8" name=""/>
            <p:cNvSpPr/>
            <p:nvPr/>
          </p:nvSpPr>
          <p:spPr>
            <a:xfrm>
              <a:off x="8064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6" y="0"/>
                  </a:moveTo>
                  <a:cubicBezTo>
                    <a:pt x="12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2" y="431"/>
                    <a:pt x="26" y="431"/>
                  </a:cubicBezTo>
                  <a:lnTo>
                    <a:pt x="127" y="431"/>
                  </a:lnTo>
                  <a:cubicBezTo>
                    <a:pt x="141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1" y="0"/>
                    <a:pt x="127" y="0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79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0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1C15638-4AF5-4E6A-9BCE-A006645E2529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1" name=""/>
          <p:cNvSpPr/>
          <p:nvPr/>
        </p:nvSpPr>
        <p:spPr>
          <a:xfrm>
            <a:off x="668160" y="616104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82" name=""/>
          <p:cNvGrpSpPr/>
          <p:nvPr/>
        </p:nvGrpSpPr>
        <p:grpSpPr>
          <a:xfrm>
            <a:off x="863640" y="6235560"/>
            <a:ext cx="971280" cy="76320"/>
            <a:chOff x="863640" y="6235560"/>
            <a:chExt cx="971280" cy="76320"/>
          </a:xfrm>
        </p:grpSpPr>
        <p:sp>
          <p:nvSpPr>
            <p:cNvPr id="3783" name=""/>
            <p:cNvSpPr/>
            <p:nvPr/>
          </p:nvSpPr>
          <p:spPr>
            <a:xfrm>
              <a:off x="863640" y="6270480"/>
              <a:ext cx="92232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4" name=""/>
            <p:cNvSpPr/>
            <p:nvPr/>
          </p:nvSpPr>
          <p:spPr>
            <a:xfrm>
              <a:off x="177444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85" name=""/>
          <p:cNvGrpSpPr/>
          <p:nvPr/>
        </p:nvGrpSpPr>
        <p:grpSpPr>
          <a:xfrm>
            <a:off x="2013120" y="6235560"/>
            <a:ext cx="1007640" cy="76320"/>
            <a:chOff x="2013120" y="6235560"/>
            <a:chExt cx="1007640" cy="76320"/>
          </a:xfrm>
        </p:grpSpPr>
        <p:sp>
          <p:nvSpPr>
            <p:cNvPr id="3786" name=""/>
            <p:cNvSpPr/>
            <p:nvPr/>
          </p:nvSpPr>
          <p:spPr>
            <a:xfrm>
              <a:off x="2013120" y="6270480"/>
              <a:ext cx="95976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7" name=""/>
            <p:cNvSpPr/>
            <p:nvPr/>
          </p:nvSpPr>
          <p:spPr>
            <a:xfrm>
              <a:off x="296028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88" name=""/>
          <p:cNvGrpSpPr/>
          <p:nvPr/>
        </p:nvGrpSpPr>
        <p:grpSpPr>
          <a:xfrm>
            <a:off x="3205080" y="6235560"/>
            <a:ext cx="978120" cy="76320"/>
            <a:chOff x="3205080" y="6235560"/>
            <a:chExt cx="978120" cy="76320"/>
          </a:xfrm>
        </p:grpSpPr>
        <p:sp>
          <p:nvSpPr>
            <p:cNvPr id="3789" name=""/>
            <p:cNvSpPr/>
            <p:nvPr/>
          </p:nvSpPr>
          <p:spPr>
            <a:xfrm>
              <a:off x="3205080" y="6270480"/>
              <a:ext cx="92988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0" name=""/>
            <p:cNvSpPr/>
            <p:nvPr/>
          </p:nvSpPr>
          <p:spPr>
            <a:xfrm>
              <a:off x="412272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91" name=""/>
          <p:cNvSpPr/>
          <p:nvPr/>
        </p:nvSpPr>
        <p:spPr>
          <a:xfrm>
            <a:off x="601560" y="5880240"/>
            <a:ext cx="3240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2" name=""/>
          <p:cNvSpPr/>
          <p:nvPr/>
        </p:nvSpPr>
        <p:spPr>
          <a:xfrm>
            <a:off x="663840" y="592128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3" name=""/>
          <p:cNvSpPr/>
          <p:nvPr/>
        </p:nvSpPr>
        <p:spPr>
          <a:xfrm>
            <a:off x="17496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4" name=""/>
          <p:cNvSpPr/>
          <p:nvPr/>
        </p:nvSpPr>
        <p:spPr>
          <a:xfrm>
            <a:off x="180540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5" name=""/>
          <p:cNvSpPr/>
          <p:nvPr/>
        </p:nvSpPr>
        <p:spPr>
          <a:xfrm>
            <a:off x="29178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6" name=""/>
          <p:cNvSpPr/>
          <p:nvPr/>
        </p:nvSpPr>
        <p:spPr>
          <a:xfrm>
            <a:off x="297396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7" name=""/>
          <p:cNvSpPr/>
          <p:nvPr/>
        </p:nvSpPr>
        <p:spPr>
          <a:xfrm>
            <a:off x="4079880" y="5880240"/>
            <a:ext cx="40176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8" name=""/>
          <p:cNvSpPr/>
          <p:nvPr/>
        </p:nvSpPr>
        <p:spPr>
          <a:xfrm>
            <a:off x="413424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9" name=""/>
          <p:cNvSpPr/>
          <p:nvPr/>
        </p:nvSpPr>
        <p:spPr>
          <a:xfrm>
            <a:off x="1182600" y="5981760"/>
            <a:ext cx="322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0" name=""/>
          <p:cNvSpPr/>
          <p:nvPr/>
        </p:nvSpPr>
        <p:spPr>
          <a:xfrm>
            <a:off x="124308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1" name=""/>
          <p:cNvSpPr/>
          <p:nvPr/>
        </p:nvSpPr>
        <p:spPr>
          <a:xfrm>
            <a:off x="2355840" y="5981760"/>
            <a:ext cx="324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2" name=""/>
          <p:cNvSpPr/>
          <p:nvPr/>
        </p:nvSpPr>
        <p:spPr>
          <a:xfrm>
            <a:off x="241776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3" name=""/>
          <p:cNvSpPr/>
          <p:nvPr/>
        </p:nvSpPr>
        <p:spPr>
          <a:xfrm>
            <a:off x="3552840" y="5981760"/>
            <a:ext cx="31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4" name=""/>
          <p:cNvSpPr/>
          <p:nvPr/>
        </p:nvSpPr>
        <p:spPr>
          <a:xfrm>
            <a:off x="360864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5" name=""/>
          <p:cNvSpPr/>
          <p:nvPr/>
        </p:nvSpPr>
        <p:spPr>
          <a:xfrm>
            <a:off x="1822320" y="616104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6" name=""/>
          <p:cNvSpPr/>
          <p:nvPr/>
        </p:nvSpPr>
        <p:spPr>
          <a:xfrm>
            <a:off x="3016080" y="616104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7" name=""/>
          <p:cNvSpPr/>
          <p:nvPr/>
        </p:nvSpPr>
        <p:spPr>
          <a:xfrm>
            <a:off x="4183200" y="616104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8" name=""/>
          <p:cNvSpPr/>
          <p:nvPr/>
        </p:nvSpPr>
        <p:spPr>
          <a:xfrm>
            <a:off x="185760" y="5830920"/>
            <a:ext cx="4753080" cy="10080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9" name=""/>
          <p:cNvSpPr/>
          <p:nvPr/>
        </p:nvSpPr>
        <p:spPr>
          <a:xfrm flipV="1">
            <a:off x="173160" y="5770080"/>
            <a:ext cx="4829040" cy="10638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0" name=""/>
          <p:cNvSpPr/>
          <p:nvPr/>
        </p:nvSpPr>
        <p:spPr>
          <a:xfrm>
            <a:off x="5199120" y="1001880"/>
            <a:ext cx="3725640" cy="190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1" name=""/>
          <p:cNvSpPr/>
          <p:nvPr/>
        </p:nvSpPr>
        <p:spPr>
          <a:xfrm>
            <a:off x="503280" y="188928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2" name=""/>
          <p:cNvSpPr/>
          <p:nvPr/>
        </p:nvSpPr>
        <p:spPr>
          <a:xfrm>
            <a:off x="568800" y="192564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3" name=""/>
          <p:cNvSpPr/>
          <p:nvPr/>
        </p:nvSpPr>
        <p:spPr>
          <a:xfrm>
            <a:off x="1093680" y="566640"/>
            <a:ext cx="3463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4" name=""/>
          <p:cNvSpPr/>
          <p:nvPr/>
        </p:nvSpPr>
        <p:spPr>
          <a:xfrm>
            <a:off x="2371680" y="566640"/>
            <a:ext cx="33984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5" name=""/>
          <p:cNvSpPr/>
          <p:nvPr/>
        </p:nvSpPr>
        <p:spPr>
          <a:xfrm>
            <a:off x="3619440" y="566640"/>
            <a:ext cx="34596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6" name=""/>
          <p:cNvSpPr/>
          <p:nvPr/>
        </p:nvSpPr>
        <p:spPr>
          <a:xfrm flipV="1">
            <a:off x="758880" y="919080"/>
            <a:ext cx="1116000" cy="13226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7" name=""/>
          <p:cNvSpPr/>
          <p:nvPr/>
        </p:nvSpPr>
        <p:spPr>
          <a:xfrm flipV="1">
            <a:off x="752400" y="1388880"/>
            <a:ext cx="1116000" cy="8442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8" name=""/>
          <p:cNvSpPr/>
          <p:nvPr/>
        </p:nvSpPr>
        <p:spPr>
          <a:xfrm flipV="1">
            <a:off x="752400" y="1800360"/>
            <a:ext cx="1109880" cy="4413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9" name=""/>
          <p:cNvSpPr/>
          <p:nvPr/>
        </p:nvSpPr>
        <p:spPr>
          <a:xfrm flipV="1">
            <a:off x="758880" y="2241360"/>
            <a:ext cx="1103400" cy="6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0" name=""/>
          <p:cNvSpPr/>
          <p:nvPr/>
        </p:nvSpPr>
        <p:spPr>
          <a:xfrm>
            <a:off x="752400" y="2247840"/>
            <a:ext cx="1122480" cy="4348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1" name=""/>
          <p:cNvSpPr/>
          <p:nvPr/>
        </p:nvSpPr>
        <p:spPr>
          <a:xfrm>
            <a:off x="784080" y="2255760"/>
            <a:ext cx="109728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2" name=""/>
          <p:cNvSpPr/>
          <p:nvPr/>
        </p:nvSpPr>
        <p:spPr>
          <a:xfrm>
            <a:off x="779400" y="2233440"/>
            <a:ext cx="1141560" cy="1344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3" name=""/>
          <p:cNvSpPr/>
          <p:nvPr/>
        </p:nvSpPr>
        <p:spPr>
          <a:xfrm flipV="1">
            <a:off x="1992240" y="903240"/>
            <a:ext cx="1136880" cy="860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4" name=""/>
          <p:cNvSpPr/>
          <p:nvPr/>
        </p:nvSpPr>
        <p:spPr>
          <a:xfrm flipV="1">
            <a:off x="1992240" y="1389240"/>
            <a:ext cx="1149480" cy="382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5" name=""/>
          <p:cNvSpPr/>
          <p:nvPr/>
        </p:nvSpPr>
        <p:spPr>
          <a:xfrm>
            <a:off x="2013120" y="1785960"/>
            <a:ext cx="1116000" cy="284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6" name=""/>
          <p:cNvSpPr/>
          <p:nvPr/>
        </p:nvSpPr>
        <p:spPr>
          <a:xfrm>
            <a:off x="2019240" y="1771560"/>
            <a:ext cx="1128600" cy="4701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7" name=""/>
          <p:cNvSpPr/>
          <p:nvPr/>
        </p:nvSpPr>
        <p:spPr>
          <a:xfrm>
            <a:off x="2000160" y="1755720"/>
            <a:ext cx="1135080" cy="941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8" name=""/>
          <p:cNvSpPr/>
          <p:nvPr/>
        </p:nvSpPr>
        <p:spPr>
          <a:xfrm>
            <a:off x="2000160" y="1763640"/>
            <a:ext cx="1147680" cy="13892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9" name=""/>
          <p:cNvSpPr/>
          <p:nvPr/>
        </p:nvSpPr>
        <p:spPr>
          <a:xfrm>
            <a:off x="2019240" y="1785960"/>
            <a:ext cx="1109880" cy="18082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0" name=""/>
          <p:cNvSpPr/>
          <p:nvPr/>
        </p:nvSpPr>
        <p:spPr>
          <a:xfrm flipV="1">
            <a:off x="3240000" y="918720"/>
            <a:ext cx="1135080" cy="22114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1" name=""/>
          <p:cNvSpPr/>
          <p:nvPr/>
        </p:nvSpPr>
        <p:spPr>
          <a:xfrm flipV="1">
            <a:off x="3240000" y="1388880"/>
            <a:ext cx="1155960" cy="1741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2" name=""/>
          <p:cNvSpPr/>
          <p:nvPr/>
        </p:nvSpPr>
        <p:spPr>
          <a:xfrm flipV="1">
            <a:off x="3240000" y="1777680"/>
            <a:ext cx="1168560" cy="1366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3" name=""/>
          <p:cNvSpPr/>
          <p:nvPr/>
        </p:nvSpPr>
        <p:spPr>
          <a:xfrm flipV="1">
            <a:off x="3240000" y="2255760"/>
            <a:ext cx="116064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4" name=""/>
          <p:cNvSpPr/>
          <p:nvPr/>
        </p:nvSpPr>
        <p:spPr>
          <a:xfrm flipV="1">
            <a:off x="3240000" y="2703600"/>
            <a:ext cx="1135080" cy="426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5" name=""/>
          <p:cNvSpPr/>
          <p:nvPr/>
        </p:nvSpPr>
        <p:spPr>
          <a:xfrm flipV="1">
            <a:off x="3240000" y="3122640"/>
            <a:ext cx="1147680" cy="7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6" name=""/>
          <p:cNvSpPr/>
          <p:nvPr/>
        </p:nvSpPr>
        <p:spPr>
          <a:xfrm>
            <a:off x="3240000" y="3122640"/>
            <a:ext cx="1187640" cy="4716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7" name=""/>
          <p:cNvSpPr/>
          <p:nvPr/>
        </p:nvSpPr>
        <p:spPr>
          <a:xfrm>
            <a:off x="588960" y="79380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8" name=""/>
          <p:cNvSpPr/>
          <p:nvPr/>
        </p:nvSpPr>
        <p:spPr>
          <a:xfrm>
            <a:off x="588960" y="123516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9" name=""/>
          <p:cNvSpPr/>
          <p:nvPr/>
        </p:nvSpPr>
        <p:spPr>
          <a:xfrm>
            <a:off x="588960" y="16747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0" name=""/>
          <p:cNvSpPr/>
          <p:nvPr/>
        </p:nvSpPr>
        <p:spPr>
          <a:xfrm>
            <a:off x="588960" y="2124000"/>
            <a:ext cx="1951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1" name=""/>
          <p:cNvSpPr/>
          <p:nvPr/>
        </p:nvSpPr>
        <p:spPr>
          <a:xfrm>
            <a:off x="588960" y="257976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2" name=""/>
          <p:cNvSpPr/>
          <p:nvPr/>
        </p:nvSpPr>
        <p:spPr>
          <a:xfrm>
            <a:off x="588960" y="30193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3" name=""/>
          <p:cNvSpPr/>
          <p:nvPr/>
        </p:nvSpPr>
        <p:spPr>
          <a:xfrm>
            <a:off x="588960" y="346860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4" name=""/>
          <p:cNvSpPr/>
          <p:nvPr/>
        </p:nvSpPr>
        <p:spPr>
          <a:xfrm>
            <a:off x="1822320" y="79380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5" name=""/>
          <p:cNvSpPr/>
          <p:nvPr/>
        </p:nvSpPr>
        <p:spPr>
          <a:xfrm>
            <a:off x="1822320" y="123516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6" name=""/>
          <p:cNvSpPr/>
          <p:nvPr/>
        </p:nvSpPr>
        <p:spPr>
          <a:xfrm>
            <a:off x="1822320" y="16747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7" name=""/>
          <p:cNvSpPr/>
          <p:nvPr/>
        </p:nvSpPr>
        <p:spPr>
          <a:xfrm>
            <a:off x="1822320" y="2124000"/>
            <a:ext cx="203400" cy="2271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8" name=""/>
          <p:cNvSpPr/>
          <p:nvPr/>
        </p:nvSpPr>
        <p:spPr>
          <a:xfrm>
            <a:off x="1822320" y="257976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9" name=""/>
          <p:cNvSpPr/>
          <p:nvPr/>
        </p:nvSpPr>
        <p:spPr>
          <a:xfrm>
            <a:off x="1822320" y="30193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0" name=""/>
          <p:cNvSpPr/>
          <p:nvPr/>
        </p:nvSpPr>
        <p:spPr>
          <a:xfrm>
            <a:off x="1822320" y="346860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1" name=""/>
          <p:cNvSpPr/>
          <p:nvPr/>
        </p:nvSpPr>
        <p:spPr>
          <a:xfrm>
            <a:off x="3095640" y="79380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2" name=""/>
          <p:cNvSpPr/>
          <p:nvPr/>
        </p:nvSpPr>
        <p:spPr>
          <a:xfrm>
            <a:off x="3095640" y="123516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3" name=""/>
          <p:cNvSpPr/>
          <p:nvPr/>
        </p:nvSpPr>
        <p:spPr>
          <a:xfrm>
            <a:off x="3095640" y="16747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4" name=""/>
          <p:cNvSpPr/>
          <p:nvPr/>
        </p:nvSpPr>
        <p:spPr>
          <a:xfrm>
            <a:off x="3095640" y="2124000"/>
            <a:ext cx="1969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5" name=""/>
          <p:cNvSpPr/>
          <p:nvPr/>
        </p:nvSpPr>
        <p:spPr>
          <a:xfrm>
            <a:off x="3095640" y="257976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6" name=""/>
          <p:cNvSpPr/>
          <p:nvPr/>
        </p:nvSpPr>
        <p:spPr>
          <a:xfrm>
            <a:off x="3095640" y="30193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7" name=""/>
          <p:cNvSpPr/>
          <p:nvPr/>
        </p:nvSpPr>
        <p:spPr>
          <a:xfrm>
            <a:off x="3095640" y="346860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8" name=""/>
          <p:cNvSpPr/>
          <p:nvPr/>
        </p:nvSpPr>
        <p:spPr>
          <a:xfrm>
            <a:off x="4336920" y="79380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9" name=""/>
          <p:cNvSpPr/>
          <p:nvPr/>
        </p:nvSpPr>
        <p:spPr>
          <a:xfrm>
            <a:off x="4336920" y="123516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0" name=""/>
          <p:cNvSpPr/>
          <p:nvPr/>
        </p:nvSpPr>
        <p:spPr>
          <a:xfrm>
            <a:off x="4336920" y="16747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1" name=""/>
          <p:cNvSpPr/>
          <p:nvPr/>
        </p:nvSpPr>
        <p:spPr>
          <a:xfrm>
            <a:off x="4336920" y="2124000"/>
            <a:ext cx="19548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2" name=""/>
          <p:cNvSpPr/>
          <p:nvPr/>
        </p:nvSpPr>
        <p:spPr>
          <a:xfrm>
            <a:off x="4336920" y="257976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3" name=""/>
          <p:cNvSpPr/>
          <p:nvPr/>
        </p:nvSpPr>
        <p:spPr>
          <a:xfrm>
            <a:off x="4336920" y="30193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4" name=""/>
          <p:cNvSpPr/>
          <p:nvPr/>
        </p:nvSpPr>
        <p:spPr>
          <a:xfrm>
            <a:off x="4336920" y="346860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5" name=""/>
          <p:cNvSpPr/>
          <p:nvPr/>
        </p:nvSpPr>
        <p:spPr>
          <a:xfrm>
            <a:off x="1751040" y="1447920"/>
            <a:ext cx="33804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6" name=""/>
          <p:cNvSpPr/>
          <p:nvPr/>
        </p:nvSpPr>
        <p:spPr>
          <a:xfrm>
            <a:off x="1808640" y="14842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7" name=""/>
          <p:cNvSpPr/>
          <p:nvPr/>
        </p:nvSpPr>
        <p:spPr>
          <a:xfrm>
            <a:off x="3024360" y="277812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8" name=""/>
          <p:cNvSpPr/>
          <p:nvPr/>
        </p:nvSpPr>
        <p:spPr>
          <a:xfrm>
            <a:off x="3088080" y="28144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9" name=""/>
          <p:cNvSpPr/>
          <p:nvPr/>
        </p:nvSpPr>
        <p:spPr>
          <a:xfrm>
            <a:off x="4251240" y="565200"/>
            <a:ext cx="3463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0" name=""/>
          <p:cNvSpPr/>
          <p:nvPr/>
        </p:nvSpPr>
        <p:spPr>
          <a:xfrm>
            <a:off x="4315320" y="60156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1" name=""/>
          <p:cNvSpPr/>
          <p:nvPr/>
        </p:nvSpPr>
        <p:spPr>
          <a:xfrm>
            <a:off x="973080" y="822240"/>
            <a:ext cx="34128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2" name=""/>
          <p:cNvSpPr/>
          <p:nvPr/>
        </p:nvSpPr>
        <p:spPr>
          <a:xfrm>
            <a:off x="1032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3" name=""/>
          <p:cNvSpPr/>
          <p:nvPr/>
        </p:nvSpPr>
        <p:spPr>
          <a:xfrm>
            <a:off x="2189160" y="822240"/>
            <a:ext cx="3445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4" name=""/>
          <p:cNvSpPr/>
          <p:nvPr/>
        </p:nvSpPr>
        <p:spPr>
          <a:xfrm>
            <a:off x="225288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5" name=""/>
          <p:cNvSpPr/>
          <p:nvPr/>
        </p:nvSpPr>
        <p:spPr>
          <a:xfrm>
            <a:off x="3389400" y="82224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6" name=""/>
          <p:cNvSpPr/>
          <p:nvPr/>
        </p:nvSpPr>
        <p:spPr>
          <a:xfrm>
            <a:off x="3453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77" name=""/>
          <p:cNvGrpSpPr/>
          <p:nvPr/>
        </p:nvGrpSpPr>
        <p:grpSpPr>
          <a:xfrm>
            <a:off x="554040" y="790560"/>
            <a:ext cx="289800" cy="2816280"/>
            <a:chOff x="554040" y="790560"/>
            <a:chExt cx="289800" cy="2816280"/>
          </a:xfrm>
        </p:grpSpPr>
        <p:sp>
          <p:nvSpPr>
            <p:cNvPr id="3878" name=""/>
            <p:cNvSpPr/>
            <p:nvPr/>
          </p:nvSpPr>
          <p:spPr>
            <a:xfrm>
              <a:off x="554040" y="790560"/>
              <a:ext cx="24516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9" name=""/>
            <p:cNvSpPr/>
            <p:nvPr/>
          </p:nvSpPr>
          <p:spPr>
            <a:xfrm flipH="1">
              <a:off x="560520" y="790560"/>
              <a:ext cx="28332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80" name=""/>
          <p:cNvGrpSpPr/>
          <p:nvPr/>
        </p:nvGrpSpPr>
        <p:grpSpPr>
          <a:xfrm>
            <a:off x="1797120" y="790560"/>
            <a:ext cx="294840" cy="2816280"/>
            <a:chOff x="1797120" y="790560"/>
            <a:chExt cx="294840" cy="2816280"/>
          </a:xfrm>
        </p:grpSpPr>
        <p:sp>
          <p:nvSpPr>
            <p:cNvPr id="3881" name=""/>
            <p:cNvSpPr/>
            <p:nvPr/>
          </p:nvSpPr>
          <p:spPr>
            <a:xfrm>
              <a:off x="1797120" y="790560"/>
              <a:ext cx="2512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2" name=""/>
            <p:cNvSpPr/>
            <p:nvPr/>
          </p:nvSpPr>
          <p:spPr>
            <a:xfrm flipH="1">
              <a:off x="180972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83" name=""/>
          <p:cNvGrpSpPr/>
          <p:nvPr/>
        </p:nvGrpSpPr>
        <p:grpSpPr>
          <a:xfrm>
            <a:off x="3063960" y="790560"/>
            <a:ext cx="294840" cy="2816280"/>
            <a:chOff x="3063960" y="790560"/>
            <a:chExt cx="294840" cy="2816280"/>
          </a:xfrm>
        </p:grpSpPr>
        <p:sp>
          <p:nvSpPr>
            <p:cNvPr id="3884" name=""/>
            <p:cNvSpPr/>
            <p:nvPr/>
          </p:nvSpPr>
          <p:spPr>
            <a:xfrm>
              <a:off x="3063960" y="790560"/>
              <a:ext cx="24444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5" name=""/>
            <p:cNvSpPr/>
            <p:nvPr/>
          </p:nvSpPr>
          <p:spPr>
            <a:xfrm flipH="1">
              <a:off x="307656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86" name=""/>
          <p:cNvGrpSpPr/>
          <p:nvPr/>
        </p:nvGrpSpPr>
        <p:grpSpPr>
          <a:xfrm>
            <a:off x="4294080" y="790560"/>
            <a:ext cx="295200" cy="2816280"/>
            <a:chOff x="4294080" y="790560"/>
            <a:chExt cx="295200" cy="2816280"/>
          </a:xfrm>
        </p:grpSpPr>
        <p:sp>
          <p:nvSpPr>
            <p:cNvPr id="3887" name=""/>
            <p:cNvSpPr/>
            <p:nvPr/>
          </p:nvSpPr>
          <p:spPr>
            <a:xfrm>
              <a:off x="4294080" y="790560"/>
              <a:ext cx="2458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8" name=""/>
            <p:cNvSpPr/>
            <p:nvPr/>
          </p:nvSpPr>
          <p:spPr>
            <a:xfrm flipH="1">
              <a:off x="4306320" y="790560"/>
              <a:ext cx="28296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89" name=""/>
          <p:cNvSpPr/>
          <p:nvPr/>
        </p:nvSpPr>
        <p:spPr>
          <a:xfrm>
            <a:off x="5049000" y="1119240"/>
            <a:ext cx="4008600" cy="177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Creating low cost, dependable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interfaces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making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 office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0" name=""/>
          <p:cNvGrpSpPr/>
          <p:nvPr/>
        </p:nvGrpSpPr>
        <p:grpSpPr>
          <a:xfrm>
            <a:off x="806400" y="717480"/>
            <a:ext cx="3492360" cy="3166920"/>
            <a:chOff x="806400" y="717480"/>
            <a:chExt cx="3492360" cy="3166920"/>
          </a:xfrm>
        </p:grpSpPr>
        <p:sp>
          <p:nvSpPr>
            <p:cNvPr id="3891" name=""/>
            <p:cNvSpPr/>
            <p:nvPr/>
          </p:nvSpPr>
          <p:spPr>
            <a:xfrm>
              <a:off x="3312360" y="717480"/>
              <a:ext cx="986400" cy="3166920"/>
            </a:xfrm>
            <a:custGeom>
              <a:avLst/>
              <a:gdLst/>
              <a:ahLst/>
              <a:rect l="l" t="t" r="r" b="b"/>
              <a:pathLst>
                <a:path w="151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1" y="420"/>
                    <a:pt x="151" y="406"/>
                  </a:cubicBezTo>
                  <a:lnTo>
                    <a:pt x="151" y="25"/>
                  </a:lnTo>
                  <a:cubicBezTo>
                    <a:pt x="151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2" name=""/>
            <p:cNvSpPr/>
            <p:nvPr/>
          </p:nvSpPr>
          <p:spPr>
            <a:xfrm>
              <a:off x="20592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8064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6" y="0"/>
                  </a:moveTo>
                  <a:cubicBezTo>
                    <a:pt x="12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2" y="431"/>
                    <a:pt x="26" y="431"/>
                  </a:cubicBezTo>
                  <a:lnTo>
                    <a:pt x="127" y="431"/>
                  </a:lnTo>
                  <a:cubicBezTo>
                    <a:pt x="141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1" y="0"/>
                    <a:pt x="127" y="0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94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5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E26F7B-B21E-4823-B87F-CB871F1F262F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6" name=""/>
          <p:cNvSpPr/>
          <p:nvPr/>
        </p:nvSpPr>
        <p:spPr>
          <a:xfrm>
            <a:off x="668160" y="616104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97" name=""/>
          <p:cNvGrpSpPr/>
          <p:nvPr/>
        </p:nvGrpSpPr>
        <p:grpSpPr>
          <a:xfrm>
            <a:off x="863640" y="6235560"/>
            <a:ext cx="971280" cy="76320"/>
            <a:chOff x="863640" y="6235560"/>
            <a:chExt cx="971280" cy="76320"/>
          </a:xfrm>
        </p:grpSpPr>
        <p:sp>
          <p:nvSpPr>
            <p:cNvPr id="3898" name=""/>
            <p:cNvSpPr/>
            <p:nvPr/>
          </p:nvSpPr>
          <p:spPr>
            <a:xfrm>
              <a:off x="863640" y="6270480"/>
              <a:ext cx="92232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177444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00" name=""/>
          <p:cNvGrpSpPr/>
          <p:nvPr/>
        </p:nvGrpSpPr>
        <p:grpSpPr>
          <a:xfrm>
            <a:off x="2013120" y="6235560"/>
            <a:ext cx="1007640" cy="76320"/>
            <a:chOff x="2013120" y="6235560"/>
            <a:chExt cx="1007640" cy="76320"/>
          </a:xfrm>
        </p:grpSpPr>
        <p:sp>
          <p:nvSpPr>
            <p:cNvPr id="3901" name=""/>
            <p:cNvSpPr/>
            <p:nvPr/>
          </p:nvSpPr>
          <p:spPr>
            <a:xfrm>
              <a:off x="2013120" y="6270480"/>
              <a:ext cx="95976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296028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03" name=""/>
          <p:cNvGrpSpPr/>
          <p:nvPr/>
        </p:nvGrpSpPr>
        <p:grpSpPr>
          <a:xfrm>
            <a:off x="3205080" y="6235560"/>
            <a:ext cx="978120" cy="76320"/>
            <a:chOff x="3205080" y="6235560"/>
            <a:chExt cx="978120" cy="76320"/>
          </a:xfrm>
        </p:grpSpPr>
        <p:sp>
          <p:nvSpPr>
            <p:cNvPr id="3904" name=""/>
            <p:cNvSpPr/>
            <p:nvPr/>
          </p:nvSpPr>
          <p:spPr>
            <a:xfrm>
              <a:off x="3205080" y="6270480"/>
              <a:ext cx="92988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412272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06" name=""/>
          <p:cNvSpPr/>
          <p:nvPr/>
        </p:nvSpPr>
        <p:spPr>
          <a:xfrm>
            <a:off x="601560" y="5880240"/>
            <a:ext cx="3240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7" name=""/>
          <p:cNvSpPr/>
          <p:nvPr/>
        </p:nvSpPr>
        <p:spPr>
          <a:xfrm>
            <a:off x="663840" y="592128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8" name=""/>
          <p:cNvSpPr/>
          <p:nvPr/>
        </p:nvSpPr>
        <p:spPr>
          <a:xfrm>
            <a:off x="17496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9" name=""/>
          <p:cNvSpPr/>
          <p:nvPr/>
        </p:nvSpPr>
        <p:spPr>
          <a:xfrm>
            <a:off x="180540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0" name=""/>
          <p:cNvSpPr/>
          <p:nvPr/>
        </p:nvSpPr>
        <p:spPr>
          <a:xfrm>
            <a:off x="29178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1" name=""/>
          <p:cNvSpPr/>
          <p:nvPr/>
        </p:nvSpPr>
        <p:spPr>
          <a:xfrm>
            <a:off x="297396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2" name=""/>
          <p:cNvSpPr/>
          <p:nvPr/>
        </p:nvSpPr>
        <p:spPr>
          <a:xfrm>
            <a:off x="4079880" y="5880240"/>
            <a:ext cx="40176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3" name=""/>
          <p:cNvSpPr/>
          <p:nvPr/>
        </p:nvSpPr>
        <p:spPr>
          <a:xfrm>
            <a:off x="413424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4" name=""/>
          <p:cNvSpPr/>
          <p:nvPr/>
        </p:nvSpPr>
        <p:spPr>
          <a:xfrm>
            <a:off x="1182600" y="5981760"/>
            <a:ext cx="322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5" name=""/>
          <p:cNvSpPr/>
          <p:nvPr/>
        </p:nvSpPr>
        <p:spPr>
          <a:xfrm>
            <a:off x="124308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6" name=""/>
          <p:cNvSpPr/>
          <p:nvPr/>
        </p:nvSpPr>
        <p:spPr>
          <a:xfrm>
            <a:off x="2355840" y="5981760"/>
            <a:ext cx="324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7" name=""/>
          <p:cNvSpPr/>
          <p:nvPr/>
        </p:nvSpPr>
        <p:spPr>
          <a:xfrm>
            <a:off x="241776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8" name=""/>
          <p:cNvSpPr/>
          <p:nvPr/>
        </p:nvSpPr>
        <p:spPr>
          <a:xfrm>
            <a:off x="3552840" y="5981760"/>
            <a:ext cx="31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9" name=""/>
          <p:cNvSpPr/>
          <p:nvPr/>
        </p:nvSpPr>
        <p:spPr>
          <a:xfrm>
            <a:off x="360864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0" name=""/>
          <p:cNvSpPr/>
          <p:nvPr/>
        </p:nvSpPr>
        <p:spPr>
          <a:xfrm>
            <a:off x="1822320" y="616104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1" name=""/>
          <p:cNvSpPr/>
          <p:nvPr/>
        </p:nvSpPr>
        <p:spPr>
          <a:xfrm>
            <a:off x="3016080" y="616104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2" name=""/>
          <p:cNvSpPr/>
          <p:nvPr/>
        </p:nvSpPr>
        <p:spPr>
          <a:xfrm>
            <a:off x="4183200" y="616104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3" name=""/>
          <p:cNvSpPr/>
          <p:nvPr/>
        </p:nvSpPr>
        <p:spPr>
          <a:xfrm>
            <a:off x="185760" y="5830920"/>
            <a:ext cx="4753080" cy="10080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4" name=""/>
          <p:cNvSpPr/>
          <p:nvPr/>
        </p:nvSpPr>
        <p:spPr>
          <a:xfrm flipV="1">
            <a:off x="173160" y="5770080"/>
            <a:ext cx="4829040" cy="10638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5" name=""/>
          <p:cNvSpPr/>
          <p:nvPr/>
        </p:nvSpPr>
        <p:spPr>
          <a:xfrm>
            <a:off x="503280" y="188928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6" name=""/>
          <p:cNvSpPr/>
          <p:nvPr/>
        </p:nvSpPr>
        <p:spPr>
          <a:xfrm>
            <a:off x="568800" y="192564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7" name=""/>
          <p:cNvSpPr/>
          <p:nvPr/>
        </p:nvSpPr>
        <p:spPr>
          <a:xfrm>
            <a:off x="1093680" y="566640"/>
            <a:ext cx="3463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8" name=""/>
          <p:cNvSpPr/>
          <p:nvPr/>
        </p:nvSpPr>
        <p:spPr>
          <a:xfrm>
            <a:off x="2371680" y="566640"/>
            <a:ext cx="33984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9" name=""/>
          <p:cNvSpPr/>
          <p:nvPr/>
        </p:nvSpPr>
        <p:spPr>
          <a:xfrm>
            <a:off x="3619440" y="566640"/>
            <a:ext cx="34596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0" name=""/>
          <p:cNvSpPr/>
          <p:nvPr/>
        </p:nvSpPr>
        <p:spPr>
          <a:xfrm flipV="1">
            <a:off x="758880" y="919080"/>
            <a:ext cx="1116000" cy="13226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1" name=""/>
          <p:cNvSpPr/>
          <p:nvPr/>
        </p:nvSpPr>
        <p:spPr>
          <a:xfrm flipV="1">
            <a:off x="752400" y="1388880"/>
            <a:ext cx="1116000" cy="8442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2" name=""/>
          <p:cNvSpPr/>
          <p:nvPr/>
        </p:nvSpPr>
        <p:spPr>
          <a:xfrm flipV="1">
            <a:off x="752400" y="1800360"/>
            <a:ext cx="1109880" cy="4413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3" name=""/>
          <p:cNvSpPr/>
          <p:nvPr/>
        </p:nvSpPr>
        <p:spPr>
          <a:xfrm flipV="1">
            <a:off x="758880" y="2241360"/>
            <a:ext cx="1103400" cy="6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4" name=""/>
          <p:cNvSpPr/>
          <p:nvPr/>
        </p:nvSpPr>
        <p:spPr>
          <a:xfrm>
            <a:off x="752400" y="2247840"/>
            <a:ext cx="1122480" cy="4348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5" name=""/>
          <p:cNvSpPr/>
          <p:nvPr/>
        </p:nvSpPr>
        <p:spPr>
          <a:xfrm>
            <a:off x="784080" y="2255760"/>
            <a:ext cx="109728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6" name=""/>
          <p:cNvSpPr/>
          <p:nvPr/>
        </p:nvSpPr>
        <p:spPr>
          <a:xfrm>
            <a:off x="779400" y="2233440"/>
            <a:ext cx="1141560" cy="1344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7" name=""/>
          <p:cNvSpPr/>
          <p:nvPr/>
        </p:nvSpPr>
        <p:spPr>
          <a:xfrm flipV="1">
            <a:off x="1992240" y="903240"/>
            <a:ext cx="1136880" cy="860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8" name=""/>
          <p:cNvSpPr/>
          <p:nvPr/>
        </p:nvSpPr>
        <p:spPr>
          <a:xfrm flipV="1">
            <a:off x="1992240" y="1389240"/>
            <a:ext cx="1149480" cy="382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9" name=""/>
          <p:cNvSpPr/>
          <p:nvPr/>
        </p:nvSpPr>
        <p:spPr>
          <a:xfrm>
            <a:off x="2013120" y="1785960"/>
            <a:ext cx="1116000" cy="284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0" name=""/>
          <p:cNvSpPr/>
          <p:nvPr/>
        </p:nvSpPr>
        <p:spPr>
          <a:xfrm>
            <a:off x="2019240" y="1771560"/>
            <a:ext cx="1128600" cy="4701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1" name=""/>
          <p:cNvSpPr/>
          <p:nvPr/>
        </p:nvSpPr>
        <p:spPr>
          <a:xfrm>
            <a:off x="2000160" y="1755720"/>
            <a:ext cx="1135080" cy="941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2" name=""/>
          <p:cNvSpPr/>
          <p:nvPr/>
        </p:nvSpPr>
        <p:spPr>
          <a:xfrm>
            <a:off x="2000160" y="1763640"/>
            <a:ext cx="1147680" cy="13892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3" name=""/>
          <p:cNvSpPr/>
          <p:nvPr/>
        </p:nvSpPr>
        <p:spPr>
          <a:xfrm>
            <a:off x="2019240" y="1785960"/>
            <a:ext cx="1109880" cy="18082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4" name=""/>
          <p:cNvSpPr/>
          <p:nvPr/>
        </p:nvSpPr>
        <p:spPr>
          <a:xfrm flipV="1">
            <a:off x="3240000" y="918720"/>
            <a:ext cx="1135080" cy="22114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5" name=""/>
          <p:cNvSpPr/>
          <p:nvPr/>
        </p:nvSpPr>
        <p:spPr>
          <a:xfrm flipV="1">
            <a:off x="3240000" y="1388880"/>
            <a:ext cx="1155960" cy="1741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6" name=""/>
          <p:cNvSpPr/>
          <p:nvPr/>
        </p:nvSpPr>
        <p:spPr>
          <a:xfrm flipV="1">
            <a:off x="3240000" y="1777680"/>
            <a:ext cx="1168560" cy="1366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7" name=""/>
          <p:cNvSpPr/>
          <p:nvPr/>
        </p:nvSpPr>
        <p:spPr>
          <a:xfrm flipV="1">
            <a:off x="3240000" y="2255760"/>
            <a:ext cx="116064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8" name=""/>
          <p:cNvSpPr/>
          <p:nvPr/>
        </p:nvSpPr>
        <p:spPr>
          <a:xfrm flipV="1">
            <a:off x="3240000" y="2703600"/>
            <a:ext cx="1135080" cy="426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9" name=""/>
          <p:cNvSpPr/>
          <p:nvPr/>
        </p:nvSpPr>
        <p:spPr>
          <a:xfrm flipV="1">
            <a:off x="3240000" y="3122640"/>
            <a:ext cx="1147680" cy="7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0" name=""/>
          <p:cNvSpPr/>
          <p:nvPr/>
        </p:nvSpPr>
        <p:spPr>
          <a:xfrm>
            <a:off x="3240000" y="3122640"/>
            <a:ext cx="1187640" cy="4716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1" name=""/>
          <p:cNvSpPr/>
          <p:nvPr/>
        </p:nvSpPr>
        <p:spPr>
          <a:xfrm>
            <a:off x="588960" y="79380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2" name=""/>
          <p:cNvSpPr/>
          <p:nvPr/>
        </p:nvSpPr>
        <p:spPr>
          <a:xfrm>
            <a:off x="588960" y="123516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3" name=""/>
          <p:cNvSpPr/>
          <p:nvPr/>
        </p:nvSpPr>
        <p:spPr>
          <a:xfrm>
            <a:off x="588960" y="16747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4" name=""/>
          <p:cNvSpPr/>
          <p:nvPr/>
        </p:nvSpPr>
        <p:spPr>
          <a:xfrm>
            <a:off x="588960" y="2124000"/>
            <a:ext cx="1951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5" name=""/>
          <p:cNvSpPr/>
          <p:nvPr/>
        </p:nvSpPr>
        <p:spPr>
          <a:xfrm>
            <a:off x="588960" y="257976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6" name=""/>
          <p:cNvSpPr/>
          <p:nvPr/>
        </p:nvSpPr>
        <p:spPr>
          <a:xfrm>
            <a:off x="588960" y="30193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7" name=""/>
          <p:cNvSpPr/>
          <p:nvPr/>
        </p:nvSpPr>
        <p:spPr>
          <a:xfrm>
            <a:off x="588960" y="346860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8" name=""/>
          <p:cNvSpPr/>
          <p:nvPr/>
        </p:nvSpPr>
        <p:spPr>
          <a:xfrm>
            <a:off x="1822320" y="79380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9" name=""/>
          <p:cNvSpPr/>
          <p:nvPr/>
        </p:nvSpPr>
        <p:spPr>
          <a:xfrm>
            <a:off x="1822320" y="123516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0" name=""/>
          <p:cNvSpPr/>
          <p:nvPr/>
        </p:nvSpPr>
        <p:spPr>
          <a:xfrm>
            <a:off x="1822320" y="16747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1" name=""/>
          <p:cNvSpPr/>
          <p:nvPr/>
        </p:nvSpPr>
        <p:spPr>
          <a:xfrm>
            <a:off x="1822320" y="2124000"/>
            <a:ext cx="203400" cy="2271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2" name=""/>
          <p:cNvSpPr/>
          <p:nvPr/>
        </p:nvSpPr>
        <p:spPr>
          <a:xfrm>
            <a:off x="1822320" y="257976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3" name=""/>
          <p:cNvSpPr/>
          <p:nvPr/>
        </p:nvSpPr>
        <p:spPr>
          <a:xfrm>
            <a:off x="1822320" y="30193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4" name=""/>
          <p:cNvSpPr/>
          <p:nvPr/>
        </p:nvSpPr>
        <p:spPr>
          <a:xfrm>
            <a:off x="1822320" y="346860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5" name=""/>
          <p:cNvSpPr/>
          <p:nvPr/>
        </p:nvSpPr>
        <p:spPr>
          <a:xfrm>
            <a:off x="3095640" y="79380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6" name=""/>
          <p:cNvSpPr/>
          <p:nvPr/>
        </p:nvSpPr>
        <p:spPr>
          <a:xfrm>
            <a:off x="3095640" y="123516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7" name=""/>
          <p:cNvSpPr/>
          <p:nvPr/>
        </p:nvSpPr>
        <p:spPr>
          <a:xfrm>
            <a:off x="3095640" y="16747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8" name=""/>
          <p:cNvSpPr/>
          <p:nvPr/>
        </p:nvSpPr>
        <p:spPr>
          <a:xfrm>
            <a:off x="3095640" y="2124000"/>
            <a:ext cx="1969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9" name=""/>
          <p:cNvSpPr/>
          <p:nvPr/>
        </p:nvSpPr>
        <p:spPr>
          <a:xfrm>
            <a:off x="3095640" y="257976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0" name=""/>
          <p:cNvSpPr/>
          <p:nvPr/>
        </p:nvSpPr>
        <p:spPr>
          <a:xfrm>
            <a:off x="3095640" y="30193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1" name=""/>
          <p:cNvSpPr/>
          <p:nvPr/>
        </p:nvSpPr>
        <p:spPr>
          <a:xfrm>
            <a:off x="3095640" y="346860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2" name=""/>
          <p:cNvSpPr/>
          <p:nvPr/>
        </p:nvSpPr>
        <p:spPr>
          <a:xfrm>
            <a:off x="4336920" y="79380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3" name=""/>
          <p:cNvSpPr/>
          <p:nvPr/>
        </p:nvSpPr>
        <p:spPr>
          <a:xfrm>
            <a:off x="4336920" y="123516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4" name=""/>
          <p:cNvSpPr/>
          <p:nvPr/>
        </p:nvSpPr>
        <p:spPr>
          <a:xfrm>
            <a:off x="4336920" y="16747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5" name=""/>
          <p:cNvSpPr/>
          <p:nvPr/>
        </p:nvSpPr>
        <p:spPr>
          <a:xfrm>
            <a:off x="4336920" y="2124000"/>
            <a:ext cx="19548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6" name=""/>
          <p:cNvSpPr/>
          <p:nvPr/>
        </p:nvSpPr>
        <p:spPr>
          <a:xfrm>
            <a:off x="4336920" y="257976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7" name=""/>
          <p:cNvSpPr/>
          <p:nvPr/>
        </p:nvSpPr>
        <p:spPr>
          <a:xfrm>
            <a:off x="4336920" y="30193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8" name=""/>
          <p:cNvSpPr/>
          <p:nvPr/>
        </p:nvSpPr>
        <p:spPr>
          <a:xfrm>
            <a:off x="4336920" y="346860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9" name=""/>
          <p:cNvSpPr/>
          <p:nvPr/>
        </p:nvSpPr>
        <p:spPr>
          <a:xfrm>
            <a:off x="1751040" y="1447920"/>
            <a:ext cx="33804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0" name=""/>
          <p:cNvSpPr/>
          <p:nvPr/>
        </p:nvSpPr>
        <p:spPr>
          <a:xfrm>
            <a:off x="1808640" y="14842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1" name=""/>
          <p:cNvSpPr/>
          <p:nvPr/>
        </p:nvSpPr>
        <p:spPr>
          <a:xfrm>
            <a:off x="3024360" y="277812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2" name=""/>
          <p:cNvSpPr/>
          <p:nvPr/>
        </p:nvSpPr>
        <p:spPr>
          <a:xfrm>
            <a:off x="3088080" y="28144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3" name=""/>
          <p:cNvSpPr/>
          <p:nvPr/>
        </p:nvSpPr>
        <p:spPr>
          <a:xfrm>
            <a:off x="4251240" y="565200"/>
            <a:ext cx="3463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4" name=""/>
          <p:cNvSpPr/>
          <p:nvPr/>
        </p:nvSpPr>
        <p:spPr>
          <a:xfrm>
            <a:off x="4315320" y="60156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5" name=""/>
          <p:cNvSpPr/>
          <p:nvPr/>
        </p:nvSpPr>
        <p:spPr>
          <a:xfrm>
            <a:off x="973080" y="822240"/>
            <a:ext cx="34128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6" name=""/>
          <p:cNvSpPr/>
          <p:nvPr/>
        </p:nvSpPr>
        <p:spPr>
          <a:xfrm>
            <a:off x="1032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7" name=""/>
          <p:cNvSpPr/>
          <p:nvPr/>
        </p:nvSpPr>
        <p:spPr>
          <a:xfrm>
            <a:off x="2189160" y="822240"/>
            <a:ext cx="3445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8" name=""/>
          <p:cNvSpPr/>
          <p:nvPr/>
        </p:nvSpPr>
        <p:spPr>
          <a:xfrm>
            <a:off x="225288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9" name=""/>
          <p:cNvSpPr/>
          <p:nvPr/>
        </p:nvSpPr>
        <p:spPr>
          <a:xfrm>
            <a:off x="3389400" y="82224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0" name=""/>
          <p:cNvSpPr/>
          <p:nvPr/>
        </p:nvSpPr>
        <p:spPr>
          <a:xfrm>
            <a:off x="3453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91" name=""/>
          <p:cNvGrpSpPr/>
          <p:nvPr/>
        </p:nvGrpSpPr>
        <p:grpSpPr>
          <a:xfrm>
            <a:off x="554040" y="790560"/>
            <a:ext cx="289800" cy="2816280"/>
            <a:chOff x="554040" y="790560"/>
            <a:chExt cx="289800" cy="2816280"/>
          </a:xfrm>
        </p:grpSpPr>
        <p:sp>
          <p:nvSpPr>
            <p:cNvPr id="3992" name=""/>
            <p:cNvSpPr/>
            <p:nvPr/>
          </p:nvSpPr>
          <p:spPr>
            <a:xfrm>
              <a:off x="554040" y="790560"/>
              <a:ext cx="24516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3" name=""/>
            <p:cNvSpPr/>
            <p:nvPr/>
          </p:nvSpPr>
          <p:spPr>
            <a:xfrm flipH="1">
              <a:off x="560520" y="790560"/>
              <a:ext cx="28332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94" name=""/>
          <p:cNvGrpSpPr/>
          <p:nvPr/>
        </p:nvGrpSpPr>
        <p:grpSpPr>
          <a:xfrm>
            <a:off x="1797120" y="790560"/>
            <a:ext cx="294840" cy="2816280"/>
            <a:chOff x="1797120" y="790560"/>
            <a:chExt cx="294840" cy="2816280"/>
          </a:xfrm>
        </p:grpSpPr>
        <p:sp>
          <p:nvSpPr>
            <p:cNvPr id="3995" name=""/>
            <p:cNvSpPr/>
            <p:nvPr/>
          </p:nvSpPr>
          <p:spPr>
            <a:xfrm>
              <a:off x="1797120" y="790560"/>
              <a:ext cx="2512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6" name=""/>
            <p:cNvSpPr/>
            <p:nvPr/>
          </p:nvSpPr>
          <p:spPr>
            <a:xfrm flipH="1">
              <a:off x="180972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97" name=""/>
          <p:cNvGrpSpPr/>
          <p:nvPr/>
        </p:nvGrpSpPr>
        <p:grpSpPr>
          <a:xfrm>
            <a:off x="3063960" y="790560"/>
            <a:ext cx="294840" cy="2816280"/>
            <a:chOff x="3063960" y="790560"/>
            <a:chExt cx="294840" cy="2816280"/>
          </a:xfrm>
        </p:grpSpPr>
        <p:sp>
          <p:nvSpPr>
            <p:cNvPr id="3998" name=""/>
            <p:cNvSpPr/>
            <p:nvPr/>
          </p:nvSpPr>
          <p:spPr>
            <a:xfrm>
              <a:off x="3063960" y="790560"/>
              <a:ext cx="24444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9" name=""/>
            <p:cNvSpPr/>
            <p:nvPr/>
          </p:nvSpPr>
          <p:spPr>
            <a:xfrm flipH="1">
              <a:off x="307656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00" name=""/>
          <p:cNvGrpSpPr/>
          <p:nvPr/>
        </p:nvGrpSpPr>
        <p:grpSpPr>
          <a:xfrm>
            <a:off x="4294080" y="790560"/>
            <a:ext cx="295200" cy="2816280"/>
            <a:chOff x="4294080" y="790560"/>
            <a:chExt cx="295200" cy="2816280"/>
          </a:xfrm>
        </p:grpSpPr>
        <p:sp>
          <p:nvSpPr>
            <p:cNvPr id="4001" name=""/>
            <p:cNvSpPr/>
            <p:nvPr/>
          </p:nvSpPr>
          <p:spPr>
            <a:xfrm>
              <a:off x="4294080" y="790560"/>
              <a:ext cx="2458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2" name=""/>
            <p:cNvSpPr/>
            <p:nvPr/>
          </p:nvSpPr>
          <p:spPr>
            <a:xfrm flipH="1">
              <a:off x="4306320" y="790560"/>
              <a:ext cx="28296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03" name=""/>
          <p:cNvSpPr/>
          <p:nvPr/>
        </p:nvSpPr>
        <p:spPr>
          <a:xfrm>
            <a:off x="233280" y="4081320"/>
            <a:ext cx="5087880" cy="1587600"/>
          </a:xfrm>
          <a:prstGeom prst="rightArrow">
            <a:avLst>
              <a:gd name="adj1" fmla="val 50000"/>
              <a:gd name="adj2" fmla="val 80119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4" name=""/>
          <p:cNvSpPr/>
          <p:nvPr/>
        </p:nvSpPr>
        <p:spPr>
          <a:xfrm>
            <a:off x="360720" y="4667400"/>
            <a:ext cx="3093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“Virtual” Integration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5" name=""/>
          <p:cNvSpPr/>
          <p:nvPr/>
        </p:nvSpPr>
        <p:spPr>
          <a:xfrm>
            <a:off x="5567400" y="3772080"/>
            <a:ext cx="3463920" cy="190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6" name=""/>
          <p:cNvSpPr/>
          <p:nvPr/>
        </p:nvSpPr>
        <p:spPr>
          <a:xfrm>
            <a:off x="5417280" y="3889440"/>
            <a:ext cx="3754800" cy="14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Providing packaged turnkey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solutions for customers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Complex structures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Differentiation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7" name="PlaceHolder 1"/>
          <p:cNvSpPr>
            <a:spLocks noGrp="1"/>
          </p:cNvSpPr>
          <p:nvPr>
            <p:ph type="title"/>
          </p:nvPr>
        </p:nvSpPr>
        <p:spPr>
          <a:xfrm>
            <a:off x="165240" y="-1800"/>
            <a:ext cx="3975120" cy="54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Opportunity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8" name=""/>
          <p:cNvSpPr/>
          <p:nvPr/>
        </p:nvSpPr>
        <p:spPr>
          <a:xfrm>
            <a:off x="3814920" y="3257640"/>
            <a:ext cx="4914720" cy="258444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9" name=""/>
          <p:cNvSpPr/>
          <p:nvPr/>
        </p:nvSpPr>
        <p:spPr>
          <a:xfrm>
            <a:off x="425520" y="941400"/>
            <a:ext cx="3049560" cy="1951200"/>
          </a:xfrm>
          <a:prstGeom prst="rightArrow">
            <a:avLst>
              <a:gd name="adj1" fmla="val 50000"/>
              <a:gd name="adj2" fmla="val 39073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0" name=""/>
          <p:cNvSpPr/>
          <p:nvPr/>
        </p:nvSpPr>
        <p:spPr>
          <a:xfrm>
            <a:off x="425520" y="3556080"/>
            <a:ext cx="3049560" cy="1950840"/>
          </a:xfrm>
          <a:prstGeom prst="rightArrow">
            <a:avLst>
              <a:gd name="adj1" fmla="val 50000"/>
              <a:gd name="adj2" fmla="val 3908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</a:t>
            </a:r>
            <a:br>
              <a:rPr sz="20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1" name=""/>
          <p:cNvSpPr/>
          <p:nvPr/>
        </p:nvSpPr>
        <p:spPr>
          <a:xfrm>
            <a:off x="3814920" y="779400"/>
            <a:ext cx="4914720" cy="23241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2" name=""/>
          <p:cNvSpPr/>
          <p:nvPr/>
        </p:nvSpPr>
        <p:spPr>
          <a:xfrm>
            <a:off x="4771440" y="1230480"/>
            <a:ext cx="31305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Vertically integrated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Slow moving and rigid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Hierarchical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3" name=""/>
          <p:cNvSpPr/>
          <p:nvPr/>
        </p:nvSpPr>
        <p:spPr>
          <a:xfrm>
            <a:off x="4532400" y="3618000"/>
            <a:ext cx="380340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Brain power 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Oriented toward “real options”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Fast moving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Entrepreneurial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" name=""/>
          <p:cNvSpPr/>
          <p:nvPr/>
        </p:nvSpPr>
        <p:spPr>
          <a:xfrm>
            <a:off x="2222640" y="797040"/>
            <a:ext cx="1458720" cy="1241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5" name=""/>
          <p:cNvSpPr/>
          <p:nvPr/>
        </p:nvSpPr>
        <p:spPr>
          <a:xfrm>
            <a:off x="209520" y="0"/>
            <a:ext cx="85406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–</a:t>
            </a:r>
            <a:r>
              <a:rPr b="1" i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Accelerating Market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6" name=""/>
          <p:cNvSpPr/>
          <p:nvPr/>
        </p:nvSpPr>
        <p:spPr>
          <a:xfrm>
            <a:off x="105912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7" name=""/>
          <p:cNvSpPr/>
          <p:nvPr/>
        </p:nvSpPr>
        <p:spPr>
          <a:xfrm>
            <a:off x="328932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8" name=""/>
          <p:cNvSpPr/>
          <p:nvPr/>
        </p:nvSpPr>
        <p:spPr>
          <a:xfrm>
            <a:off x="551988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9" name=""/>
          <p:cNvSpPr/>
          <p:nvPr/>
        </p:nvSpPr>
        <p:spPr>
          <a:xfrm>
            <a:off x="775188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0" name=""/>
          <p:cNvSpPr/>
          <p:nvPr/>
        </p:nvSpPr>
        <p:spPr>
          <a:xfrm>
            <a:off x="373536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1" name=""/>
          <p:cNvSpPr/>
          <p:nvPr/>
        </p:nvSpPr>
        <p:spPr>
          <a:xfrm>
            <a:off x="418140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2" name=""/>
          <p:cNvSpPr/>
          <p:nvPr/>
        </p:nvSpPr>
        <p:spPr>
          <a:xfrm>
            <a:off x="462780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3" name=""/>
          <p:cNvSpPr/>
          <p:nvPr/>
        </p:nvSpPr>
        <p:spPr>
          <a:xfrm>
            <a:off x="507204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4" name=""/>
          <p:cNvSpPr/>
          <p:nvPr/>
        </p:nvSpPr>
        <p:spPr>
          <a:xfrm>
            <a:off x="596592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5" name=""/>
          <p:cNvSpPr/>
          <p:nvPr/>
        </p:nvSpPr>
        <p:spPr>
          <a:xfrm>
            <a:off x="641196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6" name=""/>
          <p:cNvSpPr/>
          <p:nvPr/>
        </p:nvSpPr>
        <p:spPr>
          <a:xfrm>
            <a:off x="685800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7" name=""/>
          <p:cNvSpPr/>
          <p:nvPr/>
        </p:nvSpPr>
        <p:spPr>
          <a:xfrm>
            <a:off x="730404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8" name=""/>
          <p:cNvSpPr/>
          <p:nvPr/>
        </p:nvSpPr>
        <p:spPr>
          <a:xfrm>
            <a:off x="150336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9" name=""/>
          <p:cNvSpPr/>
          <p:nvPr/>
        </p:nvSpPr>
        <p:spPr>
          <a:xfrm>
            <a:off x="194940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0" name=""/>
          <p:cNvSpPr/>
          <p:nvPr/>
        </p:nvSpPr>
        <p:spPr>
          <a:xfrm>
            <a:off x="239580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1" name=""/>
          <p:cNvSpPr/>
          <p:nvPr/>
        </p:nvSpPr>
        <p:spPr>
          <a:xfrm>
            <a:off x="2841840" y="577512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2" name=""/>
          <p:cNvSpPr/>
          <p:nvPr/>
        </p:nvSpPr>
        <p:spPr>
          <a:xfrm>
            <a:off x="2395440" y="960480"/>
            <a:ext cx="201600" cy="22860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3" name=""/>
          <p:cNvSpPr/>
          <p:nvPr/>
        </p:nvSpPr>
        <p:spPr>
          <a:xfrm>
            <a:off x="2395440" y="1309680"/>
            <a:ext cx="201600" cy="22860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4" name=""/>
          <p:cNvSpPr/>
          <p:nvPr/>
        </p:nvSpPr>
        <p:spPr>
          <a:xfrm>
            <a:off x="2395440" y="1658880"/>
            <a:ext cx="201600" cy="228600"/>
          </a:xfrm>
          <a:prstGeom prst="rect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5" name=""/>
          <p:cNvSpPr/>
          <p:nvPr/>
        </p:nvSpPr>
        <p:spPr>
          <a:xfrm>
            <a:off x="2651760" y="856800"/>
            <a:ext cx="981360" cy="105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6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6" name=""/>
          <p:cNvSpPr/>
          <p:nvPr/>
        </p:nvSpPr>
        <p:spPr>
          <a:xfrm>
            <a:off x="7018200" y="1228680"/>
            <a:ext cx="1014480" cy="24444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7" name=""/>
          <p:cNvSpPr/>
          <p:nvPr/>
        </p:nvSpPr>
        <p:spPr>
          <a:xfrm>
            <a:off x="4645080" y="1238400"/>
            <a:ext cx="22986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Australian Power &amp;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8" name=""/>
          <p:cNvSpPr/>
          <p:nvPr/>
        </p:nvSpPr>
        <p:spPr>
          <a:xfrm>
            <a:off x="7461360" y="858960"/>
            <a:ext cx="571320" cy="24444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9" name=""/>
          <p:cNvSpPr/>
          <p:nvPr/>
        </p:nvSpPr>
        <p:spPr>
          <a:xfrm>
            <a:off x="6360120" y="857160"/>
            <a:ext cx="103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0" name=""/>
          <p:cNvSpPr/>
          <p:nvPr/>
        </p:nvSpPr>
        <p:spPr>
          <a:xfrm>
            <a:off x="7967520" y="463680"/>
            <a:ext cx="65160" cy="2444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1" name=""/>
          <p:cNvSpPr/>
          <p:nvPr/>
        </p:nvSpPr>
        <p:spPr>
          <a:xfrm>
            <a:off x="7281000" y="477720"/>
            <a:ext cx="631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2" name=""/>
          <p:cNvSpPr/>
          <p:nvPr/>
        </p:nvSpPr>
        <p:spPr>
          <a:xfrm>
            <a:off x="1114560" y="5445000"/>
            <a:ext cx="6918120" cy="244440"/>
          </a:xfrm>
          <a:prstGeom prst="rect">
            <a:avLst/>
          </a:prstGeom>
          <a:solidFill>
            <a:srgbClr val="fe660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3" name=""/>
          <p:cNvSpPr/>
          <p:nvPr/>
        </p:nvSpPr>
        <p:spPr>
          <a:xfrm>
            <a:off x="284400" y="5408280"/>
            <a:ext cx="699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4" name=""/>
          <p:cNvSpPr/>
          <p:nvPr/>
        </p:nvSpPr>
        <p:spPr>
          <a:xfrm>
            <a:off x="3452760" y="5445000"/>
            <a:ext cx="4579920" cy="24444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5" name=""/>
          <p:cNvSpPr/>
          <p:nvPr/>
        </p:nvSpPr>
        <p:spPr>
          <a:xfrm>
            <a:off x="5226120" y="4668840"/>
            <a:ext cx="2806560" cy="244440"/>
          </a:xfrm>
          <a:prstGeom prst="rect">
            <a:avLst/>
          </a:prstGeom>
          <a:solidFill>
            <a:srgbClr val="fe660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6" name=""/>
          <p:cNvSpPr/>
          <p:nvPr/>
        </p:nvSpPr>
        <p:spPr>
          <a:xfrm>
            <a:off x="4233960" y="4667400"/>
            <a:ext cx="9694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7" name=""/>
          <p:cNvSpPr/>
          <p:nvPr/>
        </p:nvSpPr>
        <p:spPr>
          <a:xfrm>
            <a:off x="6134040" y="4668840"/>
            <a:ext cx="1898640" cy="24444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8" name=""/>
          <p:cNvSpPr/>
          <p:nvPr/>
        </p:nvSpPr>
        <p:spPr>
          <a:xfrm>
            <a:off x="5683320" y="4280040"/>
            <a:ext cx="2349360" cy="244440"/>
          </a:xfrm>
          <a:prstGeom prst="rect">
            <a:avLst/>
          </a:prstGeom>
          <a:solidFill>
            <a:srgbClr val="fe660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9" name=""/>
          <p:cNvSpPr/>
          <p:nvPr/>
        </p:nvSpPr>
        <p:spPr>
          <a:xfrm>
            <a:off x="4024080" y="4286160"/>
            <a:ext cx="16002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 &amp;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0" name=""/>
          <p:cNvSpPr/>
          <p:nvPr/>
        </p:nvSpPr>
        <p:spPr>
          <a:xfrm>
            <a:off x="6134040" y="4280040"/>
            <a:ext cx="1898640" cy="24444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1" name=""/>
          <p:cNvSpPr/>
          <p:nvPr/>
        </p:nvSpPr>
        <p:spPr>
          <a:xfrm>
            <a:off x="5683320" y="3902040"/>
            <a:ext cx="2349360" cy="244440"/>
          </a:xfrm>
          <a:prstGeom prst="rect">
            <a:avLst/>
          </a:prstGeom>
          <a:solidFill>
            <a:srgbClr val="70bc1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2" name=""/>
          <p:cNvSpPr/>
          <p:nvPr/>
        </p:nvSpPr>
        <p:spPr>
          <a:xfrm>
            <a:off x="2590560" y="3905280"/>
            <a:ext cx="3053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Financials (interest rate, equity)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3" name=""/>
          <p:cNvSpPr/>
          <p:nvPr/>
        </p:nvSpPr>
        <p:spPr>
          <a:xfrm>
            <a:off x="5815080" y="3902040"/>
            <a:ext cx="2217600" cy="244440"/>
          </a:xfrm>
          <a:prstGeom prst="rect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4" name=""/>
          <p:cNvSpPr/>
          <p:nvPr/>
        </p:nvSpPr>
        <p:spPr>
          <a:xfrm>
            <a:off x="5784840" y="3525840"/>
            <a:ext cx="2247840" cy="244440"/>
          </a:xfrm>
          <a:prstGeom prst="rect">
            <a:avLst/>
          </a:prstGeom>
          <a:solidFill>
            <a:srgbClr val="47bad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5" name=""/>
          <p:cNvSpPr/>
          <p:nvPr/>
        </p:nvSpPr>
        <p:spPr>
          <a:xfrm>
            <a:off x="4737960" y="3524400"/>
            <a:ext cx="10144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6" name=""/>
          <p:cNvSpPr/>
          <p:nvPr/>
        </p:nvSpPr>
        <p:spPr>
          <a:xfrm>
            <a:off x="6257880" y="3525840"/>
            <a:ext cx="1774800" cy="24444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7" name=""/>
          <p:cNvSpPr/>
          <p:nvPr/>
        </p:nvSpPr>
        <p:spPr>
          <a:xfrm>
            <a:off x="6118200" y="3144960"/>
            <a:ext cx="1914480" cy="244440"/>
          </a:xfrm>
          <a:prstGeom prst="rect">
            <a:avLst/>
          </a:prstGeom>
          <a:solidFill>
            <a:srgbClr val="fe660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8" name=""/>
          <p:cNvSpPr/>
          <p:nvPr/>
        </p:nvSpPr>
        <p:spPr>
          <a:xfrm>
            <a:off x="5315760" y="3143160"/>
            <a:ext cx="766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9" name=""/>
          <p:cNvSpPr/>
          <p:nvPr/>
        </p:nvSpPr>
        <p:spPr>
          <a:xfrm>
            <a:off x="6568920" y="3144960"/>
            <a:ext cx="1463760" cy="24444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0" name=""/>
          <p:cNvSpPr/>
          <p:nvPr/>
        </p:nvSpPr>
        <p:spPr>
          <a:xfrm>
            <a:off x="6126120" y="2755800"/>
            <a:ext cx="1906560" cy="244440"/>
          </a:xfrm>
          <a:prstGeom prst="rect">
            <a:avLst/>
          </a:prstGeom>
          <a:solidFill>
            <a:srgbClr val="fe660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1" name=""/>
          <p:cNvSpPr/>
          <p:nvPr/>
        </p:nvSpPr>
        <p:spPr>
          <a:xfrm>
            <a:off x="3471120" y="2762280"/>
            <a:ext cx="2614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Scandinavian Power &amp;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2" name=""/>
          <p:cNvSpPr/>
          <p:nvPr/>
        </p:nvSpPr>
        <p:spPr>
          <a:xfrm>
            <a:off x="6265800" y="2755800"/>
            <a:ext cx="1766880" cy="24444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3" name=""/>
          <p:cNvSpPr/>
          <p:nvPr/>
        </p:nvSpPr>
        <p:spPr>
          <a:xfrm>
            <a:off x="6568920" y="2378160"/>
            <a:ext cx="1463760" cy="244440"/>
          </a:xfrm>
          <a:prstGeom prst="rect">
            <a:avLst/>
          </a:prstGeom>
          <a:solidFill>
            <a:srgbClr val="47bad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4" name=""/>
          <p:cNvSpPr/>
          <p:nvPr/>
        </p:nvSpPr>
        <p:spPr>
          <a:xfrm>
            <a:off x="5738040" y="2381400"/>
            <a:ext cx="800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5" name=""/>
          <p:cNvSpPr/>
          <p:nvPr/>
        </p:nvSpPr>
        <p:spPr>
          <a:xfrm>
            <a:off x="7026120" y="2378160"/>
            <a:ext cx="1006560" cy="24444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6" name=""/>
          <p:cNvSpPr/>
          <p:nvPr/>
        </p:nvSpPr>
        <p:spPr>
          <a:xfrm>
            <a:off x="6568920" y="1987560"/>
            <a:ext cx="1463760" cy="244440"/>
          </a:xfrm>
          <a:prstGeom prst="rect">
            <a:avLst/>
          </a:prstGeom>
          <a:solidFill>
            <a:srgbClr val="fe660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7" name=""/>
          <p:cNvSpPr/>
          <p:nvPr/>
        </p:nvSpPr>
        <p:spPr>
          <a:xfrm>
            <a:off x="6068880" y="2000160"/>
            <a:ext cx="439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8" name=""/>
          <p:cNvSpPr/>
          <p:nvPr/>
        </p:nvSpPr>
        <p:spPr>
          <a:xfrm>
            <a:off x="7026120" y="1987560"/>
            <a:ext cx="1006560" cy="24444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9" name=""/>
          <p:cNvSpPr/>
          <p:nvPr/>
        </p:nvSpPr>
        <p:spPr>
          <a:xfrm>
            <a:off x="6656400" y="1608120"/>
            <a:ext cx="1376280" cy="244440"/>
          </a:xfrm>
          <a:prstGeom prst="rect">
            <a:avLst/>
          </a:prstGeom>
          <a:solidFill>
            <a:srgbClr val="fe660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0" name=""/>
          <p:cNvSpPr/>
          <p:nvPr/>
        </p:nvSpPr>
        <p:spPr>
          <a:xfrm>
            <a:off x="5331600" y="1619280"/>
            <a:ext cx="1262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&amp; Paper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1" name=""/>
          <p:cNvSpPr/>
          <p:nvPr/>
        </p:nvSpPr>
        <p:spPr>
          <a:xfrm>
            <a:off x="7026120" y="1608120"/>
            <a:ext cx="1006560" cy="24444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2" name=""/>
          <p:cNvSpPr/>
          <p:nvPr/>
        </p:nvSpPr>
        <p:spPr>
          <a:xfrm>
            <a:off x="4789440" y="5033880"/>
            <a:ext cx="3243240" cy="244440"/>
          </a:xfrm>
          <a:prstGeom prst="rect">
            <a:avLst/>
          </a:prstGeom>
          <a:solidFill>
            <a:srgbClr val="70bc1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3" name=""/>
          <p:cNvSpPr/>
          <p:nvPr/>
        </p:nvSpPr>
        <p:spPr>
          <a:xfrm>
            <a:off x="5238720" y="5033880"/>
            <a:ext cx="2793960" cy="244440"/>
          </a:xfrm>
          <a:prstGeom prst="rect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4" name=""/>
          <p:cNvSpPr/>
          <p:nvPr/>
        </p:nvSpPr>
        <p:spPr>
          <a:xfrm>
            <a:off x="3706920" y="5043600"/>
            <a:ext cx="1059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5" name=""/>
          <p:cNvSpPr/>
          <p:nvPr/>
        </p:nvSpPr>
        <p:spPr>
          <a:xfrm>
            <a:off x="499320" y="6171120"/>
            <a:ext cx="25984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Lighter shading indicates a developing 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Darker shading indicates a mature 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6" name=""/>
          <p:cNvSpPr/>
          <p:nvPr/>
        </p:nvSpPr>
        <p:spPr>
          <a:xfrm>
            <a:off x="163440" y="0"/>
            <a:ext cx="877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EnronOnline – Changing the Way Commodities Are Traded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77" name=""/>
          <p:cNvGraphicFramePr/>
          <p:nvPr/>
        </p:nvGraphicFramePr>
        <p:xfrm>
          <a:off x="338040" y="1311120"/>
          <a:ext cx="8336160" cy="4795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8040" y="1311120"/>
                    <a:ext cx="8336160" cy="479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79" name=""/>
          <p:cNvSpPr/>
          <p:nvPr/>
        </p:nvSpPr>
        <p:spPr>
          <a:xfrm>
            <a:off x="1306440" y="1268280"/>
            <a:ext cx="53863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Free, Reliable Transaction System with Enron as Principal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0" name=""/>
          <p:cNvSpPr/>
          <p:nvPr/>
        </p:nvSpPr>
        <p:spPr>
          <a:xfrm>
            <a:off x="431640" y="6084720"/>
            <a:ext cx="5721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 per 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81" name=""/>
          <p:cNvGraphicFramePr/>
          <p:nvPr/>
        </p:nvGraphicFramePr>
        <p:xfrm>
          <a:off x="4491000" y="2249640"/>
          <a:ext cx="4291200" cy="2884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0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91000" y="2249640"/>
                    <a:ext cx="4291200" cy="288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83" name=""/>
          <p:cNvSpPr/>
          <p:nvPr/>
        </p:nvSpPr>
        <p:spPr>
          <a:xfrm>
            <a:off x="181080" y="23760"/>
            <a:ext cx="8867520" cy="88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Efficiency Gains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4" name=""/>
          <p:cNvSpPr/>
          <p:nvPr/>
        </p:nvSpPr>
        <p:spPr>
          <a:xfrm>
            <a:off x="600120" y="6091200"/>
            <a:ext cx="41036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84320"/>
                <a:tab algn="l" pos="217008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5" name=""/>
          <p:cNvSpPr/>
          <p:nvPr/>
        </p:nvSpPr>
        <p:spPr>
          <a:xfrm>
            <a:off x="5011560" y="963720"/>
            <a:ext cx="3551400" cy="9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Marginal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Cost Per 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(Indexed)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6" name=""/>
          <p:cNvSpPr/>
          <p:nvPr/>
        </p:nvSpPr>
        <p:spPr>
          <a:xfrm>
            <a:off x="7421400" y="4002120"/>
            <a:ext cx="43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7" name=""/>
          <p:cNvSpPr/>
          <p:nvPr/>
        </p:nvSpPr>
        <p:spPr>
          <a:xfrm>
            <a:off x="5457960" y="2063880"/>
            <a:ext cx="707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88" name=""/>
          <p:cNvGraphicFramePr/>
          <p:nvPr/>
        </p:nvGraphicFramePr>
        <p:xfrm>
          <a:off x="276120" y="2927520"/>
          <a:ext cx="4314960" cy="2873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8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76120" y="2927520"/>
                    <a:ext cx="4314960" cy="287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90" name=""/>
          <p:cNvSpPr/>
          <p:nvPr/>
        </p:nvSpPr>
        <p:spPr>
          <a:xfrm>
            <a:off x="314280" y="966960"/>
            <a:ext cx="38847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 Market Maker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1" name=""/>
          <p:cNvSpPr/>
          <p:nvPr/>
        </p:nvSpPr>
        <p:spPr>
          <a:xfrm>
            <a:off x="1022400" y="51022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2" name=""/>
          <p:cNvSpPr/>
          <p:nvPr/>
        </p:nvSpPr>
        <p:spPr>
          <a:xfrm>
            <a:off x="3011400" y="5130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3" name=""/>
          <p:cNvSpPr/>
          <p:nvPr/>
        </p:nvSpPr>
        <p:spPr>
          <a:xfrm>
            <a:off x="1274760" y="4367160"/>
            <a:ext cx="51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672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4" name=""/>
          <p:cNvSpPr/>
          <p:nvPr/>
        </p:nvSpPr>
        <p:spPr>
          <a:xfrm>
            <a:off x="3146760" y="337500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3,084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5" name=""/>
          <p:cNvSpPr/>
          <p:nvPr/>
        </p:nvSpPr>
        <p:spPr>
          <a:xfrm>
            <a:off x="542880" y="2558880"/>
            <a:ext cx="647640" cy="100080"/>
          </a:xfrm>
          <a:custGeom>
            <a:avLst/>
            <a:gdLst/>
            <a:ahLst/>
            <a:rect l="l" t="t" r="r" b="b"/>
            <a:pathLst>
              <a:path w="459" h="63">
                <a:moveTo>
                  <a:pt x="0" y="0"/>
                </a:moveTo>
                <a:lnTo>
                  <a:pt x="75" y="60"/>
                </a:lnTo>
                <a:lnTo>
                  <a:pt x="159" y="6"/>
                </a:lnTo>
                <a:lnTo>
                  <a:pt x="228" y="54"/>
                </a:lnTo>
                <a:lnTo>
                  <a:pt x="309" y="6"/>
                </a:lnTo>
                <a:lnTo>
                  <a:pt x="393" y="63"/>
                </a:lnTo>
                <a:lnTo>
                  <a:pt x="459" y="6"/>
                </a:lnTo>
              </a:path>
            </a:pathLst>
          </a:custGeom>
          <a:noFill/>
          <a:ln w="1908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6" name=""/>
          <p:cNvSpPr/>
          <p:nvPr/>
        </p:nvSpPr>
        <p:spPr>
          <a:xfrm>
            <a:off x="711360" y="5929200"/>
            <a:ext cx="16164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7" name=""/>
          <p:cNvSpPr/>
          <p:nvPr/>
        </p:nvSpPr>
        <p:spPr>
          <a:xfrm>
            <a:off x="5272200" y="5079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8" name=""/>
          <p:cNvSpPr/>
          <p:nvPr/>
        </p:nvSpPr>
        <p:spPr>
          <a:xfrm>
            <a:off x="7232760" y="50817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"/>
          <p:cNvGrpSpPr/>
          <p:nvPr/>
        </p:nvGrpSpPr>
        <p:grpSpPr>
          <a:xfrm>
            <a:off x="2971800" y="1550880"/>
            <a:ext cx="3282840" cy="3234960"/>
            <a:chOff x="2971800" y="1550880"/>
            <a:chExt cx="3282840" cy="3234960"/>
          </a:xfrm>
        </p:grpSpPr>
        <p:pic>
          <p:nvPicPr>
            <p:cNvPr id="4100" name="ENE_C_WHI" descr=""/>
            <p:cNvPicPr/>
            <p:nvPr/>
          </p:nvPicPr>
          <p:blipFill>
            <a:blip r:embed="rId1"/>
            <a:stretch/>
          </p:blipFill>
          <p:spPr>
            <a:xfrm>
              <a:off x="2971800" y="1550880"/>
              <a:ext cx="3224520" cy="3234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101" name=""/>
            <p:cNvSpPr/>
            <p:nvPr/>
          </p:nvSpPr>
          <p:spPr>
            <a:xfrm>
              <a:off x="5905440" y="3443760"/>
              <a:ext cx="349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"/>
          <p:cNvGraphicFramePr/>
          <p:nvPr/>
        </p:nvGraphicFramePr>
        <p:xfrm>
          <a:off x="1292400" y="1347840"/>
          <a:ext cx="6553080" cy="4329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2400" y="1347840"/>
                    <a:ext cx="6553080" cy="43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" name=""/>
          <p:cNvSpPr/>
          <p:nvPr/>
        </p:nvSpPr>
        <p:spPr>
          <a:xfrm>
            <a:off x="2518920" y="4460760"/>
            <a:ext cx="718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2.7B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232880" y="4108320"/>
            <a:ext cx="718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9.6B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65200" y="1571760"/>
            <a:ext cx="860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72.1B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-87840" y="1440"/>
            <a:ext cx="4287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Market Value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-168840" y="1440"/>
            <a:ext cx="5747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Price/Earnings Ratio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1266840" y="1317600"/>
          <a:ext cx="6603840" cy="4389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66840" y="1317600"/>
                    <a:ext cx="6603840" cy="438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" name=""/>
          <p:cNvSpPr/>
          <p:nvPr/>
        </p:nvSpPr>
        <p:spPr>
          <a:xfrm>
            <a:off x="2596320" y="368604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16.4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345560" y="360684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079320" y="113040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46.4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91240" y="6000840"/>
            <a:ext cx="186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*Continuing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-11880" y="1440"/>
            <a:ext cx="2932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0" name=""/>
          <p:cNvGraphicFramePr/>
          <p:nvPr/>
        </p:nvGraphicFramePr>
        <p:xfrm>
          <a:off x="1293840" y="1346040"/>
          <a:ext cx="6545160" cy="432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3840" y="1346040"/>
                    <a:ext cx="6545160" cy="432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2544480" y="4043520"/>
            <a:ext cx="647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319280" y="3948120"/>
            <a:ext cx="647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126120" y="1546200"/>
            <a:ext cx="647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17080" y="6000840"/>
            <a:ext cx="129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As of Q3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6" name=""/>
          <p:cNvSpPr/>
          <p:nvPr/>
        </p:nvSpPr>
        <p:spPr>
          <a:xfrm>
            <a:off x="552960" y="447372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17" name=""/>
          <p:cNvSpPr/>
          <p:nvPr/>
        </p:nvSpPr>
        <p:spPr>
          <a:xfrm>
            <a:off x="468360" y="116352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18" name=""/>
          <p:cNvSpPr/>
          <p:nvPr/>
        </p:nvSpPr>
        <p:spPr>
          <a:xfrm>
            <a:off x="468360" y="163512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19" name=""/>
          <p:cNvSpPr/>
          <p:nvPr/>
        </p:nvSpPr>
        <p:spPr>
          <a:xfrm>
            <a:off x="468360" y="210168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20" name=""/>
          <p:cNvSpPr/>
          <p:nvPr/>
        </p:nvSpPr>
        <p:spPr>
          <a:xfrm>
            <a:off x="468360" y="258444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21" name=""/>
          <p:cNvSpPr/>
          <p:nvPr/>
        </p:nvSpPr>
        <p:spPr>
          <a:xfrm>
            <a:off x="552960" y="305424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22" name=""/>
          <p:cNvSpPr/>
          <p:nvPr/>
        </p:nvSpPr>
        <p:spPr>
          <a:xfrm>
            <a:off x="552960" y="352908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23" name=""/>
          <p:cNvSpPr/>
          <p:nvPr/>
        </p:nvSpPr>
        <p:spPr>
          <a:xfrm>
            <a:off x="552960" y="400536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24" name=""/>
          <p:cNvSpPr/>
          <p:nvPr/>
        </p:nvSpPr>
        <p:spPr>
          <a:xfrm>
            <a:off x="519480" y="5411880"/>
            <a:ext cx="5374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25" name=""/>
          <p:cNvSpPr/>
          <p:nvPr/>
        </p:nvSpPr>
        <p:spPr>
          <a:xfrm>
            <a:off x="463680" y="4954680"/>
            <a:ext cx="54432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073160" y="5702400"/>
            <a:ext cx="0" cy="1015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7" name=""/>
          <p:cNvGraphicFramePr/>
          <p:nvPr/>
        </p:nvGraphicFramePr>
        <p:xfrm>
          <a:off x="925560" y="1212840"/>
          <a:ext cx="7516800" cy="448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25560" y="1212840"/>
                    <a:ext cx="7516800" cy="448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9" name=""/>
          <p:cNvSpPr/>
          <p:nvPr/>
        </p:nvSpPr>
        <p:spPr>
          <a:xfrm>
            <a:off x="5510160" y="569736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829040" y="569592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138560" y="569592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449520" y="570060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773440" y="569592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076480" y="569736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397160" y="569736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04880" y="569592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rot="16200000">
            <a:off x="8165520" y="4811760"/>
            <a:ext cx="775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 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00196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71476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42108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14180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87044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56884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28020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00236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72488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8528040" y="459252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021040" y="1581120"/>
            <a:ext cx="12729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S&amp;P 500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Avg.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Avg.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E&amp;P Avg.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755720" y="1752480"/>
            <a:ext cx="241200" cy="0"/>
          </a:xfrm>
          <a:prstGeom prst="line">
            <a:avLst/>
          </a:prstGeom>
          <a:ln w="28440">
            <a:solidFill>
              <a:srgbClr val="00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755720" y="1992240"/>
            <a:ext cx="241200" cy="0"/>
          </a:xfrm>
          <a:prstGeom prst="line">
            <a:avLst/>
          </a:prstGeom>
          <a:ln w="2844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755720" y="2263680"/>
            <a:ext cx="241200" cy="0"/>
          </a:xfrm>
          <a:prstGeom prst="line">
            <a:avLst/>
          </a:prstGeom>
          <a:ln w="28440">
            <a:solidFill>
              <a:srgbClr val="00f0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755720" y="2824200"/>
            <a:ext cx="241200" cy="0"/>
          </a:xfrm>
          <a:prstGeom prst="line">
            <a:avLst/>
          </a:prstGeom>
          <a:ln w="2844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755720" y="2541600"/>
            <a:ext cx="241200" cy="0"/>
          </a:xfrm>
          <a:prstGeom prst="line">
            <a:avLst/>
          </a:prstGeom>
          <a:ln w="28440">
            <a:solidFill>
              <a:srgbClr val="fc02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658880" y="1619280"/>
            <a:ext cx="1841400" cy="14968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034080" y="1581120"/>
            <a:ext cx="69768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1,415%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379520" y="1467000"/>
            <a:ext cx="2489040" cy="165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562880" y="5692680"/>
            <a:ext cx="765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 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905600" y="5584680"/>
            <a:ext cx="0" cy="38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889680" y="569268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200640" y="569736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34240" y="6440400"/>
            <a:ext cx="2507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Calculated to December 31,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8205840" y="5691240"/>
            <a:ext cx="755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44720" y="6480"/>
            <a:ext cx="6216120" cy="9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 Return to Shareholders</a:t>
            </a:r>
            <a:br>
              <a:rPr sz="30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1, 1990 to Dec 31,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4730760" y="3328920"/>
            <a:ext cx="1766880" cy="110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cc0000"/>
            </a:solidFill>
            <a:miter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36600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S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85800" y="3328920"/>
            <a:ext cx="1698480" cy="110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066cc"/>
            </a:solidFill>
            <a:miter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marL="54000"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E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4000"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T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4000"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S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670120" y="3328920"/>
            <a:ext cx="1773360" cy="110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08240"/>
            </a:solidFill>
            <a:miter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336600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E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W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holesale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6600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S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784920" y="3328920"/>
            <a:ext cx="1725840" cy="110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ff9900"/>
            </a:solidFill>
            <a:miter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4040"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E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4040"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B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roadband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4040"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S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535040" y="2176560"/>
            <a:ext cx="2211480" cy="1149120"/>
          </a:xfrm>
          <a:custGeom>
            <a:avLst/>
            <a:gdLst/>
            <a:ahLst/>
            <a:rect l="l" t="t" r="r" b="b"/>
            <a:pathLst>
              <a:path w="1365" h="931">
                <a:moveTo>
                  <a:pt x="0" y="931"/>
                </a:moveTo>
                <a:lnTo>
                  <a:pt x="0" y="0"/>
                </a:lnTo>
                <a:lnTo>
                  <a:pt x="1365" y="0"/>
                </a:lnTo>
              </a:path>
            </a:pathLst>
          </a:custGeom>
          <a:noFill/>
          <a:ln w="38160">
            <a:solidFill>
              <a:srgbClr val="0066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5378400" y="2176560"/>
            <a:ext cx="2263680" cy="1149120"/>
          </a:xfrm>
          <a:custGeom>
            <a:avLst/>
            <a:gdLst/>
            <a:ahLst/>
            <a:rect l="l" t="t" r="r" b="b"/>
            <a:pathLst>
              <a:path w="1365" h="931">
                <a:moveTo>
                  <a:pt x="0" y="931"/>
                </a:moveTo>
                <a:lnTo>
                  <a:pt x="0" y="0"/>
                </a:lnTo>
                <a:lnTo>
                  <a:pt x="1365" y="0"/>
                </a:ln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" name=""/>
          <p:cNvGrpSpPr/>
          <p:nvPr/>
        </p:nvGrpSpPr>
        <p:grpSpPr>
          <a:xfrm>
            <a:off x="3795840" y="1419120"/>
            <a:ext cx="1649520" cy="1533600"/>
            <a:chOff x="3795840" y="1419120"/>
            <a:chExt cx="1649520" cy="1533600"/>
          </a:xfrm>
        </p:grpSpPr>
        <p:pic>
          <p:nvPicPr>
            <p:cNvPr id="171" name="ENE_C_WHI" descr=""/>
            <p:cNvPicPr/>
            <p:nvPr/>
          </p:nvPicPr>
          <p:blipFill>
            <a:blip r:embed="rId1"/>
            <a:stretch/>
          </p:blipFill>
          <p:spPr>
            <a:xfrm>
              <a:off x="3795840" y="1419120"/>
              <a:ext cx="1530720" cy="1533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2" name=""/>
            <p:cNvSpPr/>
            <p:nvPr/>
          </p:nvSpPr>
          <p:spPr>
            <a:xfrm>
              <a:off x="5096160" y="2220120"/>
              <a:ext cx="349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3" name=""/>
          <p:cNvSpPr/>
          <p:nvPr/>
        </p:nvSpPr>
        <p:spPr>
          <a:xfrm flipH="1">
            <a:off x="4960080" y="2622600"/>
            <a:ext cx="646200" cy="703080"/>
          </a:xfrm>
          <a:custGeom>
            <a:avLst/>
            <a:gdLst/>
            <a:ahLst/>
            <a:rect l="l" t="t" r="r" b="b"/>
            <a:pathLst>
              <a:path w="1365" h="931">
                <a:moveTo>
                  <a:pt x="0" y="931"/>
                </a:moveTo>
                <a:lnTo>
                  <a:pt x="0" y="0"/>
                </a:lnTo>
                <a:lnTo>
                  <a:pt x="1365" y="0"/>
                </a:lnTo>
              </a:path>
            </a:pathLst>
          </a:custGeom>
          <a:noFill/>
          <a:ln w="3816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533760" y="2637000"/>
            <a:ext cx="593640" cy="676080"/>
          </a:xfrm>
          <a:custGeom>
            <a:avLst/>
            <a:gdLst/>
            <a:ahLst/>
            <a:rect l="l" t="t" r="r" b="b"/>
            <a:pathLst>
              <a:path w="1365" h="931">
                <a:moveTo>
                  <a:pt x="0" y="931"/>
                </a:moveTo>
                <a:lnTo>
                  <a:pt x="0" y="0"/>
                </a:lnTo>
                <a:lnTo>
                  <a:pt x="1365" y="0"/>
                </a:lnTo>
              </a:path>
            </a:pathLst>
          </a:custGeom>
          <a:noFill/>
          <a:ln w="38160">
            <a:solidFill>
              <a:srgbClr val="00824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"/>
          <p:cNvGraphicFramePr/>
          <p:nvPr/>
        </p:nvGraphicFramePr>
        <p:xfrm>
          <a:off x="82440" y="919080"/>
          <a:ext cx="8305920" cy="5367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2440" y="919080"/>
                    <a:ext cx="8305920" cy="536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7" name=""/>
          <p:cNvSpPr/>
          <p:nvPr/>
        </p:nvSpPr>
        <p:spPr>
          <a:xfrm flipV="1">
            <a:off x="7926480" y="2557440"/>
            <a:ext cx="0" cy="1130400"/>
          </a:xfrm>
          <a:prstGeom prst="line">
            <a:avLst/>
          </a:prstGeom>
          <a:ln w="2844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655040" y="3465360"/>
            <a:ext cx="1398600" cy="8589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 Introduced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119240" y="4365720"/>
            <a:ext cx="0" cy="1303200"/>
          </a:xfrm>
          <a:prstGeom prst="line">
            <a:avLst/>
          </a:prstGeom>
          <a:ln w="2844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843360" y="3583080"/>
            <a:ext cx="0" cy="1936800"/>
          </a:xfrm>
          <a:prstGeom prst="line">
            <a:avLst/>
          </a:prstGeom>
          <a:ln w="28440">
            <a:solidFill>
              <a:srgbClr val="095ba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727680" y="5078520"/>
            <a:ext cx="297000" cy="261720"/>
          </a:xfrm>
          <a:custGeom>
            <a:avLst/>
            <a:gdLst/>
            <a:ahLst/>
            <a:rect l="l" t="t" r="r" b="b"/>
            <a:pathLst>
              <a:path w="210" h="165">
                <a:moveTo>
                  <a:pt x="210" y="165"/>
                </a:moveTo>
                <a:lnTo>
                  <a:pt x="0" y="165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3366cc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819000" y="3201840"/>
            <a:ext cx="1791000" cy="1257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U.S.</a:t>
            </a:r>
            <a:br>
              <a:rPr sz="1400"/>
            </a:b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Pipeline Company from HNG/InterNorth Merger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100320" y="5135400"/>
            <a:ext cx="0" cy="48132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557600" y="1860480"/>
            <a:ext cx="0" cy="3517920"/>
          </a:xfrm>
          <a:prstGeom prst="line">
            <a:avLst/>
          </a:prstGeom>
          <a:ln w="28440">
            <a:solidFill>
              <a:srgbClr val="fe000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438960" y="3201840"/>
            <a:ext cx="212760" cy="24300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489720" y="4230720"/>
            <a:ext cx="0" cy="836640"/>
          </a:xfrm>
          <a:prstGeom prst="line">
            <a:avLst/>
          </a:prstGeom>
          <a:ln w="28440">
            <a:solidFill>
              <a:srgbClr val="3b000d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016760" y="2652840"/>
            <a:ext cx="0" cy="1928520"/>
          </a:xfrm>
          <a:prstGeom prst="line">
            <a:avLst/>
          </a:prstGeom>
          <a:ln w="28440">
            <a:solidFill>
              <a:srgbClr val="0066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>
            <a:off x="7434000" y="1550880"/>
            <a:ext cx="3240" cy="2390760"/>
          </a:xfrm>
          <a:prstGeom prst="line">
            <a:avLst/>
          </a:prstGeom>
          <a:ln w="28440">
            <a:solidFill>
              <a:srgbClr val="fe660d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803840" y="3787920"/>
            <a:ext cx="2000160" cy="8506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99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European Wholesale Gas &amp; Power Marketer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405400" y="2606760"/>
            <a:ext cx="1871640" cy="90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66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U.S. Wholesale Power Marketer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114960" y="1225440"/>
            <a:ext cx="1625760" cy="989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ff650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 Established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733840" y="2786040"/>
            <a:ext cx="1625400" cy="873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U.S. Wholesale Gas Marketer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402000" y="1217520"/>
            <a:ext cx="1900080" cy="1209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World’s Largest Gas-Fired Power Plant Completed in the U.K.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975360" y="4708440"/>
            <a:ext cx="2022480" cy="797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 Established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766880" y="4632480"/>
            <a:ext cx="1878120" cy="554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Oil &amp; Gas Company IPO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142560" y="6120"/>
            <a:ext cx="6621480" cy="54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Capitalization (Billions)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"/>
          <p:cNvSpPr/>
          <p:nvPr/>
        </p:nvSpPr>
        <p:spPr>
          <a:xfrm>
            <a:off x="1576440" y="915840"/>
            <a:ext cx="0" cy="504216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568520" y="5967360"/>
            <a:ext cx="6019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584360" y="1135080"/>
            <a:ext cx="509580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5724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584360" y="1179360"/>
            <a:ext cx="5772240" cy="4194360"/>
          </a:xfrm>
          <a:custGeom>
            <a:avLst/>
            <a:gdLst/>
            <a:ahLst/>
            <a:rect l="l" t="t" r="r" b="b"/>
            <a:pathLst>
              <a:path w="4090" h="2642">
                <a:moveTo>
                  <a:pt x="0" y="0"/>
                </a:moveTo>
                <a:cubicBezTo>
                  <a:pt x="680" y="608"/>
                  <a:pt x="1360" y="1216"/>
                  <a:pt x="2042" y="1656"/>
                </a:cubicBezTo>
                <a:cubicBezTo>
                  <a:pt x="2724" y="2096"/>
                  <a:pt x="3407" y="2369"/>
                  <a:pt x="4090" y="2642"/>
                </a:cubicBezTo>
              </a:path>
            </a:pathLst>
          </a:custGeom>
          <a:noFill/>
          <a:ln w="57240">
            <a:solidFill>
              <a:srgbClr val="fe00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405320" y="3720960"/>
            <a:ext cx="209520" cy="24444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188040" y="1928880"/>
            <a:ext cx="1349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Cost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Interaction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169320" y="4060800"/>
            <a:ext cx="1704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e000c"/>
                </a:solidFill>
                <a:effectLst/>
                <a:uFillTx/>
                <a:latin typeface="Frutiger 45 Light"/>
              </a:rPr>
              <a:t>Value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e000c"/>
                </a:solidFill>
                <a:effectLst/>
                <a:uFillTx/>
                <a:latin typeface="Frutiger 45 Light"/>
              </a:rPr>
              <a:t>Specialization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157400" y="297828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48320" y="6480"/>
            <a:ext cx="43088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Economic Trade-Off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044080" y="5992920"/>
            <a:ext cx="1006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2000-09-27T18:58:47Z</dcterms:created>
  <dc:creator>Simon Shih</dc:creator>
  <dc:description/>
  <dc:language>en-US</dc:language>
  <cp:lastModifiedBy>xxx</cp:lastModifiedBy>
  <cp:lastPrinted>2001-01-31T19:03:02Z</cp:lastPrinted>
  <dcterms:modified xsi:type="dcterms:W3CDTF">2001-01-31T20:01:27Z</dcterms:modified>
  <cp:revision>159</cp:revision>
  <dc:subject/>
  <dc:title>No Slide Title</dc:title>
</cp:coreProperties>
</file>