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952314E-B314-4234-B2A7-4DC3F6BE3F4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308200E-C4D8-4F45-A49C-FBE1A3592D2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54ABDD0-78B7-4260-9FC9-A31FC89CB2A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3581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Environmental Associates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8152920" y="304920"/>
            <a:ext cx="38124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3CBA665-6C89-4A77-B584-E61DA86AC39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Can New Emission Reduction Technologies Compete?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837720" y="3504960"/>
            <a:ext cx="75438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CFEE Air Quality Conference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6, 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Kirk Marckwald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Environmental Associates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62120" y="1676520"/>
            <a:ext cx="7619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335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Problem Statement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6840" y="1294920"/>
            <a:ext cx="80010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California’s Boom Economy is Projected to      Bring Increased Population Growth.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Projects (Manufacturing Facilities, Power Plants, etc.) Are Needed to Support Growth.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They Will Compete for a Vanishing Pool of Offsets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 Everyone Will Work for a .com; California       Needs New Manufacturing &amp; Industrial Jobs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Capital Continues to Relentlessly Seek       Highest Returns With Lowest Risks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Time to Act is Now. Try Several Experiments.  Find Something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that Works.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905120" y="1143000"/>
            <a:ext cx="4952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Cycle that Stymies Innovation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6248160"/>
            <a:ext cx="7772400" cy="7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29160" bIns="29160" anchor="t">
            <a:normAutofit fontScale="25000" lnSpcReduction="19999"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09480" y="838080"/>
            <a:ext cx="7696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514600" y="4572000"/>
            <a:ext cx="1752480" cy="16765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952880" y="4572000"/>
            <a:ext cx="1752840" cy="16765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324480" y="2666880"/>
            <a:ext cx="1676520" cy="16765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914400" y="2666880"/>
            <a:ext cx="1752480" cy="16765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962520" y="1981080"/>
            <a:ext cx="1218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876920" y="1371600"/>
            <a:ext cx="167616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Seeking New Technology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666880" y="4724280"/>
            <a:ext cx="152424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Regulators &amp; Risk Managers Reject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952880" y="4952880"/>
            <a:ext cx="167652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No: Then   Not BACT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400800" y="3048120"/>
            <a:ext cx="152388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“Proven in Practice”?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914400" y="2971800"/>
            <a:ext cx="1752480" cy="10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Fall Back to Known Technology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>
            <a:off x="6477120" y="4343400"/>
            <a:ext cx="457200" cy="533520"/>
          </a:xfrm>
          <a:prstGeom prst="line">
            <a:avLst/>
          </a:prstGeom>
          <a:ln w="158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H="1">
            <a:off x="4266720" y="5410080"/>
            <a:ext cx="685800" cy="0"/>
          </a:xfrm>
          <a:prstGeom prst="line">
            <a:avLst/>
          </a:prstGeom>
          <a:ln w="158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H="1" flipV="1">
            <a:off x="1904760" y="4343400"/>
            <a:ext cx="609480" cy="914400"/>
          </a:xfrm>
          <a:prstGeom prst="line">
            <a:avLst/>
          </a:prstGeom>
          <a:ln w="158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876920" y="1143000"/>
            <a:ext cx="1752480" cy="16765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590920" y="1447920"/>
            <a:ext cx="1752480" cy="10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More Offsets &amp; Higher Emissions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514600" y="1143000"/>
            <a:ext cx="1752480" cy="16765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1905120" y="2133360"/>
            <a:ext cx="609480" cy="533160"/>
          </a:xfrm>
          <a:prstGeom prst="line">
            <a:avLst/>
          </a:prstGeom>
          <a:ln w="158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191120" y="1676520"/>
            <a:ext cx="761760" cy="0"/>
          </a:xfrm>
          <a:prstGeom prst="line">
            <a:avLst/>
          </a:prstGeom>
          <a:ln w="158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629400" y="2057400"/>
            <a:ext cx="609480" cy="609480"/>
          </a:xfrm>
          <a:prstGeom prst="line">
            <a:avLst/>
          </a:prstGeom>
          <a:ln w="158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Possible Ways to Address the Problem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 Creative.  Take Risks.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Market Mechanisms (RECLAIM)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Inter-Source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Retrofit Mobile Sources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Change Clean Air 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Others?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/>
          </p:nvPr>
        </p:nvSpPr>
        <p:spPr>
          <a:xfrm>
            <a:off x="4267080" y="1981080"/>
            <a:ext cx="45720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Stakeholders Must Agree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Limited By Specific Provisions that Must be Followed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Rich Opportunities Here, But Promise Tempered by Lack Comprehensive Program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Hardest Path; Least Ambiguous Outcome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600200" y="137160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095880" y="1371600"/>
            <a:ext cx="1524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Dilemmas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295280" y="182880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019920" y="182880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838080" y="1143000"/>
            <a:ext cx="7162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1999-12-05T23:14:33Z</dcterms:created>
  <dc:creator>Notebook5</dc:creator>
  <dc:description/>
  <dc:language>en-US</dc:language>
  <cp:lastModifiedBy>Kirk Markwald</cp:lastModifiedBy>
  <cp:lastPrinted>1999-12-06T16:26:29Z</cp:lastPrinted>
  <dcterms:modified xsi:type="dcterms:W3CDTF">1999-12-20T13:47:56Z</dcterms:modified>
  <cp:revision>10</cp:revision>
  <dc:subject/>
  <dc:title>How Can New Technologies Compete?</dc:title>
</cp:coreProperties>
</file>