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EB310C7-E7CD-4D87-A222-61618CAA11B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E6E31394-B2B6-4CA0-9818-ECD76DC81EA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323280" y="6661080"/>
            <a:ext cx="928080" cy="180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2000 SB-REP-1000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190440" y="192240"/>
            <a:ext cx="1181160" cy="6475320"/>
          </a:xfrm>
          <a:custGeom>
            <a:avLst/>
            <a:gdLst>
              <a:gd name="textAreaLeft" fmla="*/ 57600 w 1181160"/>
              <a:gd name="textAreaRight" fmla="*/ 1123560 w 1181160"/>
              <a:gd name="textAreaTop" fmla="*/ 57600 h 6475320"/>
              <a:gd name="textAreaBottom" fmla="*/ 6417720 h 6475320"/>
            </a:gdLst>
            <a:ahLst/>
            <a:cxnLst/>
            <a:rect l="textAreaLeft" t="textAreaTop" r="textAreaRight" b="textAreaBottom"/>
            <a:pathLst>
              <a:path w="21600" h="118385">
                <a:moveTo>
                  <a:pt x="3600" y="0"/>
                </a:moveTo>
                <a:arcTo wR="3600" hR="3600" stAng="16200000" swAng="-5400000"/>
                <a:lnTo>
                  <a:pt x="0" y="114785"/>
                </a:lnTo>
                <a:arcTo wR="3600" hR="3600" stAng="10800000" swAng="-5400000"/>
                <a:lnTo>
                  <a:pt x="18000" y="11838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615960" y="33289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920880" y="33289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1231920" y="33289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615960" y="364320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231920" y="364320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15960" y="394488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b259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231920" y="394488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231920" y="424656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b259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231920" y="455148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615960" y="455436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920880" y="455148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b259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920880" y="48625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920880" y="51703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b259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615960" y="517356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923760" y="394488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15960" y="424656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23760" y="424656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b259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1235160" y="5170320"/>
            <a:ext cx="263520" cy="266760"/>
          </a:xfrm>
          <a:custGeom>
            <a:avLst/>
            <a:gdLst>
              <a:gd name="textAreaLeft" fmla="*/ 12600 w 263520"/>
              <a:gd name="textAreaRight" fmla="*/ 250920 w 263520"/>
              <a:gd name="textAreaTop" fmla="*/ 12600 h 266760"/>
              <a:gd name="textAreaBottom" fmla="*/ 254160 h 266760"/>
            </a:gdLst>
            <a:ahLst/>
            <a:cxnLst/>
            <a:rect l="textAreaLeft" t="textAreaTop" r="textAreaRight" b="textAreaBottom"/>
            <a:pathLst>
              <a:path w="21600" h="21865">
                <a:moveTo>
                  <a:pt x="3600" y="0"/>
                </a:moveTo>
                <a:arcTo wR="3600" hR="3600" stAng="16200000" swAng="-5400000"/>
                <a:lnTo>
                  <a:pt x="0" y="18265"/>
                </a:lnTo>
                <a:arcTo wR="3600" hR="3600" stAng="10800000" swAng="-5400000"/>
                <a:lnTo>
                  <a:pt x="18000" y="21865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solidFill>
            <a:srgbClr val="008240"/>
          </a:solidFill>
          <a:ln w="32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405080" y="1224000"/>
            <a:ext cx="183960" cy="4743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316080" y="5592600"/>
            <a:ext cx="969840" cy="9446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0" y="125280"/>
            <a:ext cx="969840" cy="2533680"/>
          </a:xfrm>
          <a:custGeom>
            <a:avLst/>
            <a:gdLst>
              <a:gd name="textAreaLeft" fmla="*/ 47160 w 969840"/>
              <a:gd name="textAreaRight" fmla="*/ 922680 w 969840"/>
              <a:gd name="textAreaTop" fmla="*/ 47160 h 2533680"/>
              <a:gd name="textAreaBottom" fmla="*/ 2486520 h 2533680"/>
            </a:gdLst>
            <a:ahLst/>
            <a:cxnLst/>
            <a:rect l="textAreaLeft" t="textAreaTop" r="textAreaRight" b="textAreaBottom"/>
            <a:pathLst>
              <a:path w="21600" h="56416">
                <a:moveTo>
                  <a:pt x="3600" y="0"/>
                </a:moveTo>
                <a:arcTo wR="3600" hR="3600" stAng="16200000" swAng="-5400000"/>
                <a:lnTo>
                  <a:pt x="0" y="52816"/>
                </a:lnTo>
                <a:arcTo wR="3600" hR="3600" stAng="10800000" swAng="-5400000"/>
                <a:lnTo>
                  <a:pt x="18000" y="56416"/>
                </a:lnTo>
                <a:arcTo wR="3600" hR="3600" stAng="5400000" swAng="-5400000"/>
                <a:lnTo>
                  <a:pt x="21600" y="3600"/>
                </a:lnTo>
                <a:arcTo wR="3600" hR="3600" stAng="0" swAng="-5400000"/>
                <a:close/>
              </a:path>
            </a:pathLst>
          </a:custGeom>
          <a:noFill/>
          <a:ln w="936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284040" y="349200"/>
            <a:ext cx="574920" cy="558720"/>
          </a:xfrm>
          <a:prstGeom prst="roundRect">
            <a:avLst>
              <a:gd name="adj" fmla="val 16667"/>
            </a:avLst>
          </a:prstGeom>
          <a:noFill/>
          <a:ln w="28440">
            <a:solidFill>
              <a:srgbClr val="ff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9" name="EnronLogo" descr=""/>
          <p:cNvPicPr/>
          <p:nvPr/>
        </p:nvPicPr>
        <p:blipFill>
          <a:blip r:embed="rId1"/>
          <a:stretch/>
        </p:blipFill>
        <p:spPr>
          <a:xfrm>
            <a:off x="487440" y="5757840"/>
            <a:ext cx="637920" cy="638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0" name="" descr=""/>
          <p:cNvPicPr/>
          <p:nvPr/>
        </p:nvPicPr>
        <p:blipFill>
          <a:blip r:embed="rId2"/>
          <a:stretch/>
        </p:blipFill>
        <p:spPr>
          <a:xfrm>
            <a:off x="291960" y="961920"/>
            <a:ext cx="903600" cy="1619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"/>
          <p:cNvSpPr/>
          <p:nvPr/>
        </p:nvSpPr>
        <p:spPr>
          <a:xfrm>
            <a:off x="1600200" y="228600"/>
            <a:ext cx="7162920" cy="1057320"/>
          </a:xfrm>
          <a:prstGeom prst="roundRect">
            <a:avLst>
              <a:gd name="adj" fmla="val 16667"/>
            </a:avLst>
          </a:prstGeom>
          <a:solidFill>
            <a:srgbClr val="00824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40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 Renewable Power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676520" y="1371600"/>
            <a:ext cx="716256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ORGANIZATIONALMEETING AGENDA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Thursday, August 16,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1600200" y="2193840"/>
            <a:ext cx="7238880" cy="4667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Introduction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Renewable Power Desk Overview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Market Snapshots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Evolving Market Framework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Green Tag Trading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US Renewable Power Pool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Network Business Structure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75000"/>
              </a:lnSpc>
              <a:buClr>
                <a:srgbClr val="000000"/>
              </a:buClr>
              <a:buFont typeface="Arial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Next Steps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457200" indent="-45720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2001-08-09T01:35:37Z</dcterms:created>
  <dc:creator>sbolton</dc:creator>
  <dc:description/>
  <dc:language>en-US</dc:language>
  <cp:lastModifiedBy>sbolton</cp:lastModifiedBy>
  <dcterms:modified xsi:type="dcterms:W3CDTF">2001-08-09T13:55:51Z</dcterms:modified>
  <cp:revision>2</cp:revision>
  <dc:subject/>
  <dc:title>PowerPoint Presentation</dc:title>
</cp:coreProperties>
</file>