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05638" cy="92233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Media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1066680"/>
          </a:xfrm>
          <a:prstGeom prst="rect">
            <a:avLst/>
          </a:prstGeom>
          <a:solidFill>
            <a:srgbClr val="00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0" y="1066680"/>
            <a:ext cx="9144000" cy="579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7467480" y="228600"/>
            <a:ext cx="1371600" cy="57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440" y="304560"/>
            <a:ext cx="609588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685800" y="1523520"/>
            <a:ext cx="815328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110000"/>
              </a:lnSpc>
              <a:spcAft>
                <a:spcPts val="1749"/>
              </a:spcAft>
              <a:buClr>
                <a:srgbClr val="044299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0" y="1066680"/>
            <a:ext cx="9144000" cy="0"/>
          </a:xfrm>
          <a:prstGeom prst="line">
            <a:avLst/>
          </a:prstGeom>
          <a:ln w="381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163040" y="6516720"/>
            <a:ext cx="818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869DB05-8981-49D2-9888-627994A5E161}" type="slidenum"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1066680"/>
          </a:xfrm>
          <a:prstGeom prst="rect">
            <a:avLst/>
          </a:prstGeom>
          <a:solidFill>
            <a:srgbClr val="00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0" y="1066680"/>
            <a:ext cx="9144000" cy="579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2"/>
          <a:stretch/>
        </p:blipFill>
        <p:spPr>
          <a:xfrm>
            <a:off x="7467480" y="228600"/>
            <a:ext cx="1371600" cy="57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440" y="304560"/>
            <a:ext cx="609588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85800" y="1523520"/>
            <a:ext cx="815328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110000"/>
              </a:lnSpc>
              <a:spcAft>
                <a:spcPts val="1749"/>
              </a:spcAft>
              <a:buClr>
                <a:srgbClr val="044299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0" y="1066680"/>
            <a:ext cx="9144000" cy="0"/>
          </a:xfrm>
          <a:prstGeom prst="line">
            <a:avLst/>
          </a:prstGeom>
          <a:ln w="381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163040" y="6516720"/>
            <a:ext cx="818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3D7ACAD-9CF7-457E-B19B-1E942CA344CC}" type="slidenum"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440" y="304560"/>
            <a:ext cx="609588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867-03 Additional Routing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09120" y="1447560"/>
            <a:ext cx="815364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lnSpc>
                <a:spcPct val="100000"/>
              </a:lnSpc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867-03 Approved Transaction Flow: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Aft>
                <a:spcPts val="15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609480" y="1905120"/>
          <a:ext cx="7391520" cy="4632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905120"/>
                    <a:ext cx="7391520" cy="4632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440" y="304560"/>
            <a:ext cx="609588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867-03 Additional Routing </a:t>
            </a:r>
            <a:br>
              <a:rPr sz="3200"/>
            </a:b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09120" y="1143000"/>
            <a:ext cx="8153640" cy="2666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55000" lnSpcReduction="19999"/>
          </a:bodyPr>
          <a:p>
            <a:pPr marL="343080" indent="-34308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ERCOT 867-03 for Customer Retailers (CR) on TDSP’s FTP site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37"/>
              </a:spcBef>
              <a:spcAft>
                <a:spcPts val="337"/>
              </a:spcAft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process is a temporary addition to the Current Process to ERCOT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37"/>
              </a:spcBef>
              <a:spcAft>
                <a:spcPts val="337"/>
              </a:spcAft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Serves as an Alternative Source to ERCOT 867-03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37"/>
              </a:spcBef>
              <a:spcAft>
                <a:spcPts val="337"/>
              </a:spcAft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CR can Retrieve Data at Will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37"/>
              </a:spcBef>
              <a:spcAft>
                <a:spcPts val="337"/>
              </a:spcAft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CRs Data Will be Available On the FTP Site Up To Seven Business Days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Implications to the Current ERCOT Interfaces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37"/>
              </a:spcBef>
              <a:spcAft>
                <a:spcPts val="337"/>
              </a:spcAft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Suggest Production the First Week of December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Security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37"/>
              </a:spcBef>
              <a:spcAft>
                <a:spcPts val="337"/>
              </a:spcAft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Use CR’s Existing Encryption Keys. 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37"/>
              </a:spcBef>
              <a:spcAft>
                <a:spcPts val="337"/>
              </a:spcAft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CR Will Have Their Own User ID and Password to the TDSP FTP Site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440" y="304560"/>
            <a:ext cx="609588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867-03 Additional Routing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762120" y="1218960"/>
            <a:ext cx="678168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867-03 Temporary Transaction Flow: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658800" y="1752480"/>
          <a:ext cx="7750080" cy="4724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58800" y="1752480"/>
                    <a:ext cx="7750080" cy="472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1999-12-14T13:51:46Z</dcterms:created>
  <dc:creator>Kevin Dinger</dc:creator>
  <dc:description/>
  <dc:language>en-US</dc:language>
  <cp:lastModifiedBy>SDST</cp:lastModifiedBy>
  <cp:lastPrinted>2001-08-15T13:17:52Z</cp:lastPrinted>
  <dcterms:modified xsi:type="dcterms:W3CDTF">2001-11-05T19:12:16Z</dcterms:modified>
  <cp:revision>216</cp:revision>
  <dc:subject/>
  <dc:title>Shared Systems Status 7-19-01</dc:title>
</cp:coreProperties>
</file>