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0DBE8CA-BFE4-4924-84DC-8EA0688BDCC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E6C8D01-5765-4EDD-A5B2-078687C98DD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143000" y="304920"/>
            <a:ext cx="67057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 Open Access Contingency Planning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Sending 867_03 Usage from the TDSP to the CR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" name=""/>
          <p:cNvGrpSpPr/>
          <p:nvPr/>
        </p:nvGrpSpPr>
        <p:grpSpPr>
          <a:xfrm>
            <a:off x="304920" y="6400800"/>
            <a:ext cx="8153280" cy="457200"/>
            <a:chOff x="304920" y="6400800"/>
            <a:chExt cx="8153280" cy="457200"/>
          </a:xfrm>
        </p:grpSpPr>
        <p:sp>
          <p:nvSpPr>
            <p:cNvPr id="7" name=""/>
            <p:cNvSpPr/>
            <p:nvPr/>
          </p:nvSpPr>
          <p:spPr>
            <a:xfrm>
              <a:off x="609480" y="6400800"/>
              <a:ext cx="7848720" cy="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8" name="" descr=""/>
            <p:cNvPicPr/>
            <p:nvPr/>
          </p:nvPicPr>
          <p:blipFill>
            <a:blip r:embed="rId1"/>
            <a:stretch/>
          </p:blipFill>
          <p:spPr>
            <a:xfrm>
              <a:off x="304920" y="6477120"/>
              <a:ext cx="838080" cy="3808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9" name=""/>
          <p:cNvSpPr/>
          <p:nvPr/>
        </p:nvSpPr>
        <p:spPr>
          <a:xfrm>
            <a:off x="152280" y="1600200"/>
            <a:ext cx="8839440" cy="350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Risk: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Transfer of 867_03 Monthly Usage through ERCOT is not timely or not successful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Contingency: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TDSP’s create copies of the 867_03’s and make them available directly to the Competitive Retailers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Attached are three options for making usage data available directly to CRs: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A:  GISB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Separate usage by CR and send to the CR via GISB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B:  ERCOT FTP Site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Separate usage by CR and send to the CR via ERCOT's mailbox (not discussed with ERCOT)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C:  TDSP FTP Site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Separate usage by CR and make available on a FTP mailbox HL&amp;P would build and maintain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this contingency plan is implemented, we recommend the entire market use one of the above options.  RMS should also support this plan and method of communication.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Reliant recommends Option A - Usage sent via GISB.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1600200" y="304920"/>
            <a:ext cx="5943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 TDSP to CR Usage Contingency - CR Options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526040" y="685800"/>
            <a:ext cx="6111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Alternatives on how CR’s may utilize the Contingency Usage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04920" y="1143000"/>
            <a:ext cx="8305560" cy="473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3160" indent="-173160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Regardless of the option selected, CR’s have alternatives on how to utilize this contingency: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1 - Usage as backup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CR’s retrieve and examine 867_03’s only if 810’s have been received but 867_03’s are not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Advantage - No reconciliation, used only as contingency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Disadvantage - CR would need process to scan files for specific transaction ID’s (HL&amp;P has script to help do this)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2 - Quickest Path - CR’s retrieve usage from both TDSP and ERCOT, use first one received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Advantage - Ability to produce bills quickly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Disadvantage - CRs would need a process to “ignore” the second transaction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3 - Pick One Path - CR’s decide which path appears most reliable and ignore the other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Advantage - No reconciliation or comparison routines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Disadvantage - Lose the advantage of a contingency - would be locked into one path.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Related Transactions: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997’s - Reliant recommends no 997’s for these contingency usage transactions.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824’s - Reliant recommends 824’s for 867_03’s go only to ERCOT via the current communication path.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" name=""/>
          <p:cNvGrpSpPr/>
          <p:nvPr/>
        </p:nvGrpSpPr>
        <p:grpSpPr>
          <a:xfrm>
            <a:off x="304920" y="6397560"/>
            <a:ext cx="8153280" cy="457200"/>
            <a:chOff x="304920" y="6397560"/>
            <a:chExt cx="8153280" cy="457200"/>
          </a:xfrm>
        </p:grpSpPr>
        <p:sp>
          <p:nvSpPr>
            <p:cNvPr id="14" name=""/>
            <p:cNvSpPr/>
            <p:nvPr/>
          </p:nvSpPr>
          <p:spPr>
            <a:xfrm>
              <a:off x="609480" y="6397560"/>
              <a:ext cx="7848720" cy="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15" name="" descr=""/>
            <p:cNvPicPr/>
            <p:nvPr/>
          </p:nvPicPr>
          <p:blipFill>
            <a:blip r:embed="rId1"/>
            <a:stretch/>
          </p:blipFill>
          <p:spPr>
            <a:xfrm>
              <a:off x="304920" y="6473880"/>
              <a:ext cx="838080" cy="380880"/>
            </a:xfrm>
            <a:prstGeom prst="rect">
              <a:avLst/>
            </a:prstGeom>
            <a:noFill/>
            <a:ln w="0">
              <a:noFill/>
            </a:ln>
          </p:spPr>
        </p:pic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534960" y="228600"/>
            <a:ext cx="9982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 TDSP to CR Usage Contingency Option A GISB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209680" y="685800"/>
            <a:ext cx="38012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TDSP sends data to CR via GISB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886200" y="1371600"/>
            <a:ext cx="5030640" cy="459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3160" indent="-173160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Advantages: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 receives usage earlier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TDSPs already communicate with CRs via GISB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 sent directly to CR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Easy to identify this usage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EDI received from TDSP or ERCOT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 receives usage data the same day as the TDSP bill is sent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the CR does not want the usage sent to them, the TDSP could block the sending of this usage data to the specific CR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Disadvantages: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TDSP and CR IT infrastructure may not be appropriately sized to support this new high volume requirement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CRs may not want usage data from TDSP via GISB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disagreement:  Usage used for settlement doesn’t match usage used for customer billing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373040" y="3657600"/>
            <a:ext cx="889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04920" y="1824120"/>
            <a:ext cx="758880" cy="530280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83760" y="1981080"/>
            <a:ext cx="553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TDSP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068480" y="205740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592360" y="1828800"/>
            <a:ext cx="758880" cy="530280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670480" y="1828800"/>
            <a:ext cx="68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592360" y="205740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302120" y="2057400"/>
            <a:ext cx="1137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FTP to ERCOT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Mailbox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flipH="1">
            <a:off x="2135160" y="2362320"/>
            <a:ext cx="838080" cy="6858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525680" y="2895480"/>
            <a:ext cx="685800" cy="609840"/>
          </a:xfrm>
          <a:prstGeom prst="ellipse">
            <a:avLst/>
          </a:pr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679400" y="3048120"/>
            <a:ext cx="384120" cy="27684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594520" y="2057400"/>
            <a:ext cx="735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Mailbox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992160" y="4648320"/>
            <a:ext cx="60948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06360" y="4073400"/>
            <a:ext cx="758880" cy="530280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85200" y="4230720"/>
            <a:ext cx="553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TDSP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069920" y="430704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593800" y="4078440"/>
            <a:ext cx="758880" cy="529920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670480" y="4038480"/>
            <a:ext cx="68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593800" y="430704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303560" y="4307040"/>
            <a:ext cx="1137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FTP to ERCOT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Mailbox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H="1">
            <a:off x="2136240" y="4611600"/>
            <a:ext cx="838440" cy="6858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527120" y="5145120"/>
            <a:ext cx="685800" cy="609480"/>
          </a:xfrm>
          <a:prstGeom prst="ellipse">
            <a:avLst/>
          </a:pr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680840" y="5297400"/>
            <a:ext cx="384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670840" y="4343400"/>
            <a:ext cx="697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Mailbox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990720" y="5791320"/>
            <a:ext cx="312264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For All CRs:  $100,000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 to Implement:  3 weeks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373400" y="1447920"/>
            <a:ext cx="934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442240" y="4876920"/>
            <a:ext cx="697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FTP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Mailbox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518200" y="2590920"/>
            <a:ext cx="697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FTP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Mailbox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7" name=""/>
          <p:cNvGrpSpPr/>
          <p:nvPr/>
        </p:nvGrpSpPr>
        <p:grpSpPr>
          <a:xfrm>
            <a:off x="304920" y="6400800"/>
            <a:ext cx="8153280" cy="457200"/>
            <a:chOff x="304920" y="6400800"/>
            <a:chExt cx="8153280" cy="457200"/>
          </a:xfrm>
        </p:grpSpPr>
        <p:sp>
          <p:nvSpPr>
            <p:cNvPr id="48" name=""/>
            <p:cNvSpPr/>
            <p:nvPr/>
          </p:nvSpPr>
          <p:spPr>
            <a:xfrm>
              <a:off x="609480" y="6400800"/>
              <a:ext cx="7848720" cy="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49" name="" descr=""/>
            <p:cNvPicPr/>
            <p:nvPr/>
          </p:nvPicPr>
          <p:blipFill>
            <a:blip r:embed="rId1"/>
            <a:stretch/>
          </p:blipFill>
          <p:spPr>
            <a:xfrm>
              <a:off x="304920" y="6477120"/>
              <a:ext cx="838080" cy="3808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50" name=""/>
          <p:cNvSpPr/>
          <p:nvPr/>
        </p:nvSpPr>
        <p:spPr>
          <a:xfrm>
            <a:off x="642960" y="4770360"/>
            <a:ext cx="652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Send via GISB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"/>
          <p:cNvSpPr/>
          <p:nvPr/>
        </p:nvSpPr>
        <p:spPr>
          <a:xfrm>
            <a:off x="1800" y="304920"/>
            <a:ext cx="8858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 TDSP to CR Usage Contingency Option B - FTP to ERCOT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902240" y="762120"/>
            <a:ext cx="4925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TDSP sends data to CR mailbox at ERCOT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114800" y="1371600"/>
            <a:ext cx="4800600" cy="437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3160" indent="-173160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Advantages: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TDSP already pushes FTP file to ERCOT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 already set up to pick up files from ERCOT mailbox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 can receive usage earlier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the CR does not want the usage via this method,  the TDSP could block the sending of this usage data to the specific CR FTP site at ERCOT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Disadvantages: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 has to manage potential receipt of 2 sets of usage files.  Each has different names and content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 systems may currently automatically pick up and process everything in their mailbox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would have to increase mailbox size and grant TDSP write security to the CR mailboxes at ERCOT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Report potential from Option 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447920" y="3581280"/>
            <a:ext cx="879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79440" y="1824120"/>
            <a:ext cx="758880" cy="530280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58640" y="1981080"/>
            <a:ext cx="587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HL&amp;P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143000" y="205740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666880" y="1828800"/>
            <a:ext cx="758880" cy="530280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745000" y="1828800"/>
            <a:ext cx="68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666880" y="205740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376640" y="2057400"/>
            <a:ext cx="1137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FTP to ERCOT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Mailbox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H="1">
            <a:off x="2209320" y="2362320"/>
            <a:ext cx="838440" cy="6858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600200" y="2895480"/>
            <a:ext cx="685800" cy="609840"/>
          </a:xfrm>
          <a:prstGeom prst="ellipse">
            <a:avLst/>
          </a:pr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753920" y="3048120"/>
            <a:ext cx="384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669040" y="2057400"/>
            <a:ext cx="735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Mailbox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80880" y="4073400"/>
            <a:ext cx="758880" cy="530280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59720" y="4230720"/>
            <a:ext cx="553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TDSP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144440" y="430704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668680" y="3809880"/>
            <a:ext cx="758880" cy="530280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745000" y="3809880"/>
            <a:ext cx="68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668680" y="4038480"/>
            <a:ext cx="761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210320" y="4307040"/>
            <a:ext cx="1476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FTP 2nd copie to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CR Mailbox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H="1">
            <a:off x="2211480" y="4343400"/>
            <a:ext cx="760320" cy="9540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601640" y="5145120"/>
            <a:ext cx="685800" cy="609480"/>
          </a:xfrm>
          <a:prstGeom prst="ellipse">
            <a:avLst/>
          </a:pr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755720" y="5297400"/>
            <a:ext cx="384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745360" y="4114800"/>
            <a:ext cx="697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Mailbox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85800" y="5715000"/>
            <a:ext cx="28954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for all CRs:  $125,000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10% plus $5,000 DASD for ERCOT Time to Implement:  4 weeks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448280" y="1447920"/>
            <a:ext cx="934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516760" y="4724280"/>
            <a:ext cx="697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FTP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Mailbox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593080" y="2590920"/>
            <a:ext cx="697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FTP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Mailbox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143000" y="419112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069200" y="3886200"/>
            <a:ext cx="1692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FTP to ERCOT Mailbox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3" name=""/>
          <p:cNvGrpSpPr/>
          <p:nvPr/>
        </p:nvGrpSpPr>
        <p:grpSpPr>
          <a:xfrm>
            <a:off x="304920" y="6397560"/>
            <a:ext cx="8153280" cy="457200"/>
            <a:chOff x="304920" y="6397560"/>
            <a:chExt cx="8153280" cy="457200"/>
          </a:xfrm>
        </p:grpSpPr>
        <p:sp>
          <p:nvSpPr>
            <p:cNvPr id="84" name=""/>
            <p:cNvSpPr/>
            <p:nvPr/>
          </p:nvSpPr>
          <p:spPr>
            <a:xfrm>
              <a:off x="609480" y="6397560"/>
              <a:ext cx="7848720" cy="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85" name="" descr=""/>
            <p:cNvPicPr/>
            <p:nvPr/>
          </p:nvPicPr>
          <p:blipFill>
            <a:blip r:embed="rId1"/>
            <a:stretch/>
          </p:blipFill>
          <p:spPr>
            <a:xfrm>
              <a:off x="304920" y="6473880"/>
              <a:ext cx="838080" cy="380880"/>
            </a:xfrm>
            <a:prstGeom prst="rect">
              <a:avLst/>
            </a:prstGeom>
            <a:noFill/>
            <a:ln w="0">
              <a:noFill/>
            </a:ln>
          </p:spPr>
        </p:pic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"/>
          <p:cNvSpPr/>
          <p:nvPr/>
        </p:nvSpPr>
        <p:spPr>
          <a:xfrm>
            <a:off x="609480" y="304920"/>
            <a:ext cx="79963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 TDSP to CR Usage Contingency Option C FTP Mailbox at TDSP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058480" y="685800"/>
            <a:ext cx="5134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TDSPs puts data in new mailbox for CR to pick up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419720" y="1295280"/>
            <a:ext cx="4724280" cy="480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3160" indent="-173160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Advantages: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 could pick usage same day as bill received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 can choose whether to pick up data or leave 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CRs already pick up usage via FTP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impact on ERCOT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the CR does not want the usage via this method, the TDSP would not create mailboxes for specific CR’s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Disadvantages: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TDSP must build large secure FTP mailboxes, one per CR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CRs must modify systems to pick up usage data from new FTP site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Most expensive option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TDSP must set up and manage digital certificate with each CR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676520" y="3581280"/>
            <a:ext cx="889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08040" y="1747800"/>
            <a:ext cx="758880" cy="530280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86880" y="1905120"/>
            <a:ext cx="553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TDSP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371600" y="198108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895480" y="1752480"/>
            <a:ext cx="758880" cy="530280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2973600" y="1752480"/>
            <a:ext cx="68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895480" y="198108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605240" y="1981080"/>
            <a:ext cx="1137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FTP to ERCOT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 flipH="1">
            <a:off x="2437920" y="2286000"/>
            <a:ext cx="838440" cy="6858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828800" y="2819520"/>
            <a:ext cx="685800" cy="609480"/>
          </a:xfrm>
          <a:prstGeom prst="ellipse">
            <a:avLst/>
          </a:pr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982520" y="2971800"/>
            <a:ext cx="384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897640" y="1981080"/>
            <a:ext cx="735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Mailbox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1373040" y="423072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2897280" y="4002120"/>
            <a:ext cx="758880" cy="530280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2973600" y="3962520"/>
            <a:ext cx="68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2897280" y="4230720"/>
            <a:ext cx="761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606680" y="4230720"/>
            <a:ext cx="1137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FTP to ERCOT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H="1">
            <a:off x="2514240" y="4535640"/>
            <a:ext cx="763560" cy="6458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830240" y="5068800"/>
            <a:ext cx="685800" cy="609840"/>
          </a:xfrm>
          <a:prstGeom prst="ellipse">
            <a:avLst/>
          </a:pr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984320" y="5221440"/>
            <a:ext cx="384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973960" y="4267080"/>
            <a:ext cx="697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Mailbox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914400" y="5670720"/>
            <a:ext cx="35812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for all CRs:  $160,000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10%             plus $15,000 DASD &amp; higher maintenance                    Time to Implement:  5 weeks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1676880" y="1371600"/>
            <a:ext cx="934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754000" y="4876920"/>
            <a:ext cx="13150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FTP from mailbox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day or more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later if desired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821680" y="2514600"/>
            <a:ext cx="697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FTP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Mailbox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1068840" y="4800600"/>
            <a:ext cx="697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FTP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Mailbox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15" name=""/>
          <p:cNvCxnSpPr>
            <a:stCxn id="107" idx="1"/>
            <a:endCxn id="116" idx="2"/>
          </p:cNvCxnSpPr>
          <p:nvPr/>
        </p:nvCxnSpPr>
        <p:spPr>
          <a:xfrm flipH="1" flipV="1">
            <a:off x="1036440" y="4617360"/>
            <a:ext cx="894240" cy="54036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grpSp>
        <p:nvGrpSpPr>
          <p:cNvPr id="117" name=""/>
          <p:cNvGrpSpPr/>
          <p:nvPr/>
        </p:nvGrpSpPr>
        <p:grpSpPr>
          <a:xfrm>
            <a:off x="304920" y="6397560"/>
            <a:ext cx="8153280" cy="457200"/>
            <a:chOff x="304920" y="6397560"/>
            <a:chExt cx="8153280" cy="457200"/>
          </a:xfrm>
        </p:grpSpPr>
        <p:sp>
          <p:nvSpPr>
            <p:cNvPr id="118" name=""/>
            <p:cNvSpPr/>
            <p:nvPr/>
          </p:nvSpPr>
          <p:spPr>
            <a:xfrm>
              <a:off x="609480" y="6397560"/>
              <a:ext cx="7848720" cy="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119" name="" descr=""/>
            <p:cNvPicPr/>
            <p:nvPr/>
          </p:nvPicPr>
          <p:blipFill>
            <a:blip r:embed="rId1"/>
            <a:stretch/>
          </p:blipFill>
          <p:spPr>
            <a:xfrm>
              <a:off x="304920" y="6473880"/>
              <a:ext cx="838080" cy="3808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20" name=""/>
          <p:cNvSpPr/>
          <p:nvPr/>
        </p:nvSpPr>
        <p:spPr>
          <a:xfrm>
            <a:off x="611280" y="4078440"/>
            <a:ext cx="758880" cy="529920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611280" y="4307040"/>
            <a:ext cx="761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87960" y="4343400"/>
            <a:ext cx="697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Mailbox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687240" y="406872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TDSP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2001-11-05T15:29:50Z</dcterms:created>
  <dc:creator>t021629</dc:creator>
  <dc:description/>
  <dc:language>en-US</dc:language>
  <cp:lastModifiedBy>I006473</cp:lastModifiedBy>
  <cp:lastPrinted>2001-11-15T23:50:15Z</cp:lastPrinted>
  <dcterms:modified xsi:type="dcterms:W3CDTF">2001-11-26T15:35:07Z</dcterms:modified>
  <cp:revision>27</cp:revision>
  <dc:subject/>
  <dc:title>No Slide Title</dc:title>
</cp:coreProperties>
</file>