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282293-261B-4719-9E68-41E8EC77318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0F5946-B256-42E5-977C-7657BDA69CE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457200"/>
            <a:ext cx="9144000" cy="5943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0" y="455760"/>
            <a:ext cx="9144000" cy="5945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2001-07-12T19:52:21Z</dcterms:created>
  <dc:creator>Eric Eden</dc:creator>
  <dc:description/>
  <dc:language>en-US</dc:language>
  <cp:lastModifiedBy>Eric Eden</cp:lastModifiedBy>
  <dcterms:modified xsi:type="dcterms:W3CDTF">2001-07-12T19:53:34Z</dcterms:modified>
  <cp:revision>2</cp:revision>
  <dc:subject/>
  <dc:title>PowerPoint Presentation</dc:title>
</cp:coreProperties>
</file>