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3.bin" ContentType="application/vnd.openxmlformats-officedocument.oleObject"/>
  <Override PartName="/ppt/embeddings/oleObject12.bin" ContentType="application/vnd.openxmlformats-officedocument.oleObject"/>
  <Override PartName="/ppt/embeddings/oleObject11.bin" ContentType="application/vnd.openxmlformats-officedocument.oleObject"/>
  <Override PartName="/ppt/embeddings/oleObject10.bin" ContentType="application/vnd.openxmlformats-officedocument.oleObject"/>
  <Override PartName="/ppt/embeddings/oleObject17.bin" ContentType="application/vnd.openxmlformats-officedocument.oleObject"/>
  <Override PartName="/ppt/embeddings/oleObject4.bin" ContentType="application/vnd.openxmlformats-officedocument.oleObject"/>
  <Override PartName="/ppt/embeddings/oleObject16.bin" ContentType="application/vnd.openxmlformats-officedocument.oleObject"/>
  <Override PartName="/ppt/embeddings/oleObject3.bin" ContentType="application/vnd.openxmlformats-officedocument.oleObject"/>
  <Override PartName="/ppt/embeddings/oleObject15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media/image29.wmf" ContentType="image/x-wmf"/>
  <Override PartName="/ppt/media/image28.wmf" ContentType="image/x-wmf"/>
  <Override PartName="/ppt/media/image27.wmf" ContentType="image/x-wmf"/>
  <Override PartName="/ppt/media/image7.wmf" ContentType="image/x-wmf"/>
  <Override PartName="/ppt/media/image16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20.wmf" ContentType="image/x-wmf"/>
  <Override PartName="/ppt/media/image13.wmf" ContentType="image/x-wmf"/>
  <Override PartName="/ppt/media/image4.wmf" ContentType="image/x-wmf"/>
  <Override PartName="/ppt/media/image30.wmf" ContentType="image/x-wmf"/>
  <Override PartName="/ppt/media/image31.wmf" ContentType="image/x-wmf"/>
  <Override PartName="/ppt/media/image32.wmf" ContentType="image/x-wmf"/>
  <Override PartName="/ppt/media/image10.wmf" ContentType="image/x-wmf"/>
  <Override PartName="/ppt/media/image1.wmf" ContentType="image/x-wmf"/>
  <Override PartName="/ppt/media/image6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8.wmf" ContentType="image/x-wmf"/>
  <Override PartName="/ppt/media/image2.jpeg" ContentType="image/jpeg"/>
  <Override PartName="/ppt/media/image25.wmf" ContentType="image/x-wmf"/>
  <Override PartName="/ppt/media/image19.wmf" ContentType="image/x-wmf"/>
  <Override PartName="/ppt/media/image21.wmf" ContentType="image/x-wmf"/>
  <Override PartName="/ppt/media/image22.wmf" ContentType="image/x-wmf"/>
  <Override PartName="/ppt/media/image23.wmf" ContentType="image/x-wmf"/>
  <Override PartName="/ppt/media/image24.wmf" ContentType="image/x-wmf"/>
  <Override PartName="/ppt/media/image26.wmf" ContentType="image/x-wmf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288588" cy="6858000"/>
  <p:notesSz cx="9942513" cy="68040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42480" y="123840"/>
            <a:ext cx="8829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42480" y="1371600"/>
            <a:ext cx="8829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400800"/>
            <a:ext cx="23223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Basic.pot - </a:t>
            </a:r>
            <a:fld id="{97F6B225-B9A5-4744-A3C9-F2BA348A428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965844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65844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42480" y="123840"/>
            <a:ext cx="8829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942480" y="1371600"/>
            <a:ext cx="8829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-360" y="6400800"/>
            <a:ext cx="23223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Basic.pot - </a:t>
            </a:r>
            <a:fld id="{C91430AA-3E55-446C-885C-2EB77002A56A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965844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65844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372680" y="4306680"/>
            <a:ext cx="76136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1560" algn="ctr">
              <a:spcBef>
                <a:spcPts val="451"/>
              </a:spcBef>
              <a:buClr>
                <a:srgbClr val="142c73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31920" algn="ctr">
              <a:spcBef>
                <a:spcPts val="451"/>
              </a:spcBef>
              <a:buClr>
                <a:srgbClr val="142c73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96960" algn="ctr">
              <a:spcBef>
                <a:spcPts val="451"/>
              </a:spcBef>
              <a:buClr>
                <a:srgbClr val="142c73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9696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9696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9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10.wmf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11.wmf"/><Relationship Id="rId19" Type="http://schemas.openxmlformats.org/officeDocument/2006/relationships/oleObject" Target="../embeddings/oleObject10.bin"/><Relationship Id="rId20" Type="http://schemas.openxmlformats.org/officeDocument/2006/relationships/image" Target="../media/image12.wmf"/><Relationship Id="rId21" Type="http://schemas.openxmlformats.org/officeDocument/2006/relationships/oleObject" Target="../embeddings/oleObject11.bin"/><Relationship Id="rId22" Type="http://schemas.openxmlformats.org/officeDocument/2006/relationships/image" Target="../media/image13.wmf"/><Relationship Id="rId23" Type="http://schemas.openxmlformats.org/officeDocument/2006/relationships/oleObject" Target="../embeddings/oleObject12.bin"/><Relationship Id="rId24" Type="http://schemas.openxmlformats.org/officeDocument/2006/relationships/image" Target="../media/image14.wmf"/><Relationship Id="rId25" Type="http://schemas.openxmlformats.org/officeDocument/2006/relationships/oleObject" Target="../embeddings/oleObject13.bin"/><Relationship Id="rId26" Type="http://schemas.openxmlformats.org/officeDocument/2006/relationships/image" Target="../media/image15.wmf"/><Relationship Id="rId27" Type="http://schemas.openxmlformats.org/officeDocument/2006/relationships/oleObject" Target="../embeddings/oleObject14.bin"/><Relationship Id="rId28" Type="http://schemas.openxmlformats.org/officeDocument/2006/relationships/image" Target="../media/image16.wmf"/><Relationship Id="rId29" Type="http://schemas.openxmlformats.org/officeDocument/2006/relationships/oleObject" Target="../embeddings/oleObject15.bin"/><Relationship Id="rId30" Type="http://schemas.openxmlformats.org/officeDocument/2006/relationships/image" Target="../media/image17.wmf"/><Relationship Id="rId31" Type="http://schemas.openxmlformats.org/officeDocument/2006/relationships/oleObject" Target="../embeddings/oleObject16.bin"/><Relationship Id="rId32" Type="http://schemas.openxmlformats.org/officeDocument/2006/relationships/image" Target="../media/image18.wmf"/><Relationship Id="rId33" Type="http://schemas.openxmlformats.org/officeDocument/2006/relationships/oleObject" Target="../embeddings/oleObject17.bin"/><Relationship Id="rId34" Type="http://schemas.openxmlformats.org/officeDocument/2006/relationships/image" Target="../media/image19.wmf"/><Relationship Id="rId3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3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24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25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26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27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28.wmf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29.wmf"/><Relationship Id="rId19" Type="http://schemas.openxmlformats.org/officeDocument/2006/relationships/oleObject" Target="../embeddings/oleObject10.bin"/><Relationship Id="rId20" Type="http://schemas.openxmlformats.org/officeDocument/2006/relationships/image" Target="../media/image30.wmf"/><Relationship Id="rId21" Type="http://schemas.openxmlformats.org/officeDocument/2006/relationships/oleObject" Target="../embeddings/oleObject11.bin"/><Relationship Id="rId22" Type="http://schemas.openxmlformats.org/officeDocument/2006/relationships/image" Target="../media/image31.wmf"/><Relationship Id="rId2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_CMYK_R%20" descr=""/>
          <p:cNvPicPr/>
          <p:nvPr/>
        </p:nvPicPr>
        <p:blipFill>
          <a:blip r:embed="rId1"/>
          <a:stretch/>
        </p:blipFill>
        <p:spPr>
          <a:xfrm>
            <a:off x="3706920" y="677880"/>
            <a:ext cx="2879640" cy="287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372680" y="4306680"/>
            <a:ext cx="76136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2680" y="5668920"/>
            <a:ext cx="7680600" cy="40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July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5786280" y="3044880"/>
            <a:ext cx="403560" cy="426960"/>
          </a:xfrm>
          <a:custGeom>
            <a:avLst/>
            <a:gdLst/>
            <a:ahLst/>
            <a:rect l="l" t="t" r="r" b="b"/>
            <a:pathLst>
              <a:path w="226" h="269">
                <a:moveTo>
                  <a:pt x="191" y="29"/>
                </a:moveTo>
                <a:lnTo>
                  <a:pt x="191" y="22"/>
                </a:lnTo>
                <a:lnTo>
                  <a:pt x="191" y="22"/>
                </a:lnTo>
                <a:lnTo>
                  <a:pt x="191" y="15"/>
                </a:lnTo>
                <a:lnTo>
                  <a:pt x="198" y="7"/>
                </a:lnTo>
                <a:lnTo>
                  <a:pt x="198" y="7"/>
                </a:lnTo>
                <a:lnTo>
                  <a:pt x="191" y="0"/>
                </a:lnTo>
                <a:lnTo>
                  <a:pt x="184" y="7"/>
                </a:lnTo>
                <a:lnTo>
                  <a:pt x="184" y="7"/>
                </a:lnTo>
                <a:lnTo>
                  <a:pt x="184" y="0"/>
                </a:lnTo>
                <a:lnTo>
                  <a:pt x="170" y="7"/>
                </a:lnTo>
                <a:lnTo>
                  <a:pt x="163" y="7"/>
                </a:lnTo>
                <a:lnTo>
                  <a:pt x="163" y="7"/>
                </a:lnTo>
                <a:lnTo>
                  <a:pt x="156" y="15"/>
                </a:lnTo>
                <a:lnTo>
                  <a:pt x="156" y="22"/>
                </a:lnTo>
                <a:lnTo>
                  <a:pt x="156" y="22"/>
                </a:lnTo>
                <a:lnTo>
                  <a:pt x="149" y="29"/>
                </a:lnTo>
                <a:lnTo>
                  <a:pt x="134" y="29"/>
                </a:lnTo>
                <a:lnTo>
                  <a:pt x="134" y="36"/>
                </a:lnTo>
                <a:lnTo>
                  <a:pt x="141" y="36"/>
                </a:lnTo>
                <a:lnTo>
                  <a:pt x="149" y="43"/>
                </a:lnTo>
                <a:lnTo>
                  <a:pt x="149" y="43"/>
                </a:lnTo>
                <a:lnTo>
                  <a:pt x="156" y="43"/>
                </a:lnTo>
                <a:lnTo>
                  <a:pt x="156" y="50"/>
                </a:lnTo>
                <a:lnTo>
                  <a:pt x="149" y="57"/>
                </a:lnTo>
                <a:lnTo>
                  <a:pt x="149" y="57"/>
                </a:lnTo>
                <a:lnTo>
                  <a:pt x="141" y="57"/>
                </a:lnTo>
                <a:lnTo>
                  <a:pt x="134" y="57"/>
                </a:lnTo>
                <a:lnTo>
                  <a:pt x="134" y="64"/>
                </a:lnTo>
                <a:lnTo>
                  <a:pt x="134" y="64"/>
                </a:lnTo>
                <a:lnTo>
                  <a:pt x="134" y="64"/>
                </a:lnTo>
                <a:lnTo>
                  <a:pt x="120" y="64"/>
                </a:lnTo>
                <a:lnTo>
                  <a:pt x="113" y="64"/>
                </a:lnTo>
                <a:lnTo>
                  <a:pt x="106" y="57"/>
                </a:lnTo>
                <a:lnTo>
                  <a:pt x="106" y="50"/>
                </a:lnTo>
                <a:lnTo>
                  <a:pt x="85" y="43"/>
                </a:lnTo>
                <a:lnTo>
                  <a:pt x="78" y="50"/>
                </a:lnTo>
                <a:lnTo>
                  <a:pt x="78" y="57"/>
                </a:lnTo>
                <a:lnTo>
                  <a:pt x="71" y="71"/>
                </a:lnTo>
                <a:lnTo>
                  <a:pt x="71" y="64"/>
                </a:lnTo>
                <a:lnTo>
                  <a:pt x="64" y="64"/>
                </a:lnTo>
                <a:lnTo>
                  <a:pt x="64" y="71"/>
                </a:lnTo>
                <a:lnTo>
                  <a:pt x="78" y="78"/>
                </a:lnTo>
                <a:lnTo>
                  <a:pt x="78" y="78"/>
                </a:lnTo>
                <a:lnTo>
                  <a:pt x="78" y="85"/>
                </a:lnTo>
                <a:lnTo>
                  <a:pt x="64" y="92"/>
                </a:lnTo>
                <a:lnTo>
                  <a:pt x="64" y="92"/>
                </a:lnTo>
                <a:lnTo>
                  <a:pt x="57" y="99"/>
                </a:lnTo>
                <a:lnTo>
                  <a:pt x="50" y="99"/>
                </a:lnTo>
                <a:lnTo>
                  <a:pt x="57" y="113"/>
                </a:lnTo>
                <a:lnTo>
                  <a:pt x="57" y="113"/>
                </a:lnTo>
                <a:lnTo>
                  <a:pt x="57" y="120"/>
                </a:lnTo>
                <a:lnTo>
                  <a:pt x="64" y="120"/>
                </a:lnTo>
                <a:lnTo>
                  <a:pt x="64" y="120"/>
                </a:lnTo>
                <a:lnTo>
                  <a:pt x="64" y="127"/>
                </a:lnTo>
                <a:lnTo>
                  <a:pt x="71" y="127"/>
                </a:lnTo>
                <a:lnTo>
                  <a:pt x="92" y="135"/>
                </a:lnTo>
                <a:lnTo>
                  <a:pt x="92" y="142"/>
                </a:lnTo>
                <a:lnTo>
                  <a:pt x="85" y="142"/>
                </a:lnTo>
                <a:lnTo>
                  <a:pt x="78" y="149"/>
                </a:lnTo>
                <a:lnTo>
                  <a:pt x="71" y="149"/>
                </a:lnTo>
                <a:lnTo>
                  <a:pt x="64" y="156"/>
                </a:lnTo>
                <a:lnTo>
                  <a:pt x="64" y="163"/>
                </a:lnTo>
                <a:lnTo>
                  <a:pt x="57" y="170"/>
                </a:lnTo>
                <a:lnTo>
                  <a:pt x="50" y="170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50" y="177"/>
                </a:lnTo>
                <a:lnTo>
                  <a:pt x="50" y="177"/>
                </a:lnTo>
                <a:lnTo>
                  <a:pt x="57" y="177"/>
                </a:lnTo>
                <a:lnTo>
                  <a:pt x="64" y="184"/>
                </a:lnTo>
                <a:lnTo>
                  <a:pt x="78" y="177"/>
                </a:lnTo>
                <a:lnTo>
                  <a:pt x="78" y="170"/>
                </a:lnTo>
                <a:lnTo>
                  <a:pt x="85" y="170"/>
                </a:lnTo>
                <a:lnTo>
                  <a:pt x="85" y="170"/>
                </a:lnTo>
                <a:lnTo>
                  <a:pt x="78" y="177"/>
                </a:lnTo>
                <a:lnTo>
                  <a:pt x="78" y="184"/>
                </a:lnTo>
                <a:lnTo>
                  <a:pt x="85" y="184"/>
                </a:lnTo>
                <a:lnTo>
                  <a:pt x="85" y="191"/>
                </a:lnTo>
                <a:lnTo>
                  <a:pt x="78" y="191"/>
                </a:lnTo>
                <a:lnTo>
                  <a:pt x="71" y="184"/>
                </a:lnTo>
                <a:lnTo>
                  <a:pt x="57" y="184"/>
                </a:lnTo>
                <a:lnTo>
                  <a:pt x="43" y="184"/>
                </a:lnTo>
                <a:lnTo>
                  <a:pt x="43" y="184"/>
                </a:lnTo>
                <a:lnTo>
                  <a:pt x="36" y="191"/>
                </a:lnTo>
                <a:lnTo>
                  <a:pt x="29" y="198"/>
                </a:lnTo>
                <a:lnTo>
                  <a:pt x="29" y="198"/>
                </a:lnTo>
                <a:lnTo>
                  <a:pt x="22" y="198"/>
                </a:lnTo>
                <a:lnTo>
                  <a:pt x="14" y="198"/>
                </a:lnTo>
                <a:lnTo>
                  <a:pt x="14" y="191"/>
                </a:lnTo>
                <a:lnTo>
                  <a:pt x="7" y="198"/>
                </a:lnTo>
                <a:lnTo>
                  <a:pt x="0" y="205"/>
                </a:lnTo>
                <a:lnTo>
                  <a:pt x="14" y="205"/>
                </a:lnTo>
                <a:lnTo>
                  <a:pt x="22" y="205"/>
                </a:lnTo>
                <a:lnTo>
                  <a:pt x="22" y="212"/>
                </a:lnTo>
                <a:lnTo>
                  <a:pt x="7" y="212"/>
                </a:lnTo>
                <a:lnTo>
                  <a:pt x="0" y="219"/>
                </a:lnTo>
                <a:lnTo>
                  <a:pt x="0" y="226"/>
                </a:lnTo>
                <a:lnTo>
                  <a:pt x="0" y="226"/>
                </a:lnTo>
                <a:lnTo>
                  <a:pt x="7" y="233"/>
                </a:lnTo>
                <a:lnTo>
                  <a:pt x="7" y="233"/>
                </a:lnTo>
                <a:lnTo>
                  <a:pt x="7" y="233"/>
                </a:lnTo>
                <a:lnTo>
                  <a:pt x="29" y="233"/>
                </a:lnTo>
                <a:lnTo>
                  <a:pt x="22" y="240"/>
                </a:lnTo>
                <a:lnTo>
                  <a:pt x="14" y="240"/>
                </a:lnTo>
                <a:lnTo>
                  <a:pt x="0" y="247"/>
                </a:lnTo>
                <a:lnTo>
                  <a:pt x="7" y="247"/>
                </a:lnTo>
                <a:lnTo>
                  <a:pt x="14" y="247"/>
                </a:lnTo>
                <a:lnTo>
                  <a:pt x="22" y="247"/>
                </a:lnTo>
                <a:lnTo>
                  <a:pt x="29" y="247"/>
                </a:lnTo>
                <a:lnTo>
                  <a:pt x="29" y="247"/>
                </a:lnTo>
                <a:lnTo>
                  <a:pt x="29" y="247"/>
                </a:lnTo>
                <a:lnTo>
                  <a:pt x="29" y="254"/>
                </a:lnTo>
                <a:lnTo>
                  <a:pt x="22" y="254"/>
                </a:lnTo>
                <a:lnTo>
                  <a:pt x="14" y="254"/>
                </a:lnTo>
                <a:lnTo>
                  <a:pt x="14" y="254"/>
                </a:lnTo>
                <a:lnTo>
                  <a:pt x="14" y="262"/>
                </a:lnTo>
                <a:lnTo>
                  <a:pt x="22" y="262"/>
                </a:lnTo>
                <a:lnTo>
                  <a:pt x="29" y="262"/>
                </a:lnTo>
                <a:lnTo>
                  <a:pt x="29" y="262"/>
                </a:lnTo>
                <a:lnTo>
                  <a:pt x="36" y="269"/>
                </a:lnTo>
                <a:lnTo>
                  <a:pt x="36" y="269"/>
                </a:lnTo>
                <a:lnTo>
                  <a:pt x="36" y="269"/>
                </a:lnTo>
                <a:lnTo>
                  <a:pt x="43" y="262"/>
                </a:lnTo>
                <a:lnTo>
                  <a:pt x="43" y="269"/>
                </a:lnTo>
                <a:lnTo>
                  <a:pt x="50" y="269"/>
                </a:lnTo>
                <a:lnTo>
                  <a:pt x="57" y="269"/>
                </a:lnTo>
                <a:lnTo>
                  <a:pt x="64" y="269"/>
                </a:lnTo>
                <a:lnTo>
                  <a:pt x="71" y="269"/>
                </a:lnTo>
                <a:lnTo>
                  <a:pt x="71" y="269"/>
                </a:lnTo>
                <a:lnTo>
                  <a:pt x="78" y="262"/>
                </a:lnTo>
                <a:lnTo>
                  <a:pt x="85" y="262"/>
                </a:lnTo>
                <a:lnTo>
                  <a:pt x="85" y="254"/>
                </a:lnTo>
                <a:lnTo>
                  <a:pt x="85" y="254"/>
                </a:lnTo>
                <a:lnTo>
                  <a:pt x="85" y="262"/>
                </a:lnTo>
                <a:lnTo>
                  <a:pt x="92" y="262"/>
                </a:lnTo>
                <a:lnTo>
                  <a:pt x="99" y="262"/>
                </a:lnTo>
                <a:lnTo>
                  <a:pt x="106" y="254"/>
                </a:lnTo>
                <a:lnTo>
                  <a:pt x="106" y="254"/>
                </a:lnTo>
                <a:lnTo>
                  <a:pt x="113" y="262"/>
                </a:lnTo>
                <a:lnTo>
                  <a:pt x="113" y="254"/>
                </a:lnTo>
                <a:lnTo>
                  <a:pt x="120" y="247"/>
                </a:lnTo>
                <a:lnTo>
                  <a:pt x="120" y="247"/>
                </a:lnTo>
                <a:lnTo>
                  <a:pt x="134" y="247"/>
                </a:lnTo>
                <a:lnTo>
                  <a:pt x="141" y="254"/>
                </a:lnTo>
                <a:lnTo>
                  <a:pt x="149" y="247"/>
                </a:lnTo>
                <a:lnTo>
                  <a:pt x="156" y="247"/>
                </a:lnTo>
                <a:lnTo>
                  <a:pt x="163" y="254"/>
                </a:lnTo>
                <a:lnTo>
                  <a:pt x="170" y="262"/>
                </a:lnTo>
                <a:lnTo>
                  <a:pt x="177" y="262"/>
                </a:lnTo>
                <a:lnTo>
                  <a:pt x="177" y="254"/>
                </a:lnTo>
                <a:lnTo>
                  <a:pt x="177" y="247"/>
                </a:lnTo>
                <a:lnTo>
                  <a:pt x="184" y="240"/>
                </a:lnTo>
                <a:lnTo>
                  <a:pt x="191" y="233"/>
                </a:lnTo>
                <a:lnTo>
                  <a:pt x="191" y="219"/>
                </a:lnTo>
                <a:lnTo>
                  <a:pt x="198" y="219"/>
                </a:lnTo>
                <a:lnTo>
                  <a:pt x="198" y="212"/>
                </a:lnTo>
                <a:lnTo>
                  <a:pt x="205" y="205"/>
                </a:lnTo>
                <a:lnTo>
                  <a:pt x="205" y="205"/>
                </a:lnTo>
                <a:lnTo>
                  <a:pt x="205" y="191"/>
                </a:lnTo>
                <a:lnTo>
                  <a:pt x="205" y="191"/>
                </a:lnTo>
                <a:lnTo>
                  <a:pt x="212" y="177"/>
                </a:lnTo>
                <a:lnTo>
                  <a:pt x="212" y="170"/>
                </a:lnTo>
                <a:lnTo>
                  <a:pt x="212" y="170"/>
                </a:lnTo>
                <a:lnTo>
                  <a:pt x="212" y="170"/>
                </a:lnTo>
                <a:lnTo>
                  <a:pt x="219" y="156"/>
                </a:lnTo>
                <a:lnTo>
                  <a:pt x="219" y="149"/>
                </a:lnTo>
                <a:lnTo>
                  <a:pt x="219" y="127"/>
                </a:lnTo>
                <a:lnTo>
                  <a:pt x="219" y="120"/>
                </a:lnTo>
                <a:lnTo>
                  <a:pt x="226" y="120"/>
                </a:lnTo>
                <a:lnTo>
                  <a:pt x="226" y="120"/>
                </a:lnTo>
                <a:lnTo>
                  <a:pt x="226" y="113"/>
                </a:lnTo>
                <a:lnTo>
                  <a:pt x="226" y="106"/>
                </a:lnTo>
                <a:lnTo>
                  <a:pt x="226" y="106"/>
                </a:lnTo>
                <a:lnTo>
                  <a:pt x="226" y="99"/>
                </a:lnTo>
                <a:lnTo>
                  <a:pt x="226" y="92"/>
                </a:lnTo>
                <a:lnTo>
                  <a:pt x="219" y="78"/>
                </a:lnTo>
                <a:lnTo>
                  <a:pt x="212" y="78"/>
                </a:lnTo>
                <a:lnTo>
                  <a:pt x="198" y="78"/>
                </a:lnTo>
                <a:lnTo>
                  <a:pt x="191" y="85"/>
                </a:lnTo>
                <a:lnTo>
                  <a:pt x="177" y="92"/>
                </a:lnTo>
                <a:lnTo>
                  <a:pt x="170" y="85"/>
                </a:lnTo>
                <a:lnTo>
                  <a:pt x="170" y="71"/>
                </a:lnTo>
                <a:lnTo>
                  <a:pt x="156" y="57"/>
                </a:lnTo>
                <a:lnTo>
                  <a:pt x="170" y="50"/>
                </a:lnTo>
                <a:lnTo>
                  <a:pt x="170" y="43"/>
                </a:lnTo>
                <a:lnTo>
                  <a:pt x="177" y="43"/>
                </a:lnTo>
                <a:lnTo>
                  <a:pt x="184" y="36"/>
                </a:lnTo>
                <a:lnTo>
                  <a:pt x="191" y="29"/>
                </a:lnTo>
                <a:lnTo>
                  <a:pt x="191" y="29"/>
                </a:lnTo>
                <a:close/>
              </a:path>
            </a:pathLst>
          </a:custGeom>
          <a:solidFill>
            <a:srgbClr val="c5c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6303960" y="3044880"/>
            <a:ext cx="2556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7" y="0"/>
                </a:move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7" y="22"/>
                </a:lnTo>
                <a:lnTo>
                  <a:pt x="7" y="22"/>
                </a:lnTo>
                <a:lnTo>
                  <a:pt x="14" y="15"/>
                </a:lnTo>
                <a:lnTo>
                  <a:pt x="14" y="7"/>
                </a:lnTo>
                <a:lnTo>
                  <a:pt x="14" y="0"/>
                </a:lnTo>
                <a:lnTo>
                  <a:pt x="7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5753160" y="2670120"/>
          <a:ext cx="990720" cy="91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53160" y="267012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6078600" y="2698920"/>
            <a:ext cx="666720" cy="1063440"/>
          </a:xfrm>
          <a:custGeom>
            <a:avLst/>
            <a:gdLst/>
            <a:ahLst/>
            <a:rect l="l" t="t" r="r" b="b"/>
            <a:pathLst>
              <a:path w="374" h="670">
                <a:moveTo>
                  <a:pt x="113" y="557"/>
                </a:moveTo>
                <a:lnTo>
                  <a:pt x="113" y="557"/>
                </a:lnTo>
                <a:lnTo>
                  <a:pt x="106" y="557"/>
                </a:lnTo>
                <a:lnTo>
                  <a:pt x="91" y="557"/>
                </a:lnTo>
                <a:lnTo>
                  <a:pt x="91" y="550"/>
                </a:lnTo>
                <a:lnTo>
                  <a:pt x="91" y="543"/>
                </a:lnTo>
                <a:lnTo>
                  <a:pt x="91" y="536"/>
                </a:lnTo>
                <a:lnTo>
                  <a:pt x="91" y="536"/>
                </a:lnTo>
                <a:lnTo>
                  <a:pt x="77" y="536"/>
                </a:lnTo>
                <a:lnTo>
                  <a:pt x="70" y="543"/>
                </a:lnTo>
                <a:lnTo>
                  <a:pt x="63" y="543"/>
                </a:lnTo>
                <a:lnTo>
                  <a:pt x="63" y="543"/>
                </a:lnTo>
                <a:lnTo>
                  <a:pt x="63" y="543"/>
                </a:lnTo>
                <a:lnTo>
                  <a:pt x="56" y="536"/>
                </a:lnTo>
                <a:lnTo>
                  <a:pt x="56" y="536"/>
                </a:lnTo>
                <a:lnTo>
                  <a:pt x="56" y="529"/>
                </a:lnTo>
                <a:lnTo>
                  <a:pt x="56" y="522"/>
                </a:lnTo>
                <a:lnTo>
                  <a:pt x="56" y="522"/>
                </a:lnTo>
                <a:lnTo>
                  <a:pt x="63" y="515"/>
                </a:lnTo>
                <a:lnTo>
                  <a:pt x="77" y="515"/>
                </a:lnTo>
                <a:lnTo>
                  <a:pt x="84" y="515"/>
                </a:lnTo>
                <a:lnTo>
                  <a:pt x="113" y="501"/>
                </a:lnTo>
                <a:lnTo>
                  <a:pt x="120" y="494"/>
                </a:lnTo>
                <a:lnTo>
                  <a:pt x="127" y="487"/>
                </a:lnTo>
                <a:lnTo>
                  <a:pt x="120" y="480"/>
                </a:lnTo>
                <a:lnTo>
                  <a:pt x="120" y="480"/>
                </a:lnTo>
                <a:lnTo>
                  <a:pt x="127" y="465"/>
                </a:lnTo>
                <a:lnTo>
                  <a:pt x="127" y="458"/>
                </a:lnTo>
                <a:lnTo>
                  <a:pt x="127" y="451"/>
                </a:lnTo>
                <a:lnTo>
                  <a:pt x="120" y="451"/>
                </a:lnTo>
                <a:lnTo>
                  <a:pt x="106" y="451"/>
                </a:lnTo>
                <a:lnTo>
                  <a:pt x="98" y="451"/>
                </a:lnTo>
                <a:lnTo>
                  <a:pt x="127" y="437"/>
                </a:lnTo>
                <a:lnTo>
                  <a:pt x="141" y="430"/>
                </a:lnTo>
                <a:lnTo>
                  <a:pt x="148" y="423"/>
                </a:lnTo>
                <a:lnTo>
                  <a:pt x="162" y="430"/>
                </a:lnTo>
                <a:lnTo>
                  <a:pt x="176" y="430"/>
                </a:lnTo>
                <a:lnTo>
                  <a:pt x="183" y="437"/>
                </a:lnTo>
                <a:lnTo>
                  <a:pt x="183" y="430"/>
                </a:lnTo>
                <a:lnTo>
                  <a:pt x="190" y="430"/>
                </a:lnTo>
                <a:lnTo>
                  <a:pt x="183" y="423"/>
                </a:lnTo>
                <a:lnTo>
                  <a:pt x="183" y="423"/>
                </a:lnTo>
                <a:lnTo>
                  <a:pt x="190" y="416"/>
                </a:lnTo>
                <a:lnTo>
                  <a:pt x="190" y="409"/>
                </a:lnTo>
                <a:lnTo>
                  <a:pt x="197" y="402"/>
                </a:lnTo>
                <a:lnTo>
                  <a:pt x="190" y="395"/>
                </a:lnTo>
                <a:lnTo>
                  <a:pt x="197" y="388"/>
                </a:lnTo>
                <a:lnTo>
                  <a:pt x="204" y="388"/>
                </a:lnTo>
                <a:lnTo>
                  <a:pt x="204" y="381"/>
                </a:lnTo>
                <a:lnTo>
                  <a:pt x="204" y="374"/>
                </a:lnTo>
                <a:lnTo>
                  <a:pt x="211" y="367"/>
                </a:lnTo>
                <a:lnTo>
                  <a:pt x="204" y="367"/>
                </a:lnTo>
                <a:lnTo>
                  <a:pt x="197" y="367"/>
                </a:lnTo>
                <a:lnTo>
                  <a:pt x="190" y="374"/>
                </a:lnTo>
                <a:lnTo>
                  <a:pt x="190" y="374"/>
                </a:lnTo>
                <a:lnTo>
                  <a:pt x="190" y="367"/>
                </a:lnTo>
                <a:lnTo>
                  <a:pt x="183" y="360"/>
                </a:lnTo>
                <a:lnTo>
                  <a:pt x="183" y="360"/>
                </a:lnTo>
                <a:lnTo>
                  <a:pt x="183" y="360"/>
                </a:lnTo>
                <a:lnTo>
                  <a:pt x="183" y="360"/>
                </a:lnTo>
                <a:lnTo>
                  <a:pt x="183" y="353"/>
                </a:lnTo>
                <a:lnTo>
                  <a:pt x="176" y="345"/>
                </a:lnTo>
                <a:lnTo>
                  <a:pt x="176" y="338"/>
                </a:lnTo>
                <a:lnTo>
                  <a:pt x="183" y="331"/>
                </a:lnTo>
                <a:lnTo>
                  <a:pt x="183" y="324"/>
                </a:lnTo>
                <a:lnTo>
                  <a:pt x="190" y="317"/>
                </a:lnTo>
                <a:lnTo>
                  <a:pt x="197" y="310"/>
                </a:lnTo>
                <a:lnTo>
                  <a:pt x="197" y="310"/>
                </a:lnTo>
                <a:lnTo>
                  <a:pt x="204" y="310"/>
                </a:lnTo>
                <a:lnTo>
                  <a:pt x="204" y="310"/>
                </a:lnTo>
                <a:lnTo>
                  <a:pt x="211" y="303"/>
                </a:lnTo>
                <a:lnTo>
                  <a:pt x="204" y="303"/>
                </a:lnTo>
                <a:lnTo>
                  <a:pt x="197" y="296"/>
                </a:lnTo>
                <a:lnTo>
                  <a:pt x="190" y="303"/>
                </a:lnTo>
                <a:lnTo>
                  <a:pt x="183" y="303"/>
                </a:lnTo>
                <a:lnTo>
                  <a:pt x="183" y="303"/>
                </a:lnTo>
                <a:lnTo>
                  <a:pt x="169" y="303"/>
                </a:lnTo>
                <a:lnTo>
                  <a:pt x="162" y="303"/>
                </a:lnTo>
                <a:lnTo>
                  <a:pt x="155" y="296"/>
                </a:lnTo>
                <a:lnTo>
                  <a:pt x="155" y="296"/>
                </a:lnTo>
                <a:lnTo>
                  <a:pt x="155" y="303"/>
                </a:lnTo>
                <a:lnTo>
                  <a:pt x="148" y="310"/>
                </a:lnTo>
                <a:lnTo>
                  <a:pt x="148" y="303"/>
                </a:lnTo>
                <a:lnTo>
                  <a:pt x="141" y="296"/>
                </a:lnTo>
                <a:lnTo>
                  <a:pt x="134" y="289"/>
                </a:lnTo>
                <a:lnTo>
                  <a:pt x="134" y="289"/>
                </a:lnTo>
                <a:lnTo>
                  <a:pt x="134" y="296"/>
                </a:lnTo>
                <a:lnTo>
                  <a:pt x="127" y="303"/>
                </a:lnTo>
                <a:lnTo>
                  <a:pt x="127" y="303"/>
                </a:lnTo>
                <a:lnTo>
                  <a:pt x="127" y="303"/>
                </a:lnTo>
                <a:lnTo>
                  <a:pt x="127" y="282"/>
                </a:lnTo>
                <a:lnTo>
                  <a:pt x="127" y="275"/>
                </a:lnTo>
                <a:lnTo>
                  <a:pt x="127" y="282"/>
                </a:lnTo>
                <a:lnTo>
                  <a:pt x="134" y="275"/>
                </a:lnTo>
                <a:lnTo>
                  <a:pt x="134" y="268"/>
                </a:lnTo>
                <a:lnTo>
                  <a:pt x="141" y="261"/>
                </a:lnTo>
                <a:lnTo>
                  <a:pt x="148" y="254"/>
                </a:lnTo>
                <a:lnTo>
                  <a:pt x="155" y="247"/>
                </a:lnTo>
                <a:lnTo>
                  <a:pt x="155" y="233"/>
                </a:lnTo>
                <a:lnTo>
                  <a:pt x="155" y="233"/>
                </a:lnTo>
                <a:lnTo>
                  <a:pt x="155" y="225"/>
                </a:lnTo>
                <a:lnTo>
                  <a:pt x="155" y="218"/>
                </a:lnTo>
                <a:lnTo>
                  <a:pt x="155" y="218"/>
                </a:lnTo>
                <a:lnTo>
                  <a:pt x="155" y="211"/>
                </a:lnTo>
                <a:lnTo>
                  <a:pt x="155" y="211"/>
                </a:lnTo>
                <a:lnTo>
                  <a:pt x="162" y="204"/>
                </a:lnTo>
                <a:lnTo>
                  <a:pt x="169" y="204"/>
                </a:lnTo>
                <a:lnTo>
                  <a:pt x="169" y="204"/>
                </a:lnTo>
                <a:lnTo>
                  <a:pt x="162" y="197"/>
                </a:lnTo>
                <a:lnTo>
                  <a:pt x="162" y="197"/>
                </a:lnTo>
                <a:lnTo>
                  <a:pt x="155" y="197"/>
                </a:lnTo>
                <a:lnTo>
                  <a:pt x="155" y="204"/>
                </a:lnTo>
                <a:lnTo>
                  <a:pt x="155" y="204"/>
                </a:lnTo>
                <a:lnTo>
                  <a:pt x="155" y="204"/>
                </a:lnTo>
                <a:lnTo>
                  <a:pt x="155" y="204"/>
                </a:lnTo>
                <a:lnTo>
                  <a:pt x="148" y="197"/>
                </a:lnTo>
                <a:lnTo>
                  <a:pt x="148" y="204"/>
                </a:lnTo>
                <a:lnTo>
                  <a:pt x="148" y="204"/>
                </a:lnTo>
                <a:lnTo>
                  <a:pt x="141" y="204"/>
                </a:lnTo>
                <a:lnTo>
                  <a:pt x="141" y="204"/>
                </a:lnTo>
                <a:lnTo>
                  <a:pt x="141" y="204"/>
                </a:lnTo>
                <a:lnTo>
                  <a:pt x="141" y="197"/>
                </a:lnTo>
                <a:lnTo>
                  <a:pt x="148" y="183"/>
                </a:lnTo>
                <a:lnTo>
                  <a:pt x="155" y="183"/>
                </a:lnTo>
                <a:lnTo>
                  <a:pt x="155" y="183"/>
                </a:lnTo>
                <a:lnTo>
                  <a:pt x="141" y="190"/>
                </a:lnTo>
                <a:lnTo>
                  <a:pt x="134" y="190"/>
                </a:lnTo>
                <a:lnTo>
                  <a:pt x="134" y="197"/>
                </a:lnTo>
                <a:lnTo>
                  <a:pt x="141" y="204"/>
                </a:lnTo>
                <a:lnTo>
                  <a:pt x="134" y="204"/>
                </a:lnTo>
                <a:lnTo>
                  <a:pt x="134" y="211"/>
                </a:lnTo>
                <a:lnTo>
                  <a:pt x="134" y="218"/>
                </a:lnTo>
                <a:lnTo>
                  <a:pt x="127" y="225"/>
                </a:lnTo>
                <a:lnTo>
                  <a:pt x="120" y="233"/>
                </a:lnTo>
                <a:lnTo>
                  <a:pt x="120" y="240"/>
                </a:lnTo>
                <a:lnTo>
                  <a:pt x="113" y="247"/>
                </a:lnTo>
                <a:lnTo>
                  <a:pt x="106" y="240"/>
                </a:lnTo>
                <a:lnTo>
                  <a:pt x="106" y="240"/>
                </a:lnTo>
                <a:lnTo>
                  <a:pt x="113" y="225"/>
                </a:lnTo>
                <a:lnTo>
                  <a:pt x="120" y="225"/>
                </a:lnTo>
                <a:lnTo>
                  <a:pt x="127" y="218"/>
                </a:lnTo>
                <a:lnTo>
                  <a:pt x="127" y="211"/>
                </a:lnTo>
                <a:lnTo>
                  <a:pt x="127" y="204"/>
                </a:lnTo>
                <a:lnTo>
                  <a:pt x="127" y="204"/>
                </a:lnTo>
                <a:lnTo>
                  <a:pt x="127" y="204"/>
                </a:lnTo>
                <a:lnTo>
                  <a:pt x="127" y="197"/>
                </a:lnTo>
                <a:lnTo>
                  <a:pt x="134" y="190"/>
                </a:lnTo>
                <a:lnTo>
                  <a:pt x="134" y="183"/>
                </a:lnTo>
                <a:lnTo>
                  <a:pt x="134" y="183"/>
                </a:lnTo>
                <a:lnTo>
                  <a:pt x="134" y="176"/>
                </a:lnTo>
                <a:lnTo>
                  <a:pt x="141" y="176"/>
                </a:lnTo>
                <a:lnTo>
                  <a:pt x="141" y="169"/>
                </a:lnTo>
                <a:lnTo>
                  <a:pt x="148" y="162"/>
                </a:lnTo>
                <a:lnTo>
                  <a:pt x="148" y="155"/>
                </a:lnTo>
                <a:lnTo>
                  <a:pt x="155" y="148"/>
                </a:lnTo>
                <a:lnTo>
                  <a:pt x="155" y="148"/>
                </a:lnTo>
                <a:lnTo>
                  <a:pt x="155" y="148"/>
                </a:lnTo>
                <a:lnTo>
                  <a:pt x="155" y="148"/>
                </a:lnTo>
                <a:lnTo>
                  <a:pt x="148" y="148"/>
                </a:lnTo>
                <a:lnTo>
                  <a:pt x="141" y="155"/>
                </a:lnTo>
                <a:lnTo>
                  <a:pt x="134" y="155"/>
                </a:lnTo>
                <a:lnTo>
                  <a:pt x="134" y="148"/>
                </a:lnTo>
                <a:lnTo>
                  <a:pt x="127" y="141"/>
                </a:lnTo>
                <a:lnTo>
                  <a:pt x="134" y="141"/>
                </a:lnTo>
                <a:lnTo>
                  <a:pt x="134" y="134"/>
                </a:lnTo>
                <a:lnTo>
                  <a:pt x="127" y="134"/>
                </a:lnTo>
                <a:lnTo>
                  <a:pt x="127" y="134"/>
                </a:lnTo>
                <a:lnTo>
                  <a:pt x="127" y="127"/>
                </a:lnTo>
                <a:lnTo>
                  <a:pt x="127" y="127"/>
                </a:lnTo>
                <a:lnTo>
                  <a:pt x="134" y="127"/>
                </a:lnTo>
                <a:lnTo>
                  <a:pt x="141" y="127"/>
                </a:lnTo>
                <a:lnTo>
                  <a:pt x="141" y="120"/>
                </a:lnTo>
                <a:lnTo>
                  <a:pt x="141" y="120"/>
                </a:lnTo>
                <a:lnTo>
                  <a:pt x="141" y="120"/>
                </a:lnTo>
                <a:lnTo>
                  <a:pt x="141" y="113"/>
                </a:lnTo>
                <a:lnTo>
                  <a:pt x="148" y="113"/>
                </a:lnTo>
                <a:lnTo>
                  <a:pt x="148" y="105"/>
                </a:lnTo>
                <a:lnTo>
                  <a:pt x="155" y="105"/>
                </a:lnTo>
                <a:lnTo>
                  <a:pt x="155" y="105"/>
                </a:lnTo>
                <a:lnTo>
                  <a:pt x="155" y="98"/>
                </a:lnTo>
                <a:lnTo>
                  <a:pt x="155" y="98"/>
                </a:lnTo>
                <a:lnTo>
                  <a:pt x="155" y="98"/>
                </a:lnTo>
                <a:lnTo>
                  <a:pt x="162" y="91"/>
                </a:lnTo>
                <a:lnTo>
                  <a:pt x="162" y="91"/>
                </a:lnTo>
                <a:lnTo>
                  <a:pt x="155" y="91"/>
                </a:lnTo>
                <a:lnTo>
                  <a:pt x="155" y="91"/>
                </a:lnTo>
                <a:lnTo>
                  <a:pt x="162" y="84"/>
                </a:lnTo>
                <a:lnTo>
                  <a:pt x="162" y="84"/>
                </a:lnTo>
                <a:lnTo>
                  <a:pt x="155" y="84"/>
                </a:lnTo>
                <a:lnTo>
                  <a:pt x="148" y="77"/>
                </a:lnTo>
                <a:lnTo>
                  <a:pt x="148" y="77"/>
                </a:lnTo>
                <a:lnTo>
                  <a:pt x="155" y="70"/>
                </a:lnTo>
                <a:lnTo>
                  <a:pt x="155" y="70"/>
                </a:lnTo>
                <a:lnTo>
                  <a:pt x="162" y="70"/>
                </a:lnTo>
                <a:lnTo>
                  <a:pt x="162" y="70"/>
                </a:lnTo>
                <a:lnTo>
                  <a:pt x="155" y="63"/>
                </a:lnTo>
                <a:lnTo>
                  <a:pt x="162" y="63"/>
                </a:lnTo>
                <a:lnTo>
                  <a:pt x="162" y="56"/>
                </a:lnTo>
                <a:lnTo>
                  <a:pt x="162" y="56"/>
                </a:lnTo>
                <a:lnTo>
                  <a:pt x="162" y="49"/>
                </a:lnTo>
                <a:lnTo>
                  <a:pt x="169" y="49"/>
                </a:lnTo>
                <a:lnTo>
                  <a:pt x="169" y="49"/>
                </a:lnTo>
                <a:lnTo>
                  <a:pt x="176" y="49"/>
                </a:lnTo>
                <a:lnTo>
                  <a:pt x="176" y="49"/>
                </a:lnTo>
                <a:lnTo>
                  <a:pt x="183" y="42"/>
                </a:lnTo>
                <a:lnTo>
                  <a:pt x="183" y="42"/>
                </a:lnTo>
                <a:lnTo>
                  <a:pt x="183" y="42"/>
                </a:lnTo>
                <a:lnTo>
                  <a:pt x="183" y="35"/>
                </a:lnTo>
                <a:lnTo>
                  <a:pt x="183" y="35"/>
                </a:lnTo>
                <a:lnTo>
                  <a:pt x="183" y="28"/>
                </a:lnTo>
                <a:lnTo>
                  <a:pt x="190" y="21"/>
                </a:lnTo>
                <a:lnTo>
                  <a:pt x="190" y="21"/>
                </a:lnTo>
                <a:lnTo>
                  <a:pt x="190" y="21"/>
                </a:lnTo>
                <a:lnTo>
                  <a:pt x="190" y="21"/>
                </a:lnTo>
                <a:lnTo>
                  <a:pt x="197" y="21"/>
                </a:lnTo>
                <a:lnTo>
                  <a:pt x="197" y="21"/>
                </a:lnTo>
                <a:lnTo>
                  <a:pt x="197" y="14"/>
                </a:lnTo>
                <a:lnTo>
                  <a:pt x="197" y="14"/>
                </a:lnTo>
                <a:lnTo>
                  <a:pt x="204" y="7"/>
                </a:lnTo>
                <a:lnTo>
                  <a:pt x="211" y="0"/>
                </a:lnTo>
                <a:lnTo>
                  <a:pt x="211" y="0"/>
                </a:lnTo>
                <a:lnTo>
                  <a:pt x="218" y="0"/>
                </a:lnTo>
                <a:lnTo>
                  <a:pt x="225" y="0"/>
                </a:lnTo>
                <a:lnTo>
                  <a:pt x="225" y="0"/>
                </a:lnTo>
                <a:lnTo>
                  <a:pt x="233" y="7"/>
                </a:lnTo>
                <a:lnTo>
                  <a:pt x="233" y="7"/>
                </a:lnTo>
                <a:lnTo>
                  <a:pt x="240" y="7"/>
                </a:lnTo>
                <a:lnTo>
                  <a:pt x="240" y="7"/>
                </a:lnTo>
                <a:lnTo>
                  <a:pt x="247" y="14"/>
                </a:lnTo>
                <a:lnTo>
                  <a:pt x="261" y="14"/>
                </a:lnTo>
                <a:lnTo>
                  <a:pt x="268" y="14"/>
                </a:lnTo>
                <a:lnTo>
                  <a:pt x="268" y="14"/>
                </a:lnTo>
                <a:lnTo>
                  <a:pt x="268" y="14"/>
                </a:lnTo>
                <a:lnTo>
                  <a:pt x="275" y="14"/>
                </a:lnTo>
                <a:lnTo>
                  <a:pt x="275" y="21"/>
                </a:lnTo>
                <a:lnTo>
                  <a:pt x="275" y="35"/>
                </a:lnTo>
                <a:lnTo>
                  <a:pt x="261" y="42"/>
                </a:lnTo>
                <a:lnTo>
                  <a:pt x="254" y="49"/>
                </a:lnTo>
                <a:lnTo>
                  <a:pt x="240" y="56"/>
                </a:lnTo>
                <a:lnTo>
                  <a:pt x="225" y="63"/>
                </a:lnTo>
                <a:lnTo>
                  <a:pt x="225" y="63"/>
                </a:lnTo>
                <a:lnTo>
                  <a:pt x="225" y="63"/>
                </a:lnTo>
                <a:lnTo>
                  <a:pt x="233" y="70"/>
                </a:lnTo>
                <a:lnTo>
                  <a:pt x="233" y="70"/>
                </a:lnTo>
                <a:lnTo>
                  <a:pt x="225" y="77"/>
                </a:lnTo>
                <a:lnTo>
                  <a:pt x="218" y="77"/>
                </a:lnTo>
                <a:lnTo>
                  <a:pt x="211" y="77"/>
                </a:lnTo>
                <a:lnTo>
                  <a:pt x="218" y="77"/>
                </a:lnTo>
                <a:lnTo>
                  <a:pt x="218" y="84"/>
                </a:lnTo>
                <a:lnTo>
                  <a:pt x="218" y="84"/>
                </a:lnTo>
                <a:lnTo>
                  <a:pt x="218" y="91"/>
                </a:lnTo>
                <a:lnTo>
                  <a:pt x="225" y="84"/>
                </a:lnTo>
                <a:lnTo>
                  <a:pt x="254" y="84"/>
                </a:lnTo>
                <a:lnTo>
                  <a:pt x="261" y="91"/>
                </a:lnTo>
                <a:lnTo>
                  <a:pt x="268" y="91"/>
                </a:lnTo>
                <a:lnTo>
                  <a:pt x="282" y="91"/>
                </a:lnTo>
                <a:lnTo>
                  <a:pt x="289" y="98"/>
                </a:lnTo>
                <a:lnTo>
                  <a:pt x="296" y="98"/>
                </a:lnTo>
                <a:lnTo>
                  <a:pt x="303" y="98"/>
                </a:lnTo>
                <a:lnTo>
                  <a:pt x="310" y="105"/>
                </a:lnTo>
                <a:lnTo>
                  <a:pt x="310" y="113"/>
                </a:lnTo>
                <a:lnTo>
                  <a:pt x="303" y="127"/>
                </a:lnTo>
                <a:lnTo>
                  <a:pt x="303" y="127"/>
                </a:lnTo>
                <a:lnTo>
                  <a:pt x="296" y="134"/>
                </a:lnTo>
                <a:lnTo>
                  <a:pt x="289" y="134"/>
                </a:lnTo>
                <a:lnTo>
                  <a:pt x="289" y="141"/>
                </a:lnTo>
                <a:lnTo>
                  <a:pt x="289" y="148"/>
                </a:lnTo>
                <a:lnTo>
                  <a:pt x="282" y="155"/>
                </a:lnTo>
                <a:lnTo>
                  <a:pt x="282" y="162"/>
                </a:lnTo>
                <a:lnTo>
                  <a:pt x="275" y="162"/>
                </a:lnTo>
                <a:lnTo>
                  <a:pt x="275" y="169"/>
                </a:lnTo>
                <a:lnTo>
                  <a:pt x="275" y="169"/>
                </a:lnTo>
                <a:lnTo>
                  <a:pt x="268" y="176"/>
                </a:lnTo>
                <a:lnTo>
                  <a:pt x="261" y="183"/>
                </a:lnTo>
                <a:lnTo>
                  <a:pt x="254" y="190"/>
                </a:lnTo>
                <a:lnTo>
                  <a:pt x="254" y="190"/>
                </a:lnTo>
                <a:lnTo>
                  <a:pt x="247" y="190"/>
                </a:lnTo>
                <a:lnTo>
                  <a:pt x="247" y="190"/>
                </a:lnTo>
                <a:lnTo>
                  <a:pt x="247" y="197"/>
                </a:lnTo>
                <a:lnTo>
                  <a:pt x="254" y="204"/>
                </a:lnTo>
                <a:lnTo>
                  <a:pt x="254" y="211"/>
                </a:lnTo>
                <a:lnTo>
                  <a:pt x="247" y="211"/>
                </a:lnTo>
                <a:lnTo>
                  <a:pt x="240" y="211"/>
                </a:lnTo>
                <a:lnTo>
                  <a:pt x="233" y="211"/>
                </a:lnTo>
                <a:lnTo>
                  <a:pt x="225" y="211"/>
                </a:lnTo>
                <a:lnTo>
                  <a:pt x="225" y="218"/>
                </a:lnTo>
                <a:lnTo>
                  <a:pt x="225" y="218"/>
                </a:lnTo>
                <a:lnTo>
                  <a:pt x="225" y="225"/>
                </a:lnTo>
                <a:lnTo>
                  <a:pt x="233" y="225"/>
                </a:lnTo>
                <a:lnTo>
                  <a:pt x="240" y="225"/>
                </a:lnTo>
                <a:lnTo>
                  <a:pt x="247" y="225"/>
                </a:lnTo>
                <a:lnTo>
                  <a:pt x="254" y="225"/>
                </a:lnTo>
                <a:lnTo>
                  <a:pt x="254" y="233"/>
                </a:lnTo>
                <a:lnTo>
                  <a:pt x="261" y="240"/>
                </a:lnTo>
                <a:lnTo>
                  <a:pt x="268" y="247"/>
                </a:lnTo>
                <a:lnTo>
                  <a:pt x="275" y="254"/>
                </a:lnTo>
                <a:lnTo>
                  <a:pt x="275" y="268"/>
                </a:lnTo>
                <a:lnTo>
                  <a:pt x="282" y="275"/>
                </a:lnTo>
                <a:lnTo>
                  <a:pt x="282" y="289"/>
                </a:lnTo>
                <a:lnTo>
                  <a:pt x="282" y="296"/>
                </a:lnTo>
                <a:lnTo>
                  <a:pt x="282" y="310"/>
                </a:lnTo>
                <a:lnTo>
                  <a:pt x="282" y="317"/>
                </a:lnTo>
                <a:lnTo>
                  <a:pt x="282" y="331"/>
                </a:lnTo>
                <a:lnTo>
                  <a:pt x="282" y="338"/>
                </a:lnTo>
                <a:lnTo>
                  <a:pt x="282" y="353"/>
                </a:lnTo>
                <a:lnTo>
                  <a:pt x="289" y="353"/>
                </a:lnTo>
                <a:lnTo>
                  <a:pt x="296" y="360"/>
                </a:lnTo>
                <a:lnTo>
                  <a:pt x="303" y="367"/>
                </a:lnTo>
                <a:lnTo>
                  <a:pt x="310" y="381"/>
                </a:lnTo>
                <a:lnTo>
                  <a:pt x="310" y="388"/>
                </a:lnTo>
                <a:lnTo>
                  <a:pt x="310" y="388"/>
                </a:lnTo>
                <a:lnTo>
                  <a:pt x="310" y="388"/>
                </a:lnTo>
                <a:lnTo>
                  <a:pt x="310" y="388"/>
                </a:lnTo>
                <a:lnTo>
                  <a:pt x="317" y="402"/>
                </a:lnTo>
                <a:lnTo>
                  <a:pt x="317" y="416"/>
                </a:lnTo>
                <a:lnTo>
                  <a:pt x="324" y="423"/>
                </a:lnTo>
                <a:lnTo>
                  <a:pt x="324" y="430"/>
                </a:lnTo>
                <a:lnTo>
                  <a:pt x="324" y="444"/>
                </a:lnTo>
                <a:lnTo>
                  <a:pt x="324" y="444"/>
                </a:lnTo>
                <a:lnTo>
                  <a:pt x="317" y="444"/>
                </a:lnTo>
                <a:lnTo>
                  <a:pt x="310" y="437"/>
                </a:lnTo>
                <a:lnTo>
                  <a:pt x="310" y="430"/>
                </a:lnTo>
                <a:lnTo>
                  <a:pt x="303" y="430"/>
                </a:lnTo>
                <a:lnTo>
                  <a:pt x="310" y="444"/>
                </a:lnTo>
                <a:lnTo>
                  <a:pt x="310" y="444"/>
                </a:lnTo>
                <a:lnTo>
                  <a:pt x="317" y="451"/>
                </a:lnTo>
                <a:lnTo>
                  <a:pt x="317" y="458"/>
                </a:lnTo>
                <a:lnTo>
                  <a:pt x="324" y="465"/>
                </a:lnTo>
                <a:lnTo>
                  <a:pt x="324" y="472"/>
                </a:lnTo>
                <a:lnTo>
                  <a:pt x="324" y="472"/>
                </a:lnTo>
                <a:lnTo>
                  <a:pt x="324" y="487"/>
                </a:lnTo>
                <a:lnTo>
                  <a:pt x="324" y="487"/>
                </a:lnTo>
                <a:lnTo>
                  <a:pt x="317" y="494"/>
                </a:lnTo>
                <a:lnTo>
                  <a:pt x="310" y="501"/>
                </a:lnTo>
                <a:lnTo>
                  <a:pt x="303" y="508"/>
                </a:lnTo>
                <a:lnTo>
                  <a:pt x="303" y="508"/>
                </a:lnTo>
                <a:lnTo>
                  <a:pt x="310" y="508"/>
                </a:lnTo>
                <a:lnTo>
                  <a:pt x="317" y="515"/>
                </a:lnTo>
                <a:lnTo>
                  <a:pt x="317" y="515"/>
                </a:lnTo>
                <a:lnTo>
                  <a:pt x="324" y="515"/>
                </a:lnTo>
                <a:lnTo>
                  <a:pt x="331" y="508"/>
                </a:lnTo>
                <a:lnTo>
                  <a:pt x="338" y="508"/>
                </a:lnTo>
                <a:lnTo>
                  <a:pt x="345" y="508"/>
                </a:lnTo>
                <a:lnTo>
                  <a:pt x="360" y="508"/>
                </a:lnTo>
                <a:lnTo>
                  <a:pt x="367" y="515"/>
                </a:lnTo>
                <a:lnTo>
                  <a:pt x="374" y="522"/>
                </a:lnTo>
                <a:lnTo>
                  <a:pt x="374" y="536"/>
                </a:lnTo>
                <a:lnTo>
                  <a:pt x="374" y="550"/>
                </a:lnTo>
                <a:lnTo>
                  <a:pt x="374" y="564"/>
                </a:lnTo>
                <a:lnTo>
                  <a:pt x="367" y="578"/>
                </a:lnTo>
                <a:lnTo>
                  <a:pt x="360" y="585"/>
                </a:lnTo>
                <a:lnTo>
                  <a:pt x="352" y="585"/>
                </a:lnTo>
                <a:lnTo>
                  <a:pt x="345" y="585"/>
                </a:lnTo>
                <a:lnTo>
                  <a:pt x="345" y="592"/>
                </a:lnTo>
                <a:lnTo>
                  <a:pt x="345" y="600"/>
                </a:lnTo>
                <a:lnTo>
                  <a:pt x="345" y="600"/>
                </a:lnTo>
                <a:lnTo>
                  <a:pt x="338" y="600"/>
                </a:lnTo>
                <a:lnTo>
                  <a:pt x="331" y="600"/>
                </a:lnTo>
                <a:lnTo>
                  <a:pt x="331" y="600"/>
                </a:lnTo>
                <a:lnTo>
                  <a:pt x="324" y="600"/>
                </a:lnTo>
                <a:lnTo>
                  <a:pt x="324" y="607"/>
                </a:lnTo>
                <a:lnTo>
                  <a:pt x="331" y="607"/>
                </a:lnTo>
                <a:lnTo>
                  <a:pt x="324" y="614"/>
                </a:lnTo>
                <a:lnTo>
                  <a:pt x="317" y="621"/>
                </a:lnTo>
                <a:lnTo>
                  <a:pt x="310" y="621"/>
                </a:lnTo>
                <a:lnTo>
                  <a:pt x="317" y="628"/>
                </a:lnTo>
                <a:lnTo>
                  <a:pt x="317" y="635"/>
                </a:lnTo>
                <a:lnTo>
                  <a:pt x="324" y="635"/>
                </a:lnTo>
                <a:lnTo>
                  <a:pt x="331" y="635"/>
                </a:lnTo>
                <a:lnTo>
                  <a:pt x="345" y="642"/>
                </a:lnTo>
                <a:lnTo>
                  <a:pt x="345" y="642"/>
                </a:lnTo>
                <a:lnTo>
                  <a:pt x="345" y="656"/>
                </a:lnTo>
                <a:lnTo>
                  <a:pt x="331" y="663"/>
                </a:lnTo>
                <a:lnTo>
                  <a:pt x="324" y="663"/>
                </a:lnTo>
                <a:lnTo>
                  <a:pt x="317" y="670"/>
                </a:lnTo>
                <a:lnTo>
                  <a:pt x="310" y="670"/>
                </a:lnTo>
                <a:lnTo>
                  <a:pt x="303" y="670"/>
                </a:lnTo>
                <a:lnTo>
                  <a:pt x="289" y="670"/>
                </a:lnTo>
                <a:lnTo>
                  <a:pt x="275" y="670"/>
                </a:lnTo>
                <a:lnTo>
                  <a:pt x="268" y="663"/>
                </a:lnTo>
                <a:lnTo>
                  <a:pt x="261" y="663"/>
                </a:lnTo>
                <a:lnTo>
                  <a:pt x="233" y="663"/>
                </a:lnTo>
                <a:lnTo>
                  <a:pt x="233" y="656"/>
                </a:lnTo>
                <a:lnTo>
                  <a:pt x="225" y="656"/>
                </a:lnTo>
                <a:lnTo>
                  <a:pt x="218" y="656"/>
                </a:lnTo>
                <a:lnTo>
                  <a:pt x="218" y="649"/>
                </a:lnTo>
                <a:lnTo>
                  <a:pt x="211" y="649"/>
                </a:lnTo>
                <a:lnTo>
                  <a:pt x="211" y="649"/>
                </a:lnTo>
                <a:lnTo>
                  <a:pt x="211" y="656"/>
                </a:lnTo>
                <a:lnTo>
                  <a:pt x="204" y="656"/>
                </a:lnTo>
                <a:lnTo>
                  <a:pt x="197" y="656"/>
                </a:lnTo>
                <a:lnTo>
                  <a:pt x="190" y="656"/>
                </a:lnTo>
                <a:lnTo>
                  <a:pt x="176" y="656"/>
                </a:lnTo>
                <a:lnTo>
                  <a:pt x="176" y="663"/>
                </a:lnTo>
                <a:lnTo>
                  <a:pt x="176" y="663"/>
                </a:lnTo>
                <a:lnTo>
                  <a:pt x="169" y="656"/>
                </a:lnTo>
                <a:lnTo>
                  <a:pt x="155" y="656"/>
                </a:lnTo>
                <a:lnTo>
                  <a:pt x="155" y="663"/>
                </a:lnTo>
                <a:lnTo>
                  <a:pt x="155" y="663"/>
                </a:lnTo>
                <a:lnTo>
                  <a:pt x="155" y="663"/>
                </a:lnTo>
                <a:lnTo>
                  <a:pt x="155" y="656"/>
                </a:lnTo>
                <a:lnTo>
                  <a:pt x="148" y="649"/>
                </a:lnTo>
                <a:lnTo>
                  <a:pt x="141" y="642"/>
                </a:lnTo>
                <a:lnTo>
                  <a:pt x="141" y="642"/>
                </a:lnTo>
                <a:lnTo>
                  <a:pt x="127" y="642"/>
                </a:lnTo>
                <a:lnTo>
                  <a:pt x="120" y="642"/>
                </a:lnTo>
                <a:lnTo>
                  <a:pt x="113" y="642"/>
                </a:lnTo>
                <a:lnTo>
                  <a:pt x="113" y="642"/>
                </a:lnTo>
                <a:lnTo>
                  <a:pt x="113" y="642"/>
                </a:lnTo>
                <a:lnTo>
                  <a:pt x="98" y="663"/>
                </a:lnTo>
                <a:lnTo>
                  <a:pt x="91" y="670"/>
                </a:lnTo>
                <a:lnTo>
                  <a:pt x="91" y="670"/>
                </a:lnTo>
                <a:lnTo>
                  <a:pt x="91" y="663"/>
                </a:lnTo>
                <a:lnTo>
                  <a:pt x="84" y="663"/>
                </a:lnTo>
                <a:lnTo>
                  <a:pt x="70" y="656"/>
                </a:lnTo>
                <a:lnTo>
                  <a:pt x="70" y="649"/>
                </a:lnTo>
                <a:lnTo>
                  <a:pt x="63" y="649"/>
                </a:lnTo>
                <a:lnTo>
                  <a:pt x="56" y="649"/>
                </a:lnTo>
                <a:lnTo>
                  <a:pt x="49" y="649"/>
                </a:lnTo>
                <a:lnTo>
                  <a:pt x="42" y="656"/>
                </a:lnTo>
                <a:lnTo>
                  <a:pt x="28" y="656"/>
                </a:lnTo>
                <a:lnTo>
                  <a:pt x="28" y="663"/>
                </a:lnTo>
                <a:lnTo>
                  <a:pt x="21" y="663"/>
                </a:lnTo>
                <a:lnTo>
                  <a:pt x="21" y="663"/>
                </a:lnTo>
                <a:lnTo>
                  <a:pt x="21" y="663"/>
                </a:lnTo>
                <a:lnTo>
                  <a:pt x="14" y="663"/>
                </a:lnTo>
                <a:lnTo>
                  <a:pt x="14" y="656"/>
                </a:lnTo>
                <a:lnTo>
                  <a:pt x="7" y="649"/>
                </a:lnTo>
                <a:lnTo>
                  <a:pt x="7" y="656"/>
                </a:lnTo>
                <a:lnTo>
                  <a:pt x="0" y="656"/>
                </a:lnTo>
                <a:lnTo>
                  <a:pt x="0" y="656"/>
                </a:lnTo>
                <a:lnTo>
                  <a:pt x="7" y="649"/>
                </a:lnTo>
                <a:lnTo>
                  <a:pt x="14" y="649"/>
                </a:lnTo>
                <a:lnTo>
                  <a:pt x="21" y="642"/>
                </a:lnTo>
                <a:lnTo>
                  <a:pt x="28" y="635"/>
                </a:lnTo>
                <a:lnTo>
                  <a:pt x="63" y="614"/>
                </a:lnTo>
                <a:lnTo>
                  <a:pt x="77" y="600"/>
                </a:lnTo>
                <a:lnTo>
                  <a:pt x="84" y="600"/>
                </a:lnTo>
                <a:lnTo>
                  <a:pt x="91" y="592"/>
                </a:lnTo>
                <a:lnTo>
                  <a:pt x="91" y="592"/>
                </a:lnTo>
                <a:lnTo>
                  <a:pt x="106" y="592"/>
                </a:lnTo>
                <a:lnTo>
                  <a:pt x="120" y="592"/>
                </a:lnTo>
                <a:lnTo>
                  <a:pt x="134" y="600"/>
                </a:lnTo>
                <a:lnTo>
                  <a:pt x="141" y="600"/>
                </a:lnTo>
                <a:lnTo>
                  <a:pt x="141" y="600"/>
                </a:lnTo>
                <a:lnTo>
                  <a:pt x="148" y="600"/>
                </a:lnTo>
                <a:lnTo>
                  <a:pt x="148" y="592"/>
                </a:lnTo>
                <a:lnTo>
                  <a:pt x="155" y="585"/>
                </a:lnTo>
                <a:lnTo>
                  <a:pt x="169" y="578"/>
                </a:lnTo>
                <a:lnTo>
                  <a:pt x="169" y="571"/>
                </a:lnTo>
                <a:lnTo>
                  <a:pt x="169" y="564"/>
                </a:lnTo>
                <a:lnTo>
                  <a:pt x="155" y="571"/>
                </a:lnTo>
                <a:lnTo>
                  <a:pt x="155" y="571"/>
                </a:lnTo>
                <a:lnTo>
                  <a:pt x="148" y="578"/>
                </a:lnTo>
                <a:lnTo>
                  <a:pt x="141" y="578"/>
                </a:lnTo>
                <a:lnTo>
                  <a:pt x="134" y="585"/>
                </a:lnTo>
                <a:lnTo>
                  <a:pt x="127" y="578"/>
                </a:lnTo>
                <a:lnTo>
                  <a:pt x="120" y="578"/>
                </a:lnTo>
                <a:lnTo>
                  <a:pt x="120" y="571"/>
                </a:lnTo>
                <a:lnTo>
                  <a:pt x="120" y="564"/>
                </a:lnTo>
                <a:lnTo>
                  <a:pt x="113" y="557"/>
                </a:lnTo>
                <a:lnTo>
                  <a:pt x="113" y="55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6156360" y="2743200"/>
          <a:ext cx="990720" cy="914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156360" y="274320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8358120" y="4960800"/>
            <a:ext cx="630360" cy="560520"/>
          </a:xfrm>
          <a:custGeom>
            <a:avLst/>
            <a:gdLst/>
            <a:ahLst/>
            <a:rect l="l" t="t" r="r" b="b"/>
            <a:pathLst>
              <a:path w="353" h="353">
                <a:moveTo>
                  <a:pt x="339" y="0"/>
                </a:moveTo>
                <a:lnTo>
                  <a:pt x="325" y="7"/>
                </a:lnTo>
                <a:lnTo>
                  <a:pt x="325" y="29"/>
                </a:lnTo>
                <a:lnTo>
                  <a:pt x="310" y="43"/>
                </a:lnTo>
                <a:lnTo>
                  <a:pt x="289" y="50"/>
                </a:lnTo>
                <a:lnTo>
                  <a:pt x="268" y="43"/>
                </a:lnTo>
                <a:lnTo>
                  <a:pt x="254" y="43"/>
                </a:lnTo>
                <a:lnTo>
                  <a:pt x="240" y="36"/>
                </a:lnTo>
                <a:lnTo>
                  <a:pt x="233" y="36"/>
                </a:lnTo>
                <a:lnTo>
                  <a:pt x="219" y="43"/>
                </a:lnTo>
                <a:lnTo>
                  <a:pt x="198" y="50"/>
                </a:lnTo>
                <a:lnTo>
                  <a:pt x="176" y="57"/>
                </a:lnTo>
                <a:lnTo>
                  <a:pt x="162" y="64"/>
                </a:lnTo>
                <a:lnTo>
                  <a:pt x="148" y="64"/>
                </a:lnTo>
                <a:lnTo>
                  <a:pt x="148" y="64"/>
                </a:lnTo>
                <a:lnTo>
                  <a:pt x="141" y="64"/>
                </a:lnTo>
                <a:lnTo>
                  <a:pt x="127" y="85"/>
                </a:lnTo>
                <a:lnTo>
                  <a:pt x="106" y="85"/>
                </a:lnTo>
                <a:lnTo>
                  <a:pt x="85" y="92"/>
                </a:lnTo>
                <a:lnTo>
                  <a:pt x="78" y="106"/>
                </a:lnTo>
                <a:lnTo>
                  <a:pt x="56" y="113"/>
                </a:lnTo>
                <a:lnTo>
                  <a:pt x="42" y="113"/>
                </a:lnTo>
                <a:lnTo>
                  <a:pt x="42" y="120"/>
                </a:lnTo>
                <a:lnTo>
                  <a:pt x="42" y="127"/>
                </a:lnTo>
                <a:lnTo>
                  <a:pt x="42" y="141"/>
                </a:lnTo>
                <a:lnTo>
                  <a:pt x="35" y="163"/>
                </a:lnTo>
                <a:lnTo>
                  <a:pt x="21" y="177"/>
                </a:lnTo>
                <a:lnTo>
                  <a:pt x="14" y="191"/>
                </a:lnTo>
                <a:lnTo>
                  <a:pt x="14" y="205"/>
                </a:lnTo>
                <a:lnTo>
                  <a:pt x="7" y="212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7" y="240"/>
                </a:lnTo>
                <a:lnTo>
                  <a:pt x="21" y="247"/>
                </a:lnTo>
                <a:lnTo>
                  <a:pt x="35" y="276"/>
                </a:lnTo>
                <a:lnTo>
                  <a:pt x="35" y="261"/>
                </a:lnTo>
                <a:lnTo>
                  <a:pt x="56" y="269"/>
                </a:lnTo>
                <a:lnTo>
                  <a:pt x="56" y="276"/>
                </a:lnTo>
                <a:lnTo>
                  <a:pt x="49" y="283"/>
                </a:lnTo>
                <a:lnTo>
                  <a:pt x="35" y="283"/>
                </a:lnTo>
                <a:lnTo>
                  <a:pt x="56" y="304"/>
                </a:lnTo>
                <a:lnTo>
                  <a:pt x="63" y="318"/>
                </a:lnTo>
                <a:lnTo>
                  <a:pt x="63" y="325"/>
                </a:lnTo>
                <a:lnTo>
                  <a:pt x="71" y="318"/>
                </a:lnTo>
                <a:lnTo>
                  <a:pt x="71" y="318"/>
                </a:lnTo>
                <a:lnTo>
                  <a:pt x="78" y="318"/>
                </a:lnTo>
                <a:lnTo>
                  <a:pt x="92" y="318"/>
                </a:lnTo>
                <a:lnTo>
                  <a:pt x="113" y="318"/>
                </a:lnTo>
                <a:lnTo>
                  <a:pt x="127" y="318"/>
                </a:lnTo>
                <a:lnTo>
                  <a:pt x="141" y="311"/>
                </a:lnTo>
                <a:lnTo>
                  <a:pt x="148" y="318"/>
                </a:lnTo>
                <a:lnTo>
                  <a:pt x="155" y="311"/>
                </a:lnTo>
                <a:lnTo>
                  <a:pt x="162" y="318"/>
                </a:lnTo>
                <a:lnTo>
                  <a:pt x="176" y="325"/>
                </a:lnTo>
                <a:lnTo>
                  <a:pt x="183" y="325"/>
                </a:lnTo>
                <a:lnTo>
                  <a:pt x="183" y="332"/>
                </a:lnTo>
                <a:lnTo>
                  <a:pt x="176" y="339"/>
                </a:lnTo>
                <a:lnTo>
                  <a:pt x="183" y="339"/>
                </a:lnTo>
                <a:lnTo>
                  <a:pt x="198" y="339"/>
                </a:lnTo>
                <a:lnTo>
                  <a:pt x="219" y="332"/>
                </a:lnTo>
                <a:lnTo>
                  <a:pt x="226" y="346"/>
                </a:lnTo>
                <a:lnTo>
                  <a:pt x="247" y="353"/>
                </a:lnTo>
                <a:lnTo>
                  <a:pt x="240" y="346"/>
                </a:lnTo>
                <a:lnTo>
                  <a:pt x="240" y="325"/>
                </a:lnTo>
                <a:lnTo>
                  <a:pt x="240" y="311"/>
                </a:lnTo>
                <a:lnTo>
                  <a:pt x="226" y="311"/>
                </a:lnTo>
                <a:lnTo>
                  <a:pt x="226" y="311"/>
                </a:lnTo>
                <a:lnTo>
                  <a:pt x="212" y="304"/>
                </a:lnTo>
                <a:lnTo>
                  <a:pt x="205" y="297"/>
                </a:lnTo>
                <a:lnTo>
                  <a:pt x="198" y="297"/>
                </a:lnTo>
                <a:lnTo>
                  <a:pt x="190" y="283"/>
                </a:lnTo>
                <a:lnTo>
                  <a:pt x="183" y="283"/>
                </a:lnTo>
                <a:lnTo>
                  <a:pt x="169" y="276"/>
                </a:lnTo>
                <a:lnTo>
                  <a:pt x="162" y="276"/>
                </a:lnTo>
                <a:lnTo>
                  <a:pt x="148" y="276"/>
                </a:lnTo>
                <a:lnTo>
                  <a:pt x="141" y="269"/>
                </a:lnTo>
                <a:lnTo>
                  <a:pt x="155" y="261"/>
                </a:lnTo>
                <a:lnTo>
                  <a:pt x="162" y="261"/>
                </a:lnTo>
                <a:lnTo>
                  <a:pt x="169" y="261"/>
                </a:lnTo>
                <a:lnTo>
                  <a:pt x="169" y="254"/>
                </a:lnTo>
                <a:lnTo>
                  <a:pt x="169" y="254"/>
                </a:lnTo>
                <a:lnTo>
                  <a:pt x="162" y="240"/>
                </a:lnTo>
                <a:lnTo>
                  <a:pt x="162" y="233"/>
                </a:lnTo>
                <a:lnTo>
                  <a:pt x="169" y="233"/>
                </a:lnTo>
                <a:lnTo>
                  <a:pt x="176" y="240"/>
                </a:lnTo>
                <a:lnTo>
                  <a:pt x="176" y="247"/>
                </a:lnTo>
                <a:lnTo>
                  <a:pt x="183" y="247"/>
                </a:lnTo>
                <a:lnTo>
                  <a:pt x="183" y="240"/>
                </a:lnTo>
                <a:lnTo>
                  <a:pt x="183" y="233"/>
                </a:lnTo>
                <a:lnTo>
                  <a:pt x="176" y="219"/>
                </a:lnTo>
                <a:lnTo>
                  <a:pt x="169" y="212"/>
                </a:lnTo>
                <a:lnTo>
                  <a:pt x="155" y="205"/>
                </a:lnTo>
                <a:lnTo>
                  <a:pt x="148" y="191"/>
                </a:lnTo>
                <a:lnTo>
                  <a:pt x="141" y="184"/>
                </a:lnTo>
                <a:lnTo>
                  <a:pt x="141" y="170"/>
                </a:lnTo>
                <a:lnTo>
                  <a:pt x="134" y="149"/>
                </a:lnTo>
                <a:lnTo>
                  <a:pt x="141" y="134"/>
                </a:lnTo>
                <a:lnTo>
                  <a:pt x="148" y="127"/>
                </a:lnTo>
                <a:lnTo>
                  <a:pt x="148" y="127"/>
                </a:lnTo>
                <a:lnTo>
                  <a:pt x="148" y="134"/>
                </a:lnTo>
                <a:lnTo>
                  <a:pt x="148" y="141"/>
                </a:lnTo>
                <a:lnTo>
                  <a:pt x="162" y="149"/>
                </a:lnTo>
                <a:lnTo>
                  <a:pt x="176" y="156"/>
                </a:lnTo>
                <a:lnTo>
                  <a:pt x="183" y="170"/>
                </a:lnTo>
                <a:lnTo>
                  <a:pt x="198" y="177"/>
                </a:lnTo>
                <a:lnTo>
                  <a:pt x="198" y="170"/>
                </a:lnTo>
                <a:lnTo>
                  <a:pt x="190" y="163"/>
                </a:lnTo>
                <a:lnTo>
                  <a:pt x="183" y="156"/>
                </a:lnTo>
                <a:lnTo>
                  <a:pt x="190" y="149"/>
                </a:lnTo>
                <a:lnTo>
                  <a:pt x="205" y="156"/>
                </a:lnTo>
                <a:lnTo>
                  <a:pt x="212" y="163"/>
                </a:lnTo>
                <a:lnTo>
                  <a:pt x="219" y="170"/>
                </a:lnTo>
                <a:lnTo>
                  <a:pt x="219" y="156"/>
                </a:lnTo>
                <a:lnTo>
                  <a:pt x="205" y="149"/>
                </a:lnTo>
                <a:lnTo>
                  <a:pt x="205" y="141"/>
                </a:lnTo>
                <a:lnTo>
                  <a:pt x="212" y="141"/>
                </a:lnTo>
                <a:lnTo>
                  <a:pt x="226" y="141"/>
                </a:lnTo>
                <a:lnTo>
                  <a:pt x="233" y="149"/>
                </a:lnTo>
                <a:lnTo>
                  <a:pt x="233" y="149"/>
                </a:lnTo>
                <a:lnTo>
                  <a:pt x="233" y="141"/>
                </a:lnTo>
                <a:lnTo>
                  <a:pt x="226" y="141"/>
                </a:lnTo>
                <a:lnTo>
                  <a:pt x="219" y="134"/>
                </a:lnTo>
                <a:lnTo>
                  <a:pt x="205" y="127"/>
                </a:lnTo>
                <a:lnTo>
                  <a:pt x="198" y="120"/>
                </a:lnTo>
                <a:lnTo>
                  <a:pt x="212" y="106"/>
                </a:lnTo>
                <a:lnTo>
                  <a:pt x="226" y="99"/>
                </a:lnTo>
                <a:lnTo>
                  <a:pt x="233" y="85"/>
                </a:lnTo>
                <a:lnTo>
                  <a:pt x="247" y="92"/>
                </a:lnTo>
                <a:lnTo>
                  <a:pt x="254" y="92"/>
                </a:lnTo>
                <a:lnTo>
                  <a:pt x="261" y="85"/>
                </a:lnTo>
                <a:lnTo>
                  <a:pt x="268" y="78"/>
                </a:lnTo>
                <a:lnTo>
                  <a:pt x="282" y="78"/>
                </a:lnTo>
                <a:lnTo>
                  <a:pt x="289" y="78"/>
                </a:lnTo>
                <a:lnTo>
                  <a:pt x="317" y="85"/>
                </a:lnTo>
                <a:lnTo>
                  <a:pt x="332" y="92"/>
                </a:lnTo>
                <a:lnTo>
                  <a:pt x="339" y="71"/>
                </a:lnTo>
                <a:lnTo>
                  <a:pt x="339" y="57"/>
                </a:lnTo>
                <a:lnTo>
                  <a:pt x="339" y="36"/>
                </a:lnTo>
                <a:lnTo>
                  <a:pt x="353" y="29"/>
                </a:lnTo>
                <a:lnTo>
                  <a:pt x="353" y="14"/>
                </a:lnTo>
                <a:lnTo>
                  <a:pt x="339" y="7"/>
                </a:lnTo>
                <a:lnTo>
                  <a:pt x="339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6089760" y="3762360"/>
            <a:ext cx="1109520" cy="1120680"/>
          </a:xfrm>
          <a:custGeom>
            <a:avLst/>
            <a:gdLst/>
            <a:ahLst/>
            <a:rect l="l" t="t" r="r" b="b"/>
            <a:pathLst>
              <a:path w="621" h="706">
                <a:moveTo>
                  <a:pt x="395" y="0"/>
                </a:moveTo>
                <a:lnTo>
                  <a:pt x="395" y="14"/>
                </a:lnTo>
                <a:lnTo>
                  <a:pt x="395" y="28"/>
                </a:lnTo>
                <a:lnTo>
                  <a:pt x="402" y="35"/>
                </a:lnTo>
                <a:lnTo>
                  <a:pt x="409" y="35"/>
                </a:lnTo>
                <a:lnTo>
                  <a:pt x="416" y="42"/>
                </a:lnTo>
                <a:lnTo>
                  <a:pt x="416" y="50"/>
                </a:lnTo>
                <a:lnTo>
                  <a:pt x="423" y="57"/>
                </a:lnTo>
                <a:lnTo>
                  <a:pt x="430" y="57"/>
                </a:lnTo>
                <a:lnTo>
                  <a:pt x="430" y="64"/>
                </a:lnTo>
                <a:lnTo>
                  <a:pt x="437" y="64"/>
                </a:lnTo>
                <a:lnTo>
                  <a:pt x="444" y="71"/>
                </a:lnTo>
                <a:lnTo>
                  <a:pt x="451" y="78"/>
                </a:lnTo>
                <a:lnTo>
                  <a:pt x="451" y="85"/>
                </a:lnTo>
                <a:lnTo>
                  <a:pt x="451" y="99"/>
                </a:lnTo>
                <a:lnTo>
                  <a:pt x="458" y="106"/>
                </a:lnTo>
                <a:lnTo>
                  <a:pt x="465" y="106"/>
                </a:lnTo>
                <a:lnTo>
                  <a:pt x="473" y="99"/>
                </a:lnTo>
                <a:lnTo>
                  <a:pt x="480" y="92"/>
                </a:lnTo>
                <a:lnTo>
                  <a:pt x="487" y="99"/>
                </a:lnTo>
                <a:lnTo>
                  <a:pt x="487" y="99"/>
                </a:lnTo>
                <a:lnTo>
                  <a:pt x="480" y="113"/>
                </a:lnTo>
                <a:lnTo>
                  <a:pt x="480" y="120"/>
                </a:lnTo>
                <a:lnTo>
                  <a:pt x="487" y="120"/>
                </a:lnTo>
                <a:lnTo>
                  <a:pt x="487" y="120"/>
                </a:lnTo>
                <a:lnTo>
                  <a:pt x="480" y="127"/>
                </a:lnTo>
                <a:lnTo>
                  <a:pt x="494" y="134"/>
                </a:lnTo>
                <a:lnTo>
                  <a:pt x="501" y="141"/>
                </a:lnTo>
                <a:lnTo>
                  <a:pt x="508" y="148"/>
                </a:lnTo>
                <a:lnTo>
                  <a:pt x="515" y="141"/>
                </a:lnTo>
                <a:lnTo>
                  <a:pt x="529" y="148"/>
                </a:lnTo>
                <a:lnTo>
                  <a:pt x="536" y="148"/>
                </a:lnTo>
                <a:lnTo>
                  <a:pt x="543" y="148"/>
                </a:lnTo>
                <a:lnTo>
                  <a:pt x="543" y="155"/>
                </a:lnTo>
                <a:lnTo>
                  <a:pt x="550" y="162"/>
                </a:lnTo>
                <a:lnTo>
                  <a:pt x="557" y="169"/>
                </a:lnTo>
                <a:lnTo>
                  <a:pt x="557" y="184"/>
                </a:lnTo>
                <a:lnTo>
                  <a:pt x="571" y="184"/>
                </a:lnTo>
                <a:lnTo>
                  <a:pt x="578" y="184"/>
                </a:lnTo>
                <a:lnTo>
                  <a:pt x="600" y="198"/>
                </a:lnTo>
                <a:lnTo>
                  <a:pt x="614" y="205"/>
                </a:lnTo>
                <a:lnTo>
                  <a:pt x="621" y="212"/>
                </a:lnTo>
                <a:lnTo>
                  <a:pt x="621" y="219"/>
                </a:lnTo>
                <a:lnTo>
                  <a:pt x="614" y="233"/>
                </a:lnTo>
                <a:lnTo>
                  <a:pt x="600" y="240"/>
                </a:lnTo>
                <a:lnTo>
                  <a:pt x="600" y="254"/>
                </a:lnTo>
                <a:lnTo>
                  <a:pt x="585" y="275"/>
                </a:lnTo>
                <a:lnTo>
                  <a:pt x="585" y="289"/>
                </a:lnTo>
                <a:lnTo>
                  <a:pt x="585" y="304"/>
                </a:lnTo>
                <a:lnTo>
                  <a:pt x="585" y="311"/>
                </a:lnTo>
                <a:lnTo>
                  <a:pt x="585" y="318"/>
                </a:lnTo>
                <a:lnTo>
                  <a:pt x="578" y="325"/>
                </a:lnTo>
                <a:lnTo>
                  <a:pt x="571" y="325"/>
                </a:lnTo>
                <a:lnTo>
                  <a:pt x="564" y="325"/>
                </a:lnTo>
                <a:lnTo>
                  <a:pt x="557" y="318"/>
                </a:lnTo>
                <a:lnTo>
                  <a:pt x="550" y="325"/>
                </a:lnTo>
                <a:lnTo>
                  <a:pt x="557" y="332"/>
                </a:lnTo>
                <a:lnTo>
                  <a:pt x="557" y="332"/>
                </a:lnTo>
                <a:lnTo>
                  <a:pt x="550" y="339"/>
                </a:lnTo>
                <a:lnTo>
                  <a:pt x="536" y="353"/>
                </a:lnTo>
                <a:lnTo>
                  <a:pt x="529" y="353"/>
                </a:lnTo>
                <a:lnTo>
                  <a:pt x="522" y="360"/>
                </a:lnTo>
                <a:lnTo>
                  <a:pt x="522" y="374"/>
                </a:lnTo>
                <a:lnTo>
                  <a:pt x="522" y="374"/>
                </a:lnTo>
                <a:lnTo>
                  <a:pt x="515" y="381"/>
                </a:lnTo>
                <a:lnTo>
                  <a:pt x="508" y="388"/>
                </a:lnTo>
                <a:lnTo>
                  <a:pt x="501" y="388"/>
                </a:lnTo>
                <a:lnTo>
                  <a:pt x="501" y="395"/>
                </a:lnTo>
                <a:lnTo>
                  <a:pt x="501" y="402"/>
                </a:lnTo>
                <a:lnTo>
                  <a:pt x="501" y="409"/>
                </a:lnTo>
                <a:lnTo>
                  <a:pt x="494" y="424"/>
                </a:lnTo>
                <a:lnTo>
                  <a:pt x="501" y="424"/>
                </a:lnTo>
                <a:lnTo>
                  <a:pt x="508" y="424"/>
                </a:lnTo>
                <a:lnTo>
                  <a:pt x="508" y="417"/>
                </a:lnTo>
                <a:lnTo>
                  <a:pt x="515" y="409"/>
                </a:lnTo>
                <a:lnTo>
                  <a:pt x="522" y="409"/>
                </a:lnTo>
                <a:lnTo>
                  <a:pt x="536" y="409"/>
                </a:lnTo>
                <a:lnTo>
                  <a:pt x="536" y="409"/>
                </a:lnTo>
                <a:lnTo>
                  <a:pt x="536" y="417"/>
                </a:lnTo>
                <a:lnTo>
                  <a:pt x="536" y="431"/>
                </a:lnTo>
                <a:lnTo>
                  <a:pt x="536" y="431"/>
                </a:lnTo>
                <a:lnTo>
                  <a:pt x="536" y="438"/>
                </a:lnTo>
                <a:lnTo>
                  <a:pt x="543" y="445"/>
                </a:lnTo>
                <a:lnTo>
                  <a:pt x="543" y="445"/>
                </a:lnTo>
                <a:lnTo>
                  <a:pt x="543" y="452"/>
                </a:lnTo>
                <a:lnTo>
                  <a:pt x="536" y="452"/>
                </a:lnTo>
                <a:lnTo>
                  <a:pt x="536" y="452"/>
                </a:lnTo>
                <a:lnTo>
                  <a:pt x="536" y="459"/>
                </a:lnTo>
                <a:lnTo>
                  <a:pt x="536" y="466"/>
                </a:lnTo>
                <a:lnTo>
                  <a:pt x="536" y="473"/>
                </a:lnTo>
                <a:lnTo>
                  <a:pt x="536" y="480"/>
                </a:lnTo>
                <a:lnTo>
                  <a:pt x="543" y="494"/>
                </a:lnTo>
                <a:lnTo>
                  <a:pt x="543" y="501"/>
                </a:lnTo>
                <a:lnTo>
                  <a:pt x="529" y="508"/>
                </a:lnTo>
                <a:lnTo>
                  <a:pt x="529" y="515"/>
                </a:lnTo>
                <a:lnTo>
                  <a:pt x="522" y="522"/>
                </a:lnTo>
                <a:lnTo>
                  <a:pt x="522" y="529"/>
                </a:lnTo>
                <a:lnTo>
                  <a:pt x="522" y="537"/>
                </a:lnTo>
                <a:lnTo>
                  <a:pt x="529" y="537"/>
                </a:lnTo>
                <a:lnTo>
                  <a:pt x="529" y="537"/>
                </a:lnTo>
                <a:lnTo>
                  <a:pt x="529" y="544"/>
                </a:lnTo>
                <a:lnTo>
                  <a:pt x="529" y="558"/>
                </a:lnTo>
                <a:lnTo>
                  <a:pt x="529" y="565"/>
                </a:lnTo>
                <a:lnTo>
                  <a:pt x="529" y="579"/>
                </a:lnTo>
                <a:lnTo>
                  <a:pt x="536" y="586"/>
                </a:lnTo>
                <a:lnTo>
                  <a:pt x="543" y="593"/>
                </a:lnTo>
                <a:lnTo>
                  <a:pt x="550" y="593"/>
                </a:lnTo>
                <a:lnTo>
                  <a:pt x="557" y="593"/>
                </a:lnTo>
                <a:lnTo>
                  <a:pt x="564" y="607"/>
                </a:lnTo>
                <a:lnTo>
                  <a:pt x="557" y="614"/>
                </a:lnTo>
                <a:lnTo>
                  <a:pt x="557" y="621"/>
                </a:lnTo>
                <a:lnTo>
                  <a:pt x="557" y="621"/>
                </a:lnTo>
                <a:lnTo>
                  <a:pt x="557" y="628"/>
                </a:lnTo>
                <a:lnTo>
                  <a:pt x="536" y="635"/>
                </a:lnTo>
                <a:lnTo>
                  <a:pt x="536" y="635"/>
                </a:lnTo>
                <a:lnTo>
                  <a:pt x="529" y="642"/>
                </a:lnTo>
                <a:lnTo>
                  <a:pt x="522" y="649"/>
                </a:lnTo>
                <a:lnTo>
                  <a:pt x="515" y="649"/>
                </a:lnTo>
                <a:lnTo>
                  <a:pt x="508" y="656"/>
                </a:lnTo>
                <a:lnTo>
                  <a:pt x="508" y="656"/>
                </a:lnTo>
                <a:lnTo>
                  <a:pt x="508" y="664"/>
                </a:lnTo>
                <a:lnTo>
                  <a:pt x="501" y="671"/>
                </a:lnTo>
                <a:lnTo>
                  <a:pt x="487" y="671"/>
                </a:lnTo>
                <a:lnTo>
                  <a:pt x="480" y="671"/>
                </a:lnTo>
                <a:lnTo>
                  <a:pt x="480" y="678"/>
                </a:lnTo>
                <a:lnTo>
                  <a:pt x="473" y="671"/>
                </a:lnTo>
                <a:lnTo>
                  <a:pt x="465" y="671"/>
                </a:lnTo>
                <a:lnTo>
                  <a:pt x="458" y="671"/>
                </a:lnTo>
                <a:lnTo>
                  <a:pt x="458" y="671"/>
                </a:lnTo>
                <a:lnTo>
                  <a:pt x="458" y="664"/>
                </a:lnTo>
                <a:lnTo>
                  <a:pt x="451" y="664"/>
                </a:lnTo>
                <a:lnTo>
                  <a:pt x="444" y="656"/>
                </a:lnTo>
                <a:lnTo>
                  <a:pt x="444" y="656"/>
                </a:lnTo>
                <a:lnTo>
                  <a:pt x="437" y="656"/>
                </a:lnTo>
                <a:lnTo>
                  <a:pt x="437" y="649"/>
                </a:lnTo>
                <a:lnTo>
                  <a:pt x="430" y="649"/>
                </a:lnTo>
                <a:lnTo>
                  <a:pt x="423" y="642"/>
                </a:lnTo>
                <a:lnTo>
                  <a:pt x="423" y="642"/>
                </a:lnTo>
                <a:lnTo>
                  <a:pt x="416" y="635"/>
                </a:lnTo>
                <a:lnTo>
                  <a:pt x="423" y="642"/>
                </a:lnTo>
                <a:lnTo>
                  <a:pt x="416" y="642"/>
                </a:lnTo>
                <a:lnTo>
                  <a:pt x="416" y="642"/>
                </a:lnTo>
                <a:lnTo>
                  <a:pt x="409" y="642"/>
                </a:lnTo>
                <a:lnTo>
                  <a:pt x="402" y="642"/>
                </a:lnTo>
                <a:lnTo>
                  <a:pt x="395" y="635"/>
                </a:lnTo>
                <a:lnTo>
                  <a:pt x="395" y="635"/>
                </a:lnTo>
                <a:lnTo>
                  <a:pt x="388" y="635"/>
                </a:lnTo>
                <a:lnTo>
                  <a:pt x="374" y="628"/>
                </a:lnTo>
                <a:lnTo>
                  <a:pt x="374" y="621"/>
                </a:lnTo>
                <a:lnTo>
                  <a:pt x="367" y="621"/>
                </a:lnTo>
                <a:lnTo>
                  <a:pt x="360" y="628"/>
                </a:lnTo>
                <a:lnTo>
                  <a:pt x="353" y="628"/>
                </a:lnTo>
                <a:lnTo>
                  <a:pt x="338" y="635"/>
                </a:lnTo>
                <a:lnTo>
                  <a:pt x="331" y="635"/>
                </a:lnTo>
                <a:lnTo>
                  <a:pt x="317" y="642"/>
                </a:lnTo>
                <a:lnTo>
                  <a:pt x="310" y="649"/>
                </a:lnTo>
                <a:lnTo>
                  <a:pt x="303" y="671"/>
                </a:lnTo>
                <a:lnTo>
                  <a:pt x="303" y="671"/>
                </a:lnTo>
                <a:lnTo>
                  <a:pt x="310" y="671"/>
                </a:lnTo>
                <a:lnTo>
                  <a:pt x="303" y="706"/>
                </a:lnTo>
                <a:lnTo>
                  <a:pt x="296" y="699"/>
                </a:lnTo>
                <a:lnTo>
                  <a:pt x="289" y="699"/>
                </a:lnTo>
                <a:lnTo>
                  <a:pt x="275" y="699"/>
                </a:lnTo>
                <a:lnTo>
                  <a:pt x="261" y="699"/>
                </a:lnTo>
                <a:lnTo>
                  <a:pt x="240" y="699"/>
                </a:lnTo>
                <a:lnTo>
                  <a:pt x="233" y="692"/>
                </a:lnTo>
                <a:lnTo>
                  <a:pt x="233" y="692"/>
                </a:lnTo>
                <a:lnTo>
                  <a:pt x="226" y="678"/>
                </a:lnTo>
                <a:lnTo>
                  <a:pt x="218" y="671"/>
                </a:lnTo>
                <a:lnTo>
                  <a:pt x="211" y="671"/>
                </a:lnTo>
                <a:lnTo>
                  <a:pt x="211" y="671"/>
                </a:lnTo>
                <a:lnTo>
                  <a:pt x="197" y="656"/>
                </a:lnTo>
                <a:lnTo>
                  <a:pt x="190" y="649"/>
                </a:lnTo>
                <a:lnTo>
                  <a:pt x="176" y="649"/>
                </a:lnTo>
                <a:lnTo>
                  <a:pt x="169" y="656"/>
                </a:lnTo>
                <a:lnTo>
                  <a:pt x="162" y="656"/>
                </a:lnTo>
                <a:lnTo>
                  <a:pt x="148" y="649"/>
                </a:lnTo>
                <a:lnTo>
                  <a:pt x="134" y="642"/>
                </a:lnTo>
                <a:lnTo>
                  <a:pt x="106" y="628"/>
                </a:lnTo>
                <a:lnTo>
                  <a:pt x="99" y="621"/>
                </a:lnTo>
                <a:lnTo>
                  <a:pt x="91" y="607"/>
                </a:lnTo>
                <a:lnTo>
                  <a:pt x="77" y="600"/>
                </a:lnTo>
                <a:lnTo>
                  <a:pt x="70" y="593"/>
                </a:lnTo>
                <a:lnTo>
                  <a:pt x="63" y="586"/>
                </a:lnTo>
                <a:lnTo>
                  <a:pt x="56" y="579"/>
                </a:lnTo>
                <a:lnTo>
                  <a:pt x="56" y="572"/>
                </a:lnTo>
                <a:lnTo>
                  <a:pt x="49" y="565"/>
                </a:lnTo>
                <a:lnTo>
                  <a:pt x="63" y="572"/>
                </a:lnTo>
                <a:lnTo>
                  <a:pt x="70" y="565"/>
                </a:lnTo>
                <a:lnTo>
                  <a:pt x="77" y="558"/>
                </a:lnTo>
                <a:lnTo>
                  <a:pt x="84" y="537"/>
                </a:lnTo>
                <a:lnTo>
                  <a:pt x="91" y="515"/>
                </a:lnTo>
                <a:lnTo>
                  <a:pt x="106" y="494"/>
                </a:lnTo>
                <a:lnTo>
                  <a:pt x="113" y="480"/>
                </a:lnTo>
                <a:lnTo>
                  <a:pt x="120" y="473"/>
                </a:lnTo>
                <a:lnTo>
                  <a:pt x="113" y="466"/>
                </a:lnTo>
                <a:lnTo>
                  <a:pt x="113" y="466"/>
                </a:lnTo>
                <a:lnTo>
                  <a:pt x="120" y="452"/>
                </a:lnTo>
                <a:lnTo>
                  <a:pt x="127" y="431"/>
                </a:lnTo>
                <a:lnTo>
                  <a:pt x="127" y="417"/>
                </a:lnTo>
                <a:lnTo>
                  <a:pt x="134" y="409"/>
                </a:lnTo>
                <a:lnTo>
                  <a:pt x="141" y="417"/>
                </a:lnTo>
                <a:lnTo>
                  <a:pt x="141" y="424"/>
                </a:lnTo>
                <a:lnTo>
                  <a:pt x="148" y="431"/>
                </a:lnTo>
                <a:lnTo>
                  <a:pt x="148" y="417"/>
                </a:lnTo>
                <a:lnTo>
                  <a:pt x="141" y="402"/>
                </a:lnTo>
                <a:lnTo>
                  <a:pt x="134" y="395"/>
                </a:lnTo>
                <a:lnTo>
                  <a:pt x="127" y="388"/>
                </a:lnTo>
                <a:lnTo>
                  <a:pt x="134" y="374"/>
                </a:lnTo>
                <a:lnTo>
                  <a:pt x="141" y="360"/>
                </a:lnTo>
                <a:lnTo>
                  <a:pt x="141" y="353"/>
                </a:lnTo>
                <a:lnTo>
                  <a:pt x="141" y="346"/>
                </a:lnTo>
                <a:lnTo>
                  <a:pt x="141" y="346"/>
                </a:lnTo>
                <a:lnTo>
                  <a:pt x="141" y="346"/>
                </a:lnTo>
                <a:lnTo>
                  <a:pt x="127" y="339"/>
                </a:lnTo>
                <a:lnTo>
                  <a:pt x="120" y="332"/>
                </a:lnTo>
                <a:lnTo>
                  <a:pt x="113" y="318"/>
                </a:lnTo>
                <a:lnTo>
                  <a:pt x="106" y="304"/>
                </a:lnTo>
                <a:lnTo>
                  <a:pt x="99" y="289"/>
                </a:lnTo>
                <a:lnTo>
                  <a:pt x="106" y="282"/>
                </a:lnTo>
                <a:lnTo>
                  <a:pt x="106" y="268"/>
                </a:lnTo>
                <a:lnTo>
                  <a:pt x="106" y="261"/>
                </a:lnTo>
                <a:lnTo>
                  <a:pt x="127" y="261"/>
                </a:lnTo>
                <a:lnTo>
                  <a:pt x="113" y="254"/>
                </a:lnTo>
                <a:lnTo>
                  <a:pt x="99" y="254"/>
                </a:lnTo>
                <a:lnTo>
                  <a:pt x="91" y="247"/>
                </a:lnTo>
                <a:lnTo>
                  <a:pt x="91" y="240"/>
                </a:lnTo>
                <a:lnTo>
                  <a:pt x="99" y="233"/>
                </a:lnTo>
                <a:lnTo>
                  <a:pt x="91" y="226"/>
                </a:lnTo>
                <a:lnTo>
                  <a:pt x="77" y="226"/>
                </a:lnTo>
                <a:lnTo>
                  <a:pt x="84" y="219"/>
                </a:lnTo>
                <a:lnTo>
                  <a:pt x="77" y="219"/>
                </a:lnTo>
                <a:lnTo>
                  <a:pt x="63" y="219"/>
                </a:lnTo>
                <a:lnTo>
                  <a:pt x="63" y="212"/>
                </a:lnTo>
                <a:lnTo>
                  <a:pt x="56" y="212"/>
                </a:lnTo>
                <a:lnTo>
                  <a:pt x="56" y="212"/>
                </a:lnTo>
                <a:lnTo>
                  <a:pt x="49" y="198"/>
                </a:lnTo>
                <a:lnTo>
                  <a:pt x="42" y="198"/>
                </a:lnTo>
                <a:lnTo>
                  <a:pt x="35" y="184"/>
                </a:lnTo>
                <a:lnTo>
                  <a:pt x="28" y="184"/>
                </a:lnTo>
                <a:lnTo>
                  <a:pt x="21" y="177"/>
                </a:lnTo>
                <a:lnTo>
                  <a:pt x="7" y="184"/>
                </a:lnTo>
                <a:lnTo>
                  <a:pt x="7" y="169"/>
                </a:lnTo>
                <a:lnTo>
                  <a:pt x="0" y="155"/>
                </a:lnTo>
                <a:lnTo>
                  <a:pt x="7" y="155"/>
                </a:lnTo>
                <a:lnTo>
                  <a:pt x="14" y="155"/>
                </a:lnTo>
                <a:lnTo>
                  <a:pt x="14" y="148"/>
                </a:lnTo>
                <a:lnTo>
                  <a:pt x="7" y="148"/>
                </a:lnTo>
                <a:lnTo>
                  <a:pt x="7" y="141"/>
                </a:lnTo>
                <a:lnTo>
                  <a:pt x="7" y="141"/>
                </a:lnTo>
                <a:lnTo>
                  <a:pt x="14" y="141"/>
                </a:lnTo>
                <a:lnTo>
                  <a:pt x="21" y="134"/>
                </a:lnTo>
                <a:lnTo>
                  <a:pt x="0" y="134"/>
                </a:lnTo>
                <a:lnTo>
                  <a:pt x="0" y="127"/>
                </a:lnTo>
                <a:lnTo>
                  <a:pt x="7" y="120"/>
                </a:lnTo>
                <a:lnTo>
                  <a:pt x="21" y="113"/>
                </a:lnTo>
                <a:lnTo>
                  <a:pt x="28" y="113"/>
                </a:lnTo>
                <a:lnTo>
                  <a:pt x="42" y="120"/>
                </a:lnTo>
                <a:lnTo>
                  <a:pt x="49" y="120"/>
                </a:lnTo>
                <a:lnTo>
                  <a:pt x="56" y="120"/>
                </a:lnTo>
                <a:lnTo>
                  <a:pt x="63" y="120"/>
                </a:lnTo>
                <a:lnTo>
                  <a:pt x="63" y="113"/>
                </a:lnTo>
                <a:lnTo>
                  <a:pt x="70" y="113"/>
                </a:lnTo>
                <a:lnTo>
                  <a:pt x="77" y="113"/>
                </a:lnTo>
                <a:lnTo>
                  <a:pt x="77" y="113"/>
                </a:lnTo>
                <a:lnTo>
                  <a:pt x="91" y="120"/>
                </a:lnTo>
                <a:lnTo>
                  <a:pt x="91" y="127"/>
                </a:lnTo>
                <a:lnTo>
                  <a:pt x="99" y="134"/>
                </a:lnTo>
                <a:lnTo>
                  <a:pt x="106" y="148"/>
                </a:lnTo>
                <a:lnTo>
                  <a:pt x="113" y="141"/>
                </a:lnTo>
                <a:lnTo>
                  <a:pt x="127" y="141"/>
                </a:lnTo>
                <a:lnTo>
                  <a:pt x="127" y="148"/>
                </a:lnTo>
                <a:lnTo>
                  <a:pt x="134" y="148"/>
                </a:lnTo>
                <a:lnTo>
                  <a:pt x="141" y="148"/>
                </a:lnTo>
                <a:lnTo>
                  <a:pt x="148" y="148"/>
                </a:lnTo>
                <a:lnTo>
                  <a:pt x="148" y="148"/>
                </a:lnTo>
                <a:lnTo>
                  <a:pt x="148" y="155"/>
                </a:lnTo>
                <a:lnTo>
                  <a:pt x="162" y="155"/>
                </a:lnTo>
                <a:lnTo>
                  <a:pt x="169" y="148"/>
                </a:lnTo>
                <a:lnTo>
                  <a:pt x="162" y="148"/>
                </a:lnTo>
                <a:lnTo>
                  <a:pt x="162" y="134"/>
                </a:lnTo>
                <a:lnTo>
                  <a:pt x="162" y="120"/>
                </a:lnTo>
                <a:lnTo>
                  <a:pt x="162" y="113"/>
                </a:lnTo>
                <a:lnTo>
                  <a:pt x="162" y="99"/>
                </a:lnTo>
                <a:lnTo>
                  <a:pt x="162" y="92"/>
                </a:lnTo>
                <a:lnTo>
                  <a:pt x="155" y="85"/>
                </a:lnTo>
                <a:lnTo>
                  <a:pt x="162" y="64"/>
                </a:lnTo>
                <a:lnTo>
                  <a:pt x="169" y="71"/>
                </a:lnTo>
                <a:lnTo>
                  <a:pt x="190" y="71"/>
                </a:lnTo>
                <a:lnTo>
                  <a:pt x="190" y="78"/>
                </a:lnTo>
                <a:lnTo>
                  <a:pt x="183" y="85"/>
                </a:lnTo>
                <a:lnTo>
                  <a:pt x="190" y="92"/>
                </a:lnTo>
                <a:lnTo>
                  <a:pt x="197" y="99"/>
                </a:lnTo>
                <a:lnTo>
                  <a:pt x="197" y="99"/>
                </a:lnTo>
                <a:lnTo>
                  <a:pt x="211" y="106"/>
                </a:lnTo>
                <a:lnTo>
                  <a:pt x="226" y="113"/>
                </a:lnTo>
                <a:lnTo>
                  <a:pt x="233" y="113"/>
                </a:lnTo>
                <a:lnTo>
                  <a:pt x="240" y="113"/>
                </a:lnTo>
                <a:lnTo>
                  <a:pt x="254" y="113"/>
                </a:lnTo>
                <a:lnTo>
                  <a:pt x="268" y="113"/>
                </a:lnTo>
                <a:lnTo>
                  <a:pt x="268" y="113"/>
                </a:lnTo>
                <a:lnTo>
                  <a:pt x="268" y="106"/>
                </a:lnTo>
                <a:lnTo>
                  <a:pt x="254" y="106"/>
                </a:lnTo>
                <a:lnTo>
                  <a:pt x="254" y="99"/>
                </a:lnTo>
                <a:lnTo>
                  <a:pt x="261" y="92"/>
                </a:lnTo>
                <a:lnTo>
                  <a:pt x="275" y="85"/>
                </a:lnTo>
                <a:lnTo>
                  <a:pt x="289" y="78"/>
                </a:lnTo>
                <a:lnTo>
                  <a:pt x="310" y="78"/>
                </a:lnTo>
                <a:lnTo>
                  <a:pt x="317" y="71"/>
                </a:lnTo>
                <a:lnTo>
                  <a:pt x="331" y="64"/>
                </a:lnTo>
                <a:lnTo>
                  <a:pt x="331" y="57"/>
                </a:lnTo>
                <a:lnTo>
                  <a:pt x="331" y="50"/>
                </a:lnTo>
                <a:lnTo>
                  <a:pt x="338" y="21"/>
                </a:lnTo>
                <a:lnTo>
                  <a:pt x="345" y="7"/>
                </a:lnTo>
                <a:lnTo>
                  <a:pt x="360" y="7"/>
                </a:lnTo>
                <a:lnTo>
                  <a:pt x="374" y="7"/>
                </a:lnTo>
                <a:lnTo>
                  <a:pt x="381" y="7"/>
                </a:lnTo>
                <a:lnTo>
                  <a:pt x="388" y="0"/>
                </a:lnTo>
                <a:lnTo>
                  <a:pt x="395" y="0"/>
                </a:lnTo>
                <a:close/>
              </a:path>
            </a:pathLst>
          </a:custGeom>
          <a:solidFill>
            <a:srgbClr val="d1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5245200" y="4648320"/>
            <a:ext cx="453960" cy="627120"/>
          </a:xfrm>
          <a:custGeom>
            <a:avLst/>
            <a:gdLst/>
            <a:ahLst/>
            <a:rect l="l" t="t" r="r" b="b"/>
            <a:pathLst>
              <a:path w="254" h="395">
                <a:moveTo>
                  <a:pt x="120" y="7"/>
                </a:moveTo>
                <a:lnTo>
                  <a:pt x="120" y="21"/>
                </a:lnTo>
                <a:lnTo>
                  <a:pt x="113" y="42"/>
                </a:lnTo>
                <a:lnTo>
                  <a:pt x="113" y="56"/>
                </a:lnTo>
                <a:lnTo>
                  <a:pt x="113" y="70"/>
                </a:lnTo>
                <a:lnTo>
                  <a:pt x="106" y="77"/>
                </a:lnTo>
                <a:lnTo>
                  <a:pt x="99" y="91"/>
                </a:lnTo>
                <a:lnTo>
                  <a:pt x="92" y="98"/>
                </a:lnTo>
                <a:lnTo>
                  <a:pt x="85" y="106"/>
                </a:lnTo>
                <a:lnTo>
                  <a:pt x="78" y="127"/>
                </a:lnTo>
                <a:lnTo>
                  <a:pt x="70" y="141"/>
                </a:lnTo>
                <a:lnTo>
                  <a:pt x="63" y="148"/>
                </a:lnTo>
                <a:lnTo>
                  <a:pt x="56" y="162"/>
                </a:lnTo>
                <a:lnTo>
                  <a:pt x="56" y="169"/>
                </a:lnTo>
                <a:lnTo>
                  <a:pt x="42" y="176"/>
                </a:lnTo>
                <a:lnTo>
                  <a:pt x="35" y="190"/>
                </a:lnTo>
                <a:lnTo>
                  <a:pt x="28" y="190"/>
                </a:lnTo>
                <a:lnTo>
                  <a:pt x="21" y="211"/>
                </a:lnTo>
                <a:lnTo>
                  <a:pt x="7" y="226"/>
                </a:lnTo>
                <a:lnTo>
                  <a:pt x="7" y="233"/>
                </a:lnTo>
                <a:lnTo>
                  <a:pt x="14" y="240"/>
                </a:lnTo>
                <a:lnTo>
                  <a:pt x="21" y="254"/>
                </a:lnTo>
                <a:lnTo>
                  <a:pt x="21" y="261"/>
                </a:lnTo>
                <a:lnTo>
                  <a:pt x="28" y="261"/>
                </a:lnTo>
                <a:lnTo>
                  <a:pt x="42" y="261"/>
                </a:lnTo>
                <a:lnTo>
                  <a:pt x="42" y="261"/>
                </a:lnTo>
                <a:lnTo>
                  <a:pt x="42" y="268"/>
                </a:lnTo>
                <a:lnTo>
                  <a:pt x="35" y="268"/>
                </a:lnTo>
                <a:lnTo>
                  <a:pt x="35" y="275"/>
                </a:lnTo>
                <a:lnTo>
                  <a:pt x="35" y="289"/>
                </a:lnTo>
                <a:lnTo>
                  <a:pt x="28" y="303"/>
                </a:lnTo>
                <a:lnTo>
                  <a:pt x="28" y="310"/>
                </a:lnTo>
                <a:lnTo>
                  <a:pt x="21" y="317"/>
                </a:lnTo>
                <a:lnTo>
                  <a:pt x="21" y="324"/>
                </a:lnTo>
                <a:lnTo>
                  <a:pt x="14" y="331"/>
                </a:lnTo>
                <a:lnTo>
                  <a:pt x="14" y="346"/>
                </a:lnTo>
                <a:lnTo>
                  <a:pt x="0" y="353"/>
                </a:lnTo>
                <a:lnTo>
                  <a:pt x="0" y="367"/>
                </a:lnTo>
                <a:lnTo>
                  <a:pt x="0" y="374"/>
                </a:lnTo>
                <a:lnTo>
                  <a:pt x="14" y="374"/>
                </a:lnTo>
                <a:lnTo>
                  <a:pt x="21" y="381"/>
                </a:lnTo>
                <a:lnTo>
                  <a:pt x="35" y="388"/>
                </a:lnTo>
                <a:lnTo>
                  <a:pt x="49" y="395"/>
                </a:lnTo>
                <a:lnTo>
                  <a:pt x="56" y="395"/>
                </a:lnTo>
                <a:lnTo>
                  <a:pt x="70" y="395"/>
                </a:lnTo>
                <a:lnTo>
                  <a:pt x="78" y="395"/>
                </a:lnTo>
                <a:lnTo>
                  <a:pt x="85" y="395"/>
                </a:lnTo>
                <a:lnTo>
                  <a:pt x="92" y="395"/>
                </a:lnTo>
                <a:lnTo>
                  <a:pt x="92" y="388"/>
                </a:lnTo>
                <a:lnTo>
                  <a:pt x="92" y="374"/>
                </a:lnTo>
                <a:lnTo>
                  <a:pt x="92" y="360"/>
                </a:lnTo>
                <a:lnTo>
                  <a:pt x="106" y="353"/>
                </a:lnTo>
                <a:lnTo>
                  <a:pt x="127" y="346"/>
                </a:lnTo>
                <a:lnTo>
                  <a:pt x="134" y="338"/>
                </a:lnTo>
                <a:lnTo>
                  <a:pt x="134" y="324"/>
                </a:lnTo>
                <a:lnTo>
                  <a:pt x="127" y="310"/>
                </a:lnTo>
                <a:lnTo>
                  <a:pt x="127" y="296"/>
                </a:lnTo>
                <a:lnTo>
                  <a:pt x="134" y="275"/>
                </a:lnTo>
                <a:lnTo>
                  <a:pt x="148" y="268"/>
                </a:lnTo>
                <a:lnTo>
                  <a:pt x="155" y="261"/>
                </a:lnTo>
                <a:lnTo>
                  <a:pt x="148" y="254"/>
                </a:lnTo>
                <a:lnTo>
                  <a:pt x="148" y="254"/>
                </a:lnTo>
                <a:lnTo>
                  <a:pt x="148" y="226"/>
                </a:lnTo>
                <a:lnTo>
                  <a:pt x="148" y="211"/>
                </a:lnTo>
                <a:lnTo>
                  <a:pt x="155" y="204"/>
                </a:lnTo>
                <a:lnTo>
                  <a:pt x="169" y="204"/>
                </a:lnTo>
                <a:lnTo>
                  <a:pt x="183" y="197"/>
                </a:lnTo>
                <a:lnTo>
                  <a:pt x="190" y="183"/>
                </a:lnTo>
                <a:lnTo>
                  <a:pt x="183" y="176"/>
                </a:lnTo>
                <a:lnTo>
                  <a:pt x="183" y="162"/>
                </a:lnTo>
                <a:lnTo>
                  <a:pt x="197" y="155"/>
                </a:lnTo>
                <a:lnTo>
                  <a:pt x="205" y="134"/>
                </a:lnTo>
                <a:lnTo>
                  <a:pt x="205" y="120"/>
                </a:lnTo>
                <a:lnTo>
                  <a:pt x="212" y="113"/>
                </a:lnTo>
                <a:lnTo>
                  <a:pt x="226" y="106"/>
                </a:lnTo>
                <a:lnTo>
                  <a:pt x="240" y="98"/>
                </a:lnTo>
                <a:lnTo>
                  <a:pt x="254" y="84"/>
                </a:lnTo>
                <a:lnTo>
                  <a:pt x="254" y="77"/>
                </a:lnTo>
                <a:lnTo>
                  <a:pt x="247" y="63"/>
                </a:lnTo>
                <a:lnTo>
                  <a:pt x="247" y="49"/>
                </a:lnTo>
                <a:lnTo>
                  <a:pt x="233" y="42"/>
                </a:lnTo>
                <a:lnTo>
                  <a:pt x="219" y="35"/>
                </a:lnTo>
                <a:lnTo>
                  <a:pt x="205" y="35"/>
                </a:lnTo>
                <a:lnTo>
                  <a:pt x="190" y="28"/>
                </a:lnTo>
                <a:lnTo>
                  <a:pt x="176" y="28"/>
                </a:lnTo>
                <a:lnTo>
                  <a:pt x="169" y="21"/>
                </a:lnTo>
                <a:lnTo>
                  <a:pt x="162" y="14"/>
                </a:lnTo>
                <a:lnTo>
                  <a:pt x="162" y="7"/>
                </a:lnTo>
                <a:lnTo>
                  <a:pt x="162" y="0"/>
                </a:lnTo>
                <a:lnTo>
                  <a:pt x="148" y="0"/>
                </a:lnTo>
                <a:lnTo>
                  <a:pt x="134" y="0"/>
                </a:lnTo>
                <a:lnTo>
                  <a:pt x="120" y="7"/>
                </a:lnTo>
                <a:close/>
              </a:path>
            </a:pathLst>
          </a:custGeom>
          <a:solidFill>
            <a:srgbClr val="afc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5408640" y="4457880"/>
            <a:ext cx="1235160" cy="1029960"/>
          </a:xfrm>
          <a:custGeom>
            <a:avLst/>
            <a:gdLst/>
            <a:ahLst/>
            <a:rect l="l" t="t" r="r" b="b"/>
            <a:pathLst>
              <a:path w="691" h="649">
                <a:moveTo>
                  <a:pt x="430" y="127"/>
                </a:moveTo>
                <a:lnTo>
                  <a:pt x="437" y="134"/>
                </a:lnTo>
                <a:lnTo>
                  <a:pt x="437" y="141"/>
                </a:lnTo>
                <a:lnTo>
                  <a:pt x="444" y="148"/>
                </a:lnTo>
                <a:lnTo>
                  <a:pt x="451" y="155"/>
                </a:lnTo>
                <a:lnTo>
                  <a:pt x="458" y="162"/>
                </a:lnTo>
                <a:lnTo>
                  <a:pt x="472" y="169"/>
                </a:lnTo>
                <a:lnTo>
                  <a:pt x="480" y="183"/>
                </a:lnTo>
                <a:lnTo>
                  <a:pt x="487" y="190"/>
                </a:lnTo>
                <a:lnTo>
                  <a:pt x="515" y="204"/>
                </a:lnTo>
                <a:lnTo>
                  <a:pt x="529" y="211"/>
                </a:lnTo>
                <a:lnTo>
                  <a:pt x="543" y="218"/>
                </a:lnTo>
                <a:lnTo>
                  <a:pt x="550" y="218"/>
                </a:lnTo>
                <a:lnTo>
                  <a:pt x="557" y="211"/>
                </a:lnTo>
                <a:lnTo>
                  <a:pt x="571" y="211"/>
                </a:lnTo>
                <a:lnTo>
                  <a:pt x="578" y="218"/>
                </a:lnTo>
                <a:lnTo>
                  <a:pt x="592" y="233"/>
                </a:lnTo>
                <a:lnTo>
                  <a:pt x="592" y="240"/>
                </a:lnTo>
                <a:lnTo>
                  <a:pt x="599" y="247"/>
                </a:lnTo>
                <a:lnTo>
                  <a:pt x="607" y="247"/>
                </a:lnTo>
                <a:lnTo>
                  <a:pt x="607" y="247"/>
                </a:lnTo>
                <a:lnTo>
                  <a:pt x="607" y="240"/>
                </a:lnTo>
                <a:lnTo>
                  <a:pt x="614" y="254"/>
                </a:lnTo>
                <a:lnTo>
                  <a:pt x="614" y="254"/>
                </a:lnTo>
                <a:lnTo>
                  <a:pt x="621" y="261"/>
                </a:lnTo>
                <a:lnTo>
                  <a:pt x="642" y="261"/>
                </a:lnTo>
                <a:lnTo>
                  <a:pt x="656" y="261"/>
                </a:lnTo>
                <a:lnTo>
                  <a:pt x="670" y="261"/>
                </a:lnTo>
                <a:lnTo>
                  <a:pt x="677" y="261"/>
                </a:lnTo>
                <a:lnTo>
                  <a:pt x="684" y="268"/>
                </a:lnTo>
                <a:lnTo>
                  <a:pt x="691" y="275"/>
                </a:lnTo>
                <a:lnTo>
                  <a:pt x="691" y="275"/>
                </a:lnTo>
                <a:lnTo>
                  <a:pt x="691" y="282"/>
                </a:lnTo>
                <a:lnTo>
                  <a:pt x="684" y="282"/>
                </a:lnTo>
                <a:lnTo>
                  <a:pt x="684" y="296"/>
                </a:lnTo>
                <a:lnTo>
                  <a:pt x="684" y="303"/>
                </a:lnTo>
                <a:lnTo>
                  <a:pt x="677" y="317"/>
                </a:lnTo>
                <a:lnTo>
                  <a:pt x="656" y="324"/>
                </a:lnTo>
                <a:lnTo>
                  <a:pt x="635" y="331"/>
                </a:lnTo>
                <a:lnTo>
                  <a:pt x="614" y="346"/>
                </a:lnTo>
                <a:lnTo>
                  <a:pt x="599" y="346"/>
                </a:lnTo>
                <a:lnTo>
                  <a:pt x="571" y="353"/>
                </a:lnTo>
                <a:lnTo>
                  <a:pt x="550" y="353"/>
                </a:lnTo>
                <a:lnTo>
                  <a:pt x="536" y="367"/>
                </a:lnTo>
                <a:lnTo>
                  <a:pt x="536" y="374"/>
                </a:lnTo>
                <a:lnTo>
                  <a:pt x="522" y="381"/>
                </a:lnTo>
                <a:lnTo>
                  <a:pt x="508" y="395"/>
                </a:lnTo>
                <a:lnTo>
                  <a:pt x="487" y="423"/>
                </a:lnTo>
                <a:lnTo>
                  <a:pt x="472" y="437"/>
                </a:lnTo>
                <a:lnTo>
                  <a:pt x="458" y="451"/>
                </a:lnTo>
                <a:lnTo>
                  <a:pt x="451" y="458"/>
                </a:lnTo>
                <a:lnTo>
                  <a:pt x="451" y="466"/>
                </a:lnTo>
                <a:lnTo>
                  <a:pt x="444" y="466"/>
                </a:lnTo>
                <a:lnTo>
                  <a:pt x="444" y="473"/>
                </a:lnTo>
                <a:lnTo>
                  <a:pt x="451" y="480"/>
                </a:lnTo>
                <a:lnTo>
                  <a:pt x="451" y="487"/>
                </a:lnTo>
                <a:lnTo>
                  <a:pt x="451" y="501"/>
                </a:lnTo>
                <a:lnTo>
                  <a:pt x="451" y="508"/>
                </a:lnTo>
                <a:lnTo>
                  <a:pt x="458" y="508"/>
                </a:lnTo>
                <a:lnTo>
                  <a:pt x="465" y="515"/>
                </a:lnTo>
                <a:lnTo>
                  <a:pt x="472" y="522"/>
                </a:lnTo>
                <a:lnTo>
                  <a:pt x="465" y="529"/>
                </a:lnTo>
                <a:lnTo>
                  <a:pt x="444" y="536"/>
                </a:lnTo>
                <a:lnTo>
                  <a:pt x="437" y="543"/>
                </a:lnTo>
                <a:lnTo>
                  <a:pt x="423" y="550"/>
                </a:lnTo>
                <a:lnTo>
                  <a:pt x="416" y="557"/>
                </a:lnTo>
                <a:lnTo>
                  <a:pt x="409" y="564"/>
                </a:lnTo>
                <a:lnTo>
                  <a:pt x="409" y="578"/>
                </a:lnTo>
                <a:lnTo>
                  <a:pt x="402" y="586"/>
                </a:lnTo>
                <a:lnTo>
                  <a:pt x="395" y="593"/>
                </a:lnTo>
                <a:lnTo>
                  <a:pt x="395" y="600"/>
                </a:lnTo>
                <a:lnTo>
                  <a:pt x="388" y="600"/>
                </a:lnTo>
                <a:lnTo>
                  <a:pt x="374" y="600"/>
                </a:lnTo>
                <a:lnTo>
                  <a:pt x="360" y="600"/>
                </a:lnTo>
                <a:lnTo>
                  <a:pt x="331" y="614"/>
                </a:lnTo>
                <a:lnTo>
                  <a:pt x="324" y="621"/>
                </a:lnTo>
                <a:lnTo>
                  <a:pt x="324" y="635"/>
                </a:lnTo>
                <a:lnTo>
                  <a:pt x="317" y="642"/>
                </a:lnTo>
                <a:lnTo>
                  <a:pt x="310" y="649"/>
                </a:lnTo>
                <a:lnTo>
                  <a:pt x="296" y="649"/>
                </a:lnTo>
                <a:lnTo>
                  <a:pt x="282" y="642"/>
                </a:lnTo>
                <a:lnTo>
                  <a:pt x="268" y="642"/>
                </a:lnTo>
                <a:lnTo>
                  <a:pt x="254" y="635"/>
                </a:lnTo>
                <a:lnTo>
                  <a:pt x="240" y="628"/>
                </a:lnTo>
                <a:lnTo>
                  <a:pt x="218" y="628"/>
                </a:lnTo>
                <a:lnTo>
                  <a:pt x="204" y="621"/>
                </a:lnTo>
                <a:lnTo>
                  <a:pt x="183" y="614"/>
                </a:lnTo>
                <a:lnTo>
                  <a:pt x="176" y="614"/>
                </a:lnTo>
                <a:lnTo>
                  <a:pt x="162" y="614"/>
                </a:lnTo>
                <a:lnTo>
                  <a:pt x="148" y="621"/>
                </a:lnTo>
                <a:lnTo>
                  <a:pt x="134" y="621"/>
                </a:lnTo>
                <a:lnTo>
                  <a:pt x="120" y="621"/>
                </a:lnTo>
                <a:lnTo>
                  <a:pt x="105" y="628"/>
                </a:lnTo>
                <a:lnTo>
                  <a:pt x="105" y="635"/>
                </a:lnTo>
                <a:lnTo>
                  <a:pt x="98" y="642"/>
                </a:lnTo>
                <a:lnTo>
                  <a:pt x="91" y="642"/>
                </a:lnTo>
                <a:lnTo>
                  <a:pt x="91" y="642"/>
                </a:lnTo>
                <a:lnTo>
                  <a:pt x="84" y="642"/>
                </a:lnTo>
                <a:lnTo>
                  <a:pt x="77" y="635"/>
                </a:lnTo>
                <a:lnTo>
                  <a:pt x="70" y="635"/>
                </a:lnTo>
                <a:lnTo>
                  <a:pt x="56" y="621"/>
                </a:lnTo>
                <a:lnTo>
                  <a:pt x="56" y="607"/>
                </a:lnTo>
                <a:lnTo>
                  <a:pt x="49" y="593"/>
                </a:lnTo>
                <a:lnTo>
                  <a:pt x="56" y="586"/>
                </a:lnTo>
                <a:lnTo>
                  <a:pt x="49" y="571"/>
                </a:lnTo>
                <a:lnTo>
                  <a:pt x="49" y="564"/>
                </a:lnTo>
                <a:lnTo>
                  <a:pt x="49" y="550"/>
                </a:lnTo>
                <a:lnTo>
                  <a:pt x="42" y="543"/>
                </a:lnTo>
                <a:lnTo>
                  <a:pt x="28" y="529"/>
                </a:lnTo>
                <a:lnTo>
                  <a:pt x="21" y="522"/>
                </a:lnTo>
                <a:lnTo>
                  <a:pt x="14" y="515"/>
                </a:lnTo>
                <a:lnTo>
                  <a:pt x="0" y="515"/>
                </a:lnTo>
                <a:lnTo>
                  <a:pt x="0" y="508"/>
                </a:lnTo>
                <a:lnTo>
                  <a:pt x="0" y="494"/>
                </a:lnTo>
                <a:lnTo>
                  <a:pt x="0" y="480"/>
                </a:lnTo>
                <a:lnTo>
                  <a:pt x="14" y="473"/>
                </a:lnTo>
                <a:lnTo>
                  <a:pt x="35" y="466"/>
                </a:lnTo>
                <a:lnTo>
                  <a:pt x="42" y="458"/>
                </a:lnTo>
                <a:lnTo>
                  <a:pt x="42" y="444"/>
                </a:lnTo>
                <a:lnTo>
                  <a:pt x="35" y="430"/>
                </a:lnTo>
                <a:lnTo>
                  <a:pt x="35" y="416"/>
                </a:lnTo>
                <a:lnTo>
                  <a:pt x="42" y="395"/>
                </a:lnTo>
                <a:lnTo>
                  <a:pt x="56" y="388"/>
                </a:lnTo>
                <a:lnTo>
                  <a:pt x="63" y="381"/>
                </a:lnTo>
                <a:lnTo>
                  <a:pt x="56" y="374"/>
                </a:lnTo>
                <a:lnTo>
                  <a:pt x="56" y="374"/>
                </a:lnTo>
                <a:lnTo>
                  <a:pt x="56" y="346"/>
                </a:lnTo>
                <a:lnTo>
                  <a:pt x="56" y="331"/>
                </a:lnTo>
                <a:lnTo>
                  <a:pt x="63" y="324"/>
                </a:lnTo>
                <a:lnTo>
                  <a:pt x="77" y="324"/>
                </a:lnTo>
                <a:lnTo>
                  <a:pt x="91" y="317"/>
                </a:lnTo>
                <a:lnTo>
                  <a:pt x="98" y="303"/>
                </a:lnTo>
                <a:lnTo>
                  <a:pt x="91" y="296"/>
                </a:lnTo>
                <a:lnTo>
                  <a:pt x="91" y="282"/>
                </a:lnTo>
                <a:lnTo>
                  <a:pt x="105" y="275"/>
                </a:lnTo>
                <a:lnTo>
                  <a:pt x="113" y="254"/>
                </a:lnTo>
                <a:lnTo>
                  <a:pt x="113" y="240"/>
                </a:lnTo>
                <a:lnTo>
                  <a:pt x="120" y="233"/>
                </a:lnTo>
                <a:lnTo>
                  <a:pt x="134" y="226"/>
                </a:lnTo>
                <a:lnTo>
                  <a:pt x="148" y="218"/>
                </a:lnTo>
                <a:lnTo>
                  <a:pt x="162" y="204"/>
                </a:lnTo>
                <a:lnTo>
                  <a:pt x="162" y="197"/>
                </a:lnTo>
                <a:lnTo>
                  <a:pt x="155" y="183"/>
                </a:lnTo>
                <a:lnTo>
                  <a:pt x="155" y="169"/>
                </a:lnTo>
                <a:lnTo>
                  <a:pt x="141" y="162"/>
                </a:lnTo>
                <a:lnTo>
                  <a:pt x="127" y="155"/>
                </a:lnTo>
                <a:lnTo>
                  <a:pt x="113" y="155"/>
                </a:lnTo>
                <a:lnTo>
                  <a:pt x="98" y="148"/>
                </a:lnTo>
                <a:lnTo>
                  <a:pt x="84" y="148"/>
                </a:lnTo>
                <a:lnTo>
                  <a:pt x="77" y="141"/>
                </a:lnTo>
                <a:lnTo>
                  <a:pt x="70" y="134"/>
                </a:lnTo>
                <a:lnTo>
                  <a:pt x="70" y="127"/>
                </a:lnTo>
                <a:lnTo>
                  <a:pt x="70" y="120"/>
                </a:lnTo>
                <a:lnTo>
                  <a:pt x="56" y="120"/>
                </a:lnTo>
                <a:lnTo>
                  <a:pt x="42" y="120"/>
                </a:lnTo>
                <a:lnTo>
                  <a:pt x="28" y="127"/>
                </a:lnTo>
                <a:lnTo>
                  <a:pt x="28" y="120"/>
                </a:lnTo>
                <a:lnTo>
                  <a:pt x="28" y="113"/>
                </a:lnTo>
                <a:lnTo>
                  <a:pt x="35" y="99"/>
                </a:lnTo>
                <a:lnTo>
                  <a:pt x="49" y="99"/>
                </a:lnTo>
                <a:lnTo>
                  <a:pt x="35" y="91"/>
                </a:lnTo>
                <a:lnTo>
                  <a:pt x="42" y="84"/>
                </a:lnTo>
                <a:lnTo>
                  <a:pt x="35" y="77"/>
                </a:lnTo>
                <a:lnTo>
                  <a:pt x="49" y="63"/>
                </a:lnTo>
                <a:lnTo>
                  <a:pt x="42" y="63"/>
                </a:lnTo>
                <a:lnTo>
                  <a:pt x="35" y="56"/>
                </a:lnTo>
                <a:lnTo>
                  <a:pt x="42" y="49"/>
                </a:lnTo>
                <a:lnTo>
                  <a:pt x="35" y="42"/>
                </a:lnTo>
                <a:lnTo>
                  <a:pt x="35" y="28"/>
                </a:lnTo>
                <a:lnTo>
                  <a:pt x="42" y="21"/>
                </a:lnTo>
                <a:lnTo>
                  <a:pt x="56" y="14"/>
                </a:lnTo>
                <a:lnTo>
                  <a:pt x="70" y="14"/>
                </a:lnTo>
                <a:lnTo>
                  <a:pt x="84" y="21"/>
                </a:lnTo>
                <a:lnTo>
                  <a:pt x="91" y="14"/>
                </a:lnTo>
                <a:lnTo>
                  <a:pt x="98" y="7"/>
                </a:lnTo>
                <a:lnTo>
                  <a:pt x="105" y="0"/>
                </a:lnTo>
                <a:lnTo>
                  <a:pt x="120" y="0"/>
                </a:lnTo>
                <a:lnTo>
                  <a:pt x="127" y="0"/>
                </a:lnTo>
                <a:lnTo>
                  <a:pt x="141" y="7"/>
                </a:lnTo>
                <a:lnTo>
                  <a:pt x="148" y="21"/>
                </a:lnTo>
                <a:lnTo>
                  <a:pt x="169" y="28"/>
                </a:lnTo>
                <a:lnTo>
                  <a:pt x="190" y="35"/>
                </a:lnTo>
                <a:lnTo>
                  <a:pt x="204" y="42"/>
                </a:lnTo>
                <a:lnTo>
                  <a:pt x="218" y="42"/>
                </a:lnTo>
                <a:lnTo>
                  <a:pt x="233" y="49"/>
                </a:lnTo>
                <a:lnTo>
                  <a:pt x="247" y="56"/>
                </a:lnTo>
                <a:lnTo>
                  <a:pt x="254" y="63"/>
                </a:lnTo>
                <a:lnTo>
                  <a:pt x="268" y="70"/>
                </a:lnTo>
                <a:lnTo>
                  <a:pt x="289" y="77"/>
                </a:lnTo>
                <a:lnTo>
                  <a:pt x="303" y="84"/>
                </a:lnTo>
                <a:lnTo>
                  <a:pt x="324" y="91"/>
                </a:lnTo>
                <a:lnTo>
                  <a:pt x="338" y="91"/>
                </a:lnTo>
                <a:lnTo>
                  <a:pt x="345" y="99"/>
                </a:lnTo>
                <a:lnTo>
                  <a:pt x="367" y="106"/>
                </a:lnTo>
                <a:lnTo>
                  <a:pt x="374" y="113"/>
                </a:lnTo>
                <a:lnTo>
                  <a:pt x="395" y="113"/>
                </a:lnTo>
                <a:lnTo>
                  <a:pt x="409" y="120"/>
                </a:lnTo>
                <a:lnTo>
                  <a:pt x="423" y="127"/>
                </a:lnTo>
                <a:lnTo>
                  <a:pt x="430" y="127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8244000" y="2911320"/>
            <a:ext cx="555480" cy="290520"/>
          </a:xfrm>
          <a:custGeom>
            <a:avLst/>
            <a:gdLst/>
            <a:ahLst/>
            <a:rect l="l" t="t" r="r" b="b"/>
            <a:pathLst>
              <a:path w="311" h="183">
                <a:moveTo>
                  <a:pt x="311" y="127"/>
                </a:moveTo>
                <a:lnTo>
                  <a:pt x="311" y="127"/>
                </a:lnTo>
                <a:lnTo>
                  <a:pt x="304" y="134"/>
                </a:lnTo>
                <a:lnTo>
                  <a:pt x="297" y="134"/>
                </a:lnTo>
                <a:lnTo>
                  <a:pt x="297" y="141"/>
                </a:lnTo>
                <a:lnTo>
                  <a:pt x="290" y="148"/>
                </a:lnTo>
                <a:lnTo>
                  <a:pt x="290" y="155"/>
                </a:lnTo>
                <a:lnTo>
                  <a:pt x="290" y="162"/>
                </a:lnTo>
                <a:lnTo>
                  <a:pt x="283" y="169"/>
                </a:lnTo>
                <a:lnTo>
                  <a:pt x="276" y="169"/>
                </a:lnTo>
                <a:lnTo>
                  <a:pt x="276" y="169"/>
                </a:lnTo>
                <a:lnTo>
                  <a:pt x="269" y="169"/>
                </a:lnTo>
                <a:lnTo>
                  <a:pt x="262" y="169"/>
                </a:lnTo>
                <a:lnTo>
                  <a:pt x="262" y="176"/>
                </a:lnTo>
                <a:lnTo>
                  <a:pt x="254" y="183"/>
                </a:lnTo>
                <a:lnTo>
                  <a:pt x="247" y="183"/>
                </a:lnTo>
                <a:lnTo>
                  <a:pt x="247" y="176"/>
                </a:lnTo>
                <a:lnTo>
                  <a:pt x="240" y="176"/>
                </a:lnTo>
                <a:lnTo>
                  <a:pt x="219" y="162"/>
                </a:lnTo>
                <a:lnTo>
                  <a:pt x="219" y="162"/>
                </a:lnTo>
                <a:lnTo>
                  <a:pt x="212" y="155"/>
                </a:lnTo>
                <a:lnTo>
                  <a:pt x="205" y="155"/>
                </a:lnTo>
                <a:lnTo>
                  <a:pt x="198" y="148"/>
                </a:lnTo>
                <a:lnTo>
                  <a:pt x="191" y="155"/>
                </a:lnTo>
                <a:lnTo>
                  <a:pt x="191" y="155"/>
                </a:lnTo>
                <a:lnTo>
                  <a:pt x="184" y="155"/>
                </a:lnTo>
                <a:lnTo>
                  <a:pt x="177" y="148"/>
                </a:lnTo>
                <a:lnTo>
                  <a:pt x="177" y="141"/>
                </a:lnTo>
                <a:lnTo>
                  <a:pt x="170" y="134"/>
                </a:lnTo>
                <a:lnTo>
                  <a:pt x="170" y="134"/>
                </a:lnTo>
                <a:lnTo>
                  <a:pt x="163" y="134"/>
                </a:lnTo>
                <a:lnTo>
                  <a:pt x="156" y="141"/>
                </a:lnTo>
                <a:lnTo>
                  <a:pt x="156" y="148"/>
                </a:lnTo>
                <a:lnTo>
                  <a:pt x="149" y="148"/>
                </a:lnTo>
                <a:lnTo>
                  <a:pt x="142" y="148"/>
                </a:lnTo>
                <a:lnTo>
                  <a:pt x="135" y="148"/>
                </a:lnTo>
                <a:lnTo>
                  <a:pt x="135" y="148"/>
                </a:lnTo>
                <a:lnTo>
                  <a:pt x="127" y="148"/>
                </a:lnTo>
                <a:lnTo>
                  <a:pt x="120" y="141"/>
                </a:lnTo>
                <a:lnTo>
                  <a:pt x="113" y="141"/>
                </a:lnTo>
                <a:lnTo>
                  <a:pt x="106" y="141"/>
                </a:lnTo>
                <a:lnTo>
                  <a:pt x="99" y="141"/>
                </a:lnTo>
                <a:lnTo>
                  <a:pt x="92" y="148"/>
                </a:lnTo>
                <a:lnTo>
                  <a:pt x="92" y="148"/>
                </a:lnTo>
                <a:lnTo>
                  <a:pt x="85" y="148"/>
                </a:lnTo>
                <a:lnTo>
                  <a:pt x="78" y="148"/>
                </a:lnTo>
                <a:lnTo>
                  <a:pt x="71" y="148"/>
                </a:lnTo>
                <a:lnTo>
                  <a:pt x="64" y="148"/>
                </a:lnTo>
                <a:lnTo>
                  <a:pt x="57" y="148"/>
                </a:lnTo>
                <a:lnTo>
                  <a:pt x="57" y="148"/>
                </a:lnTo>
                <a:lnTo>
                  <a:pt x="50" y="148"/>
                </a:lnTo>
                <a:lnTo>
                  <a:pt x="43" y="155"/>
                </a:lnTo>
                <a:lnTo>
                  <a:pt x="36" y="155"/>
                </a:lnTo>
                <a:lnTo>
                  <a:pt x="36" y="162"/>
                </a:lnTo>
                <a:lnTo>
                  <a:pt x="29" y="162"/>
                </a:lnTo>
                <a:lnTo>
                  <a:pt x="22" y="169"/>
                </a:lnTo>
                <a:lnTo>
                  <a:pt x="22" y="176"/>
                </a:lnTo>
                <a:lnTo>
                  <a:pt x="15" y="183"/>
                </a:lnTo>
                <a:lnTo>
                  <a:pt x="7" y="176"/>
                </a:lnTo>
                <a:lnTo>
                  <a:pt x="7" y="176"/>
                </a:lnTo>
                <a:lnTo>
                  <a:pt x="7" y="169"/>
                </a:lnTo>
                <a:lnTo>
                  <a:pt x="0" y="162"/>
                </a:lnTo>
                <a:lnTo>
                  <a:pt x="0" y="155"/>
                </a:lnTo>
                <a:lnTo>
                  <a:pt x="0" y="148"/>
                </a:lnTo>
                <a:lnTo>
                  <a:pt x="0" y="141"/>
                </a:lnTo>
                <a:lnTo>
                  <a:pt x="0" y="120"/>
                </a:lnTo>
                <a:lnTo>
                  <a:pt x="7" y="113"/>
                </a:lnTo>
                <a:lnTo>
                  <a:pt x="7" y="106"/>
                </a:lnTo>
                <a:lnTo>
                  <a:pt x="15" y="91"/>
                </a:lnTo>
                <a:lnTo>
                  <a:pt x="15" y="84"/>
                </a:lnTo>
                <a:lnTo>
                  <a:pt x="15" y="70"/>
                </a:lnTo>
                <a:lnTo>
                  <a:pt x="15" y="56"/>
                </a:lnTo>
                <a:lnTo>
                  <a:pt x="22" y="49"/>
                </a:lnTo>
                <a:lnTo>
                  <a:pt x="29" y="42"/>
                </a:lnTo>
                <a:lnTo>
                  <a:pt x="36" y="42"/>
                </a:lnTo>
                <a:lnTo>
                  <a:pt x="50" y="35"/>
                </a:lnTo>
                <a:lnTo>
                  <a:pt x="57" y="28"/>
                </a:lnTo>
                <a:lnTo>
                  <a:pt x="57" y="35"/>
                </a:lnTo>
                <a:lnTo>
                  <a:pt x="64" y="42"/>
                </a:lnTo>
                <a:lnTo>
                  <a:pt x="71" y="49"/>
                </a:lnTo>
                <a:lnTo>
                  <a:pt x="78" y="56"/>
                </a:lnTo>
                <a:lnTo>
                  <a:pt x="78" y="63"/>
                </a:lnTo>
                <a:lnTo>
                  <a:pt x="85" y="70"/>
                </a:lnTo>
                <a:lnTo>
                  <a:pt x="85" y="63"/>
                </a:lnTo>
                <a:lnTo>
                  <a:pt x="85" y="63"/>
                </a:lnTo>
                <a:lnTo>
                  <a:pt x="85" y="70"/>
                </a:lnTo>
                <a:lnTo>
                  <a:pt x="92" y="77"/>
                </a:lnTo>
                <a:lnTo>
                  <a:pt x="106" y="84"/>
                </a:lnTo>
                <a:lnTo>
                  <a:pt x="106" y="84"/>
                </a:lnTo>
                <a:lnTo>
                  <a:pt x="120" y="77"/>
                </a:lnTo>
                <a:lnTo>
                  <a:pt x="120" y="84"/>
                </a:lnTo>
                <a:lnTo>
                  <a:pt x="127" y="84"/>
                </a:lnTo>
                <a:lnTo>
                  <a:pt x="127" y="70"/>
                </a:lnTo>
                <a:lnTo>
                  <a:pt x="127" y="70"/>
                </a:lnTo>
                <a:lnTo>
                  <a:pt x="127" y="63"/>
                </a:lnTo>
                <a:lnTo>
                  <a:pt x="127" y="49"/>
                </a:lnTo>
                <a:lnTo>
                  <a:pt x="127" y="21"/>
                </a:lnTo>
                <a:lnTo>
                  <a:pt x="127" y="21"/>
                </a:lnTo>
                <a:lnTo>
                  <a:pt x="142" y="14"/>
                </a:lnTo>
                <a:lnTo>
                  <a:pt x="142" y="14"/>
                </a:lnTo>
                <a:lnTo>
                  <a:pt x="149" y="7"/>
                </a:lnTo>
                <a:lnTo>
                  <a:pt x="156" y="7"/>
                </a:lnTo>
                <a:lnTo>
                  <a:pt x="156" y="7"/>
                </a:lnTo>
                <a:lnTo>
                  <a:pt x="163" y="0"/>
                </a:lnTo>
                <a:lnTo>
                  <a:pt x="170" y="0"/>
                </a:lnTo>
                <a:lnTo>
                  <a:pt x="177" y="0"/>
                </a:lnTo>
                <a:lnTo>
                  <a:pt x="184" y="7"/>
                </a:lnTo>
                <a:lnTo>
                  <a:pt x="191" y="7"/>
                </a:lnTo>
                <a:lnTo>
                  <a:pt x="191" y="7"/>
                </a:lnTo>
                <a:lnTo>
                  <a:pt x="198" y="14"/>
                </a:lnTo>
                <a:lnTo>
                  <a:pt x="205" y="14"/>
                </a:lnTo>
                <a:lnTo>
                  <a:pt x="205" y="21"/>
                </a:lnTo>
                <a:lnTo>
                  <a:pt x="219" y="28"/>
                </a:lnTo>
                <a:lnTo>
                  <a:pt x="226" y="28"/>
                </a:lnTo>
                <a:lnTo>
                  <a:pt x="233" y="28"/>
                </a:lnTo>
                <a:lnTo>
                  <a:pt x="240" y="21"/>
                </a:lnTo>
                <a:lnTo>
                  <a:pt x="240" y="21"/>
                </a:lnTo>
                <a:lnTo>
                  <a:pt x="247" y="21"/>
                </a:lnTo>
                <a:lnTo>
                  <a:pt x="254" y="21"/>
                </a:lnTo>
                <a:lnTo>
                  <a:pt x="254" y="21"/>
                </a:lnTo>
                <a:lnTo>
                  <a:pt x="262" y="28"/>
                </a:lnTo>
                <a:lnTo>
                  <a:pt x="269" y="35"/>
                </a:lnTo>
                <a:lnTo>
                  <a:pt x="269" y="35"/>
                </a:lnTo>
                <a:lnTo>
                  <a:pt x="276" y="42"/>
                </a:lnTo>
                <a:lnTo>
                  <a:pt x="276" y="49"/>
                </a:lnTo>
                <a:lnTo>
                  <a:pt x="276" y="63"/>
                </a:lnTo>
                <a:lnTo>
                  <a:pt x="276" y="70"/>
                </a:lnTo>
                <a:lnTo>
                  <a:pt x="283" y="70"/>
                </a:lnTo>
                <a:lnTo>
                  <a:pt x="290" y="77"/>
                </a:lnTo>
                <a:lnTo>
                  <a:pt x="290" y="84"/>
                </a:lnTo>
                <a:lnTo>
                  <a:pt x="297" y="99"/>
                </a:lnTo>
                <a:lnTo>
                  <a:pt x="304" y="106"/>
                </a:lnTo>
                <a:lnTo>
                  <a:pt x="304" y="113"/>
                </a:lnTo>
                <a:lnTo>
                  <a:pt x="311" y="127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296200" y="4132440"/>
            <a:ext cx="906480" cy="615600"/>
          </a:xfrm>
          <a:custGeom>
            <a:avLst/>
            <a:gdLst/>
            <a:ahLst/>
            <a:rect l="l" t="t" r="r" b="b"/>
            <a:pathLst>
              <a:path w="508" h="388">
                <a:moveTo>
                  <a:pt x="0" y="212"/>
                </a:moveTo>
                <a:lnTo>
                  <a:pt x="14" y="212"/>
                </a:lnTo>
                <a:lnTo>
                  <a:pt x="28" y="205"/>
                </a:lnTo>
                <a:lnTo>
                  <a:pt x="42" y="191"/>
                </a:lnTo>
                <a:lnTo>
                  <a:pt x="49" y="176"/>
                </a:lnTo>
                <a:lnTo>
                  <a:pt x="56" y="162"/>
                </a:lnTo>
                <a:lnTo>
                  <a:pt x="63" y="148"/>
                </a:lnTo>
                <a:lnTo>
                  <a:pt x="63" y="134"/>
                </a:lnTo>
                <a:lnTo>
                  <a:pt x="77" y="120"/>
                </a:lnTo>
                <a:lnTo>
                  <a:pt x="77" y="106"/>
                </a:lnTo>
                <a:lnTo>
                  <a:pt x="84" y="92"/>
                </a:lnTo>
                <a:lnTo>
                  <a:pt x="84" y="85"/>
                </a:lnTo>
                <a:lnTo>
                  <a:pt x="91" y="78"/>
                </a:lnTo>
                <a:lnTo>
                  <a:pt x="98" y="71"/>
                </a:lnTo>
                <a:lnTo>
                  <a:pt x="106" y="71"/>
                </a:lnTo>
                <a:lnTo>
                  <a:pt x="113" y="64"/>
                </a:lnTo>
                <a:lnTo>
                  <a:pt x="120" y="49"/>
                </a:lnTo>
                <a:lnTo>
                  <a:pt x="127" y="49"/>
                </a:lnTo>
                <a:lnTo>
                  <a:pt x="141" y="49"/>
                </a:lnTo>
                <a:lnTo>
                  <a:pt x="155" y="49"/>
                </a:lnTo>
                <a:lnTo>
                  <a:pt x="176" y="49"/>
                </a:lnTo>
                <a:lnTo>
                  <a:pt x="190" y="42"/>
                </a:lnTo>
                <a:lnTo>
                  <a:pt x="204" y="35"/>
                </a:lnTo>
                <a:lnTo>
                  <a:pt x="218" y="42"/>
                </a:lnTo>
                <a:lnTo>
                  <a:pt x="225" y="49"/>
                </a:lnTo>
                <a:lnTo>
                  <a:pt x="240" y="35"/>
                </a:lnTo>
                <a:lnTo>
                  <a:pt x="254" y="28"/>
                </a:lnTo>
                <a:lnTo>
                  <a:pt x="268" y="28"/>
                </a:lnTo>
                <a:lnTo>
                  <a:pt x="296" y="0"/>
                </a:lnTo>
                <a:lnTo>
                  <a:pt x="310" y="0"/>
                </a:lnTo>
                <a:lnTo>
                  <a:pt x="317" y="0"/>
                </a:lnTo>
                <a:lnTo>
                  <a:pt x="324" y="7"/>
                </a:lnTo>
                <a:lnTo>
                  <a:pt x="338" y="14"/>
                </a:lnTo>
                <a:lnTo>
                  <a:pt x="345" y="28"/>
                </a:lnTo>
                <a:lnTo>
                  <a:pt x="352" y="42"/>
                </a:lnTo>
                <a:lnTo>
                  <a:pt x="367" y="64"/>
                </a:lnTo>
                <a:lnTo>
                  <a:pt x="381" y="85"/>
                </a:lnTo>
                <a:lnTo>
                  <a:pt x="395" y="99"/>
                </a:lnTo>
                <a:lnTo>
                  <a:pt x="402" y="127"/>
                </a:lnTo>
                <a:lnTo>
                  <a:pt x="409" y="148"/>
                </a:lnTo>
                <a:lnTo>
                  <a:pt x="409" y="169"/>
                </a:lnTo>
                <a:lnTo>
                  <a:pt x="416" y="176"/>
                </a:lnTo>
                <a:lnTo>
                  <a:pt x="416" y="191"/>
                </a:lnTo>
                <a:lnTo>
                  <a:pt x="423" y="205"/>
                </a:lnTo>
                <a:lnTo>
                  <a:pt x="423" y="212"/>
                </a:lnTo>
                <a:lnTo>
                  <a:pt x="430" y="205"/>
                </a:lnTo>
                <a:lnTo>
                  <a:pt x="437" y="212"/>
                </a:lnTo>
                <a:lnTo>
                  <a:pt x="437" y="219"/>
                </a:lnTo>
                <a:lnTo>
                  <a:pt x="444" y="219"/>
                </a:lnTo>
                <a:lnTo>
                  <a:pt x="451" y="219"/>
                </a:lnTo>
                <a:lnTo>
                  <a:pt x="465" y="205"/>
                </a:lnTo>
                <a:lnTo>
                  <a:pt x="472" y="205"/>
                </a:lnTo>
                <a:lnTo>
                  <a:pt x="487" y="198"/>
                </a:lnTo>
                <a:lnTo>
                  <a:pt x="494" y="198"/>
                </a:lnTo>
                <a:lnTo>
                  <a:pt x="501" y="198"/>
                </a:lnTo>
                <a:lnTo>
                  <a:pt x="501" y="205"/>
                </a:lnTo>
                <a:lnTo>
                  <a:pt x="501" y="212"/>
                </a:lnTo>
                <a:lnTo>
                  <a:pt x="508" y="219"/>
                </a:lnTo>
                <a:lnTo>
                  <a:pt x="508" y="233"/>
                </a:lnTo>
                <a:lnTo>
                  <a:pt x="501" y="247"/>
                </a:lnTo>
                <a:lnTo>
                  <a:pt x="494" y="254"/>
                </a:lnTo>
                <a:lnTo>
                  <a:pt x="480" y="261"/>
                </a:lnTo>
                <a:lnTo>
                  <a:pt x="480" y="275"/>
                </a:lnTo>
                <a:lnTo>
                  <a:pt x="472" y="282"/>
                </a:lnTo>
                <a:lnTo>
                  <a:pt x="465" y="275"/>
                </a:lnTo>
                <a:lnTo>
                  <a:pt x="472" y="268"/>
                </a:lnTo>
                <a:lnTo>
                  <a:pt x="472" y="254"/>
                </a:lnTo>
                <a:lnTo>
                  <a:pt x="472" y="247"/>
                </a:lnTo>
                <a:lnTo>
                  <a:pt x="472" y="240"/>
                </a:lnTo>
                <a:lnTo>
                  <a:pt x="465" y="240"/>
                </a:lnTo>
                <a:lnTo>
                  <a:pt x="465" y="254"/>
                </a:lnTo>
                <a:lnTo>
                  <a:pt x="465" y="268"/>
                </a:lnTo>
                <a:lnTo>
                  <a:pt x="465" y="275"/>
                </a:lnTo>
                <a:lnTo>
                  <a:pt x="465" y="289"/>
                </a:lnTo>
                <a:lnTo>
                  <a:pt x="465" y="296"/>
                </a:lnTo>
                <a:lnTo>
                  <a:pt x="465" y="318"/>
                </a:lnTo>
                <a:lnTo>
                  <a:pt x="465" y="325"/>
                </a:lnTo>
                <a:lnTo>
                  <a:pt x="472" y="339"/>
                </a:lnTo>
                <a:lnTo>
                  <a:pt x="451" y="346"/>
                </a:lnTo>
                <a:lnTo>
                  <a:pt x="430" y="332"/>
                </a:lnTo>
                <a:lnTo>
                  <a:pt x="402" y="332"/>
                </a:lnTo>
                <a:lnTo>
                  <a:pt x="395" y="325"/>
                </a:lnTo>
                <a:lnTo>
                  <a:pt x="374" y="332"/>
                </a:lnTo>
                <a:lnTo>
                  <a:pt x="352" y="346"/>
                </a:lnTo>
                <a:lnTo>
                  <a:pt x="331" y="360"/>
                </a:lnTo>
                <a:lnTo>
                  <a:pt x="317" y="374"/>
                </a:lnTo>
                <a:lnTo>
                  <a:pt x="303" y="381"/>
                </a:lnTo>
                <a:lnTo>
                  <a:pt x="275" y="381"/>
                </a:lnTo>
                <a:lnTo>
                  <a:pt x="254" y="381"/>
                </a:lnTo>
                <a:lnTo>
                  <a:pt x="211" y="388"/>
                </a:lnTo>
                <a:lnTo>
                  <a:pt x="176" y="388"/>
                </a:lnTo>
                <a:lnTo>
                  <a:pt x="169" y="388"/>
                </a:lnTo>
                <a:lnTo>
                  <a:pt x="155" y="381"/>
                </a:lnTo>
                <a:lnTo>
                  <a:pt x="162" y="360"/>
                </a:lnTo>
                <a:lnTo>
                  <a:pt x="148" y="360"/>
                </a:lnTo>
                <a:lnTo>
                  <a:pt x="134" y="360"/>
                </a:lnTo>
                <a:lnTo>
                  <a:pt x="127" y="346"/>
                </a:lnTo>
                <a:lnTo>
                  <a:pt x="134" y="332"/>
                </a:lnTo>
                <a:lnTo>
                  <a:pt x="127" y="318"/>
                </a:lnTo>
                <a:lnTo>
                  <a:pt x="120" y="332"/>
                </a:lnTo>
                <a:lnTo>
                  <a:pt x="106" y="325"/>
                </a:lnTo>
                <a:lnTo>
                  <a:pt x="91" y="325"/>
                </a:lnTo>
                <a:lnTo>
                  <a:pt x="70" y="311"/>
                </a:lnTo>
                <a:lnTo>
                  <a:pt x="70" y="296"/>
                </a:lnTo>
                <a:lnTo>
                  <a:pt x="70" y="282"/>
                </a:lnTo>
                <a:lnTo>
                  <a:pt x="56" y="282"/>
                </a:lnTo>
                <a:lnTo>
                  <a:pt x="49" y="282"/>
                </a:lnTo>
                <a:lnTo>
                  <a:pt x="42" y="268"/>
                </a:lnTo>
                <a:lnTo>
                  <a:pt x="35" y="247"/>
                </a:lnTo>
                <a:lnTo>
                  <a:pt x="28" y="233"/>
                </a:lnTo>
                <a:lnTo>
                  <a:pt x="14" y="226"/>
                </a:lnTo>
                <a:lnTo>
                  <a:pt x="0" y="219"/>
                </a:lnTo>
                <a:lnTo>
                  <a:pt x="0" y="212"/>
                </a:lnTo>
                <a:lnTo>
                  <a:pt x="0" y="212"/>
                </a:lnTo>
                <a:close/>
              </a:path>
            </a:pathLst>
          </a:custGeom>
          <a:solidFill>
            <a:srgbClr val="a8b8e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666200" y="4389480"/>
            <a:ext cx="263520" cy="190440"/>
          </a:xfrm>
          <a:custGeom>
            <a:avLst/>
            <a:gdLst/>
            <a:ahLst/>
            <a:rect l="l" t="t" r="r" b="b"/>
            <a:pathLst>
              <a:path w="148" h="120">
                <a:moveTo>
                  <a:pt x="148" y="14"/>
                </a:moveTo>
                <a:lnTo>
                  <a:pt x="148" y="7"/>
                </a:lnTo>
                <a:lnTo>
                  <a:pt x="141" y="0"/>
                </a:lnTo>
                <a:lnTo>
                  <a:pt x="134" y="0"/>
                </a:lnTo>
                <a:lnTo>
                  <a:pt x="127" y="7"/>
                </a:lnTo>
                <a:lnTo>
                  <a:pt x="127" y="7"/>
                </a:lnTo>
                <a:lnTo>
                  <a:pt x="127" y="14"/>
                </a:lnTo>
                <a:lnTo>
                  <a:pt x="127" y="14"/>
                </a:lnTo>
                <a:lnTo>
                  <a:pt x="120" y="14"/>
                </a:lnTo>
                <a:lnTo>
                  <a:pt x="113" y="14"/>
                </a:lnTo>
                <a:lnTo>
                  <a:pt x="106" y="14"/>
                </a:lnTo>
                <a:lnTo>
                  <a:pt x="99" y="22"/>
                </a:lnTo>
                <a:lnTo>
                  <a:pt x="99" y="22"/>
                </a:lnTo>
                <a:lnTo>
                  <a:pt x="92" y="22"/>
                </a:lnTo>
                <a:lnTo>
                  <a:pt x="84" y="14"/>
                </a:lnTo>
                <a:lnTo>
                  <a:pt x="77" y="22"/>
                </a:lnTo>
                <a:lnTo>
                  <a:pt x="70" y="22"/>
                </a:lnTo>
                <a:lnTo>
                  <a:pt x="63" y="29"/>
                </a:lnTo>
                <a:lnTo>
                  <a:pt x="63" y="29"/>
                </a:lnTo>
                <a:lnTo>
                  <a:pt x="56" y="36"/>
                </a:lnTo>
                <a:lnTo>
                  <a:pt x="56" y="36"/>
                </a:lnTo>
                <a:lnTo>
                  <a:pt x="49" y="36"/>
                </a:lnTo>
                <a:lnTo>
                  <a:pt x="42" y="36"/>
                </a:lnTo>
                <a:lnTo>
                  <a:pt x="28" y="36"/>
                </a:lnTo>
                <a:lnTo>
                  <a:pt x="14" y="36"/>
                </a:lnTo>
                <a:lnTo>
                  <a:pt x="7" y="36"/>
                </a:lnTo>
                <a:lnTo>
                  <a:pt x="0" y="43"/>
                </a:lnTo>
                <a:lnTo>
                  <a:pt x="0" y="50"/>
                </a:lnTo>
                <a:lnTo>
                  <a:pt x="0" y="57"/>
                </a:lnTo>
                <a:lnTo>
                  <a:pt x="0" y="57"/>
                </a:lnTo>
                <a:lnTo>
                  <a:pt x="7" y="57"/>
                </a:lnTo>
                <a:lnTo>
                  <a:pt x="7" y="57"/>
                </a:lnTo>
                <a:lnTo>
                  <a:pt x="7" y="64"/>
                </a:lnTo>
                <a:lnTo>
                  <a:pt x="0" y="71"/>
                </a:lnTo>
                <a:lnTo>
                  <a:pt x="7" y="78"/>
                </a:lnTo>
                <a:lnTo>
                  <a:pt x="7" y="78"/>
                </a:lnTo>
                <a:lnTo>
                  <a:pt x="7" y="85"/>
                </a:lnTo>
                <a:lnTo>
                  <a:pt x="7" y="92"/>
                </a:lnTo>
                <a:lnTo>
                  <a:pt x="14" y="92"/>
                </a:lnTo>
                <a:lnTo>
                  <a:pt x="14" y="92"/>
                </a:lnTo>
                <a:lnTo>
                  <a:pt x="21" y="99"/>
                </a:lnTo>
                <a:lnTo>
                  <a:pt x="21" y="99"/>
                </a:lnTo>
                <a:lnTo>
                  <a:pt x="21" y="106"/>
                </a:lnTo>
                <a:lnTo>
                  <a:pt x="21" y="106"/>
                </a:lnTo>
                <a:lnTo>
                  <a:pt x="21" y="113"/>
                </a:lnTo>
                <a:lnTo>
                  <a:pt x="14" y="113"/>
                </a:lnTo>
                <a:lnTo>
                  <a:pt x="7" y="113"/>
                </a:lnTo>
                <a:lnTo>
                  <a:pt x="7" y="113"/>
                </a:lnTo>
                <a:lnTo>
                  <a:pt x="7" y="113"/>
                </a:lnTo>
                <a:lnTo>
                  <a:pt x="7" y="120"/>
                </a:lnTo>
                <a:lnTo>
                  <a:pt x="14" y="120"/>
                </a:lnTo>
                <a:lnTo>
                  <a:pt x="21" y="120"/>
                </a:lnTo>
                <a:lnTo>
                  <a:pt x="28" y="120"/>
                </a:lnTo>
                <a:lnTo>
                  <a:pt x="42" y="113"/>
                </a:lnTo>
                <a:lnTo>
                  <a:pt x="49" y="106"/>
                </a:lnTo>
                <a:lnTo>
                  <a:pt x="63" y="113"/>
                </a:lnTo>
                <a:lnTo>
                  <a:pt x="70" y="113"/>
                </a:lnTo>
                <a:lnTo>
                  <a:pt x="77" y="113"/>
                </a:lnTo>
                <a:lnTo>
                  <a:pt x="92" y="113"/>
                </a:lnTo>
                <a:lnTo>
                  <a:pt x="84" y="106"/>
                </a:lnTo>
                <a:lnTo>
                  <a:pt x="92" y="92"/>
                </a:lnTo>
                <a:lnTo>
                  <a:pt x="84" y="85"/>
                </a:lnTo>
                <a:lnTo>
                  <a:pt x="99" y="78"/>
                </a:lnTo>
                <a:lnTo>
                  <a:pt x="99" y="50"/>
                </a:lnTo>
                <a:lnTo>
                  <a:pt x="120" y="43"/>
                </a:lnTo>
                <a:lnTo>
                  <a:pt x="127" y="36"/>
                </a:lnTo>
                <a:lnTo>
                  <a:pt x="141" y="29"/>
                </a:lnTo>
                <a:lnTo>
                  <a:pt x="141" y="14"/>
                </a:lnTo>
                <a:lnTo>
                  <a:pt x="148" y="14"/>
                </a:lnTo>
                <a:close/>
              </a:path>
            </a:pathLst>
          </a:custGeom>
          <a:solidFill>
            <a:srgbClr val="ffbf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7904160" y="4154400"/>
            <a:ext cx="606600" cy="370080"/>
          </a:xfrm>
          <a:custGeom>
            <a:avLst/>
            <a:gdLst/>
            <a:ahLst/>
            <a:rect l="l" t="t" r="r" b="b"/>
            <a:pathLst>
              <a:path w="339" h="233">
                <a:moveTo>
                  <a:pt x="296" y="7"/>
                </a:moveTo>
                <a:lnTo>
                  <a:pt x="310" y="14"/>
                </a:lnTo>
                <a:lnTo>
                  <a:pt x="325" y="21"/>
                </a:lnTo>
                <a:lnTo>
                  <a:pt x="332" y="28"/>
                </a:lnTo>
                <a:lnTo>
                  <a:pt x="339" y="35"/>
                </a:lnTo>
                <a:lnTo>
                  <a:pt x="332" y="50"/>
                </a:lnTo>
                <a:lnTo>
                  <a:pt x="325" y="57"/>
                </a:lnTo>
                <a:lnTo>
                  <a:pt x="317" y="57"/>
                </a:lnTo>
                <a:lnTo>
                  <a:pt x="310" y="64"/>
                </a:lnTo>
                <a:lnTo>
                  <a:pt x="303" y="71"/>
                </a:lnTo>
                <a:lnTo>
                  <a:pt x="303" y="78"/>
                </a:lnTo>
                <a:lnTo>
                  <a:pt x="296" y="92"/>
                </a:lnTo>
                <a:lnTo>
                  <a:pt x="296" y="106"/>
                </a:lnTo>
                <a:lnTo>
                  <a:pt x="282" y="120"/>
                </a:lnTo>
                <a:lnTo>
                  <a:pt x="282" y="134"/>
                </a:lnTo>
                <a:lnTo>
                  <a:pt x="275" y="148"/>
                </a:lnTo>
                <a:lnTo>
                  <a:pt x="268" y="162"/>
                </a:lnTo>
                <a:lnTo>
                  <a:pt x="261" y="177"/>
                </a:lnTo>
                <a:lnTo>
                  <a:pt x="247" y="191"/>
                </a:lnTo>
                <a:lnTo>
                  <a:pt x="233" y="198"/>
                </a:lnTo>
                <a:lnTo>
                  <a:pt x="219" y="198"/>
                </a:lnTo>
                <a:lnTo>
                  <a:pt x="219" y="198"/>
                </a:lnTo>
                <a:lnTo>
                  <a:pt x="212" y="191"/>
                </a:lnTo>
                <a:lnTo>
                  <a:pt x="197" y="198"/>
                </a:lnTo>
                <a:lnTo>
                  <a:pt x="190" y="198"/>
                </a:lnTo>
                <a:lnTo>
                  <a:pt x="176" y="212"/>
                </a:lnTo>
                <a:lnTo>
                  <a:pt x="162" y="212"/>
                </a:lnTo>
                <a:lnTo>
                  <a:pt x="155" y="219"/>
                </a:lnTo>
                <a:lnTo>
                  <a:pt x="141" y="219"/>
                </a:lnTo>
                <a:lnTo>
                  <a:pt x="127" y="233"/>
                </a:lnTo>
                <a:lnTo>
                  <a:pt x="120" y="233"/>
                </a:lnTo>
                <a:lnTo>
                  <a:pt x="99" y="233"/>
                </a:lnTo>
                <a:lnTo>
                  <a:pt x="85" y="226"/>
                </a:lnTo>
                <a:lnTo>
                  <a:pt x="78" y="226"/>
                </a:lnTo>
                <a:lnTo>
                  <a:pt x="63" y="212"/>
                </a:lnTo>
                <a:lnTo>
                  <a:pt x="49" y="205"/>
                </a:lnTo>
                <a:lnTo>
                  <a:pt x="42" y="184"/>
                </a:lnTo>
                <a:lnTo>
                  <a:pt x="28" y="184"/>
                </a:lnTo>
                <a:lnTo>
                  <a:pt x="21" y="170"/>
                </a:lnTo>
                <a:lnTo>
                  <a:pt x="14" y="162"/>
                </a:lnTo>
                <a:lnTo>
                  <a:pt x="14" y="155"/>
                </a:lnTo>
                <a:lnTo>
                  <a:pt x="7" y="148"/>
                </a:lnTo>
                <a:lnTo>
                  <a:pt x="0" y="148"/>
                </a:lnTo>
                <a:lnTo>
                  <a:pt x="0" y="148"/>
                </a:lnTo>
                <a:lnTo>
                  <a:pt x="14" y="141"/>
                </a:lnTo>
                <a:lnTo>
                  <a:pt x="21" y="134"/>
                </a:lnTo>
                <a:lnTo>
                  <a:pt x="21" y="127"/>
                </a:lnTo>
                <a:lnTo>
                  <a:pt x="21" y="113"/>
                </a:lnTo>
                <a:lnTo>
                  <a:pt x="21" y="113"/>
                </a:lnTo>
                <a:lnTo>
                  <a:pt x="28" y="99"/>
                </a:lnTo>
                <a:lnTo>
                  <a:pt x="21" y="92"/>
                </a:lnTo>
                <a:lnTo>
                  <a:pt x="28" y="78"/>
                </a:lnTo>
                <a:lnTo>
                  <a:pt x="35" y="78"/>
                </a:lnTo>
                <a:lnTo>
                  <a:pt x="49" y="78"/>
                </a:lnTo>
                <a:lnTo>
                  <a:pt x="56" y="71"/>
                </a:lnTo>
                <a:lnTo>
                  <a:pt x="49" y="57"/>
                </a:lnTo>
                <a:lnTo>
                  <a:pt x="49" y="50"/>
                </a:lnTo>
                <a:lnTo>
                  <a:pt x="56" y="57"/>
                </a:lnTo>
                <a:lnTo>
                  <a:pt x="63" y="57"/>
                </a:lnTo>
                <a:lnTo>
                  <a:pt x="85" y="71"/>
                </a:lnTo>
                <a:lnTo>
                  <a:pt x="85" y="78"/>
                </a:lnTo>
                <a:lnTo>
                  <a:pt x="99" y="78"/>
                </a:lnTo>
                <a:lnTo>
                  <a:pt x="106" y="71"/>
                </a:lnTo>
                <a:lnTo>
                  <a:pt x="113" y="71"/>
                </a:lnTo>
                <a:lnTo>
                  <a:pt x="120" y="71"/>
                </a:lnTo>
                <a:lnTo>
                  <a:pt x="127" y="71"/>
                </a:lnTo>
                <a:lnTo>
                  <a:pt x="127" y="64"/>
                </a:lnTo>
                <a:lnTo>
                  <a:pt x="127" y="64"/>
                </a:lnTo>
                <a:lnTo>
                  <a:pt x="134" y="50"/>
                </a:lnTo>
                <a:lnTo>
                  <a:pt x="148" y="50"/>
                </a:lnTo>
                <a:lnTo>
                  <a:pt x="162" y="42"/>
                </a:lnTo>
                <a:lnTo>
                  <a:pt x="176" y="35"/>
                </a:lnTo>
                <a:lnTo>
                  <a:pt x="190" y="35"/>
                </a:lnTo>
                <a:lnTo>
                  <a:pt x="205" y="28"/>
                </a:lnTo>
                <a:lnTo>
                  <a:pt x="212" y="21"/>
                </a:lnTo>
                <a:lnTo>
                  <a:pt x="219" y="14"/>
                </a:lnTo>
                <a:lnTo>
                  <a:pt x="233" y="0"/>
                </a:lnTo>
                <a:lnTo>
                  <a:pt x="247" y="0"/>
                </a:lnTo>
                <a:lnTo>
                  <a:pt x="254" y="0"/>
                </a:lnTo>
                <a:lnTo>
                  <a:pt x="268" y="0"/>
                </a:lnTo>
                <a:lnTo>
                  <a:pt x="289" y="14"/>
                </a:lnTo>
                <a:lnTo>
                  <a:pt x="296" y="7"/>
                </a:lnTo>
                <a:close/>
              </a:path>
            </a:pathLst>
          </a:custGeom>
          <a:solidFill>
            <a:srgbClr val="d0b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244000" y="4927680"/>
            <a:ext cx="190440" cy="380880"/>
          </a:xfrm>
          <a:custGeom>
            <a:avLst/>
            <a:gdLst/>
            <a:ahLst/>
            <a:rect l="l" t="t" r="r" b="b"/>
            <a:pathLst>
              <a:path w="106" h="240">
                <a:moveTo>
                  <a:pt x="106" y="141"/>
                </a:moveTo>
                <a:lnTo>
                  <a:pt x="106" y="148"/>
                </a:lnTo>
                <a:lnTo>
                  <a:pt x="106" y="162"/>
                </a:lnTo>
                <a:lnTo>
                  <a:pt x="99" y="184"/>
                </a:lnTo>
                <a:lnTo>
                  <a:pt x="85" y="198"/>
                </a:lnTo>
                <a:lnTo>
                  <a:pt x="78" y="212"/>
                </a:lnTo>
                <a:lnTo>
                  <a:pt x="78" y="226"/>
                </a:lnTo>
                <a:lnTo>
                  <a:pt x="71" y="233"/>
                </a:lnTo>
                <a:lnTo>
                  <a:pt x="64" y="240"/>
                </a:lnTo>
                <a:lnTo>
                  <a:pt x="64" y="240"/>
                </a:lnTo>
                <a:lnTo>
                  <a:pt x="50" y="233"/>
                </a:lnTo>
                <a:lnTo>
                  <a:pt x="50" y="219"/>
                </a:lnTo>
                <a:lnTo>
                  <a:pt x="43" y="212"/>
                </a:lnTo>
                <a:lnTo>
                  <a:pt x="22" y="205"/>
                </a:lnTo>
                <a:lnTo>
                  <a:pt x="15" y="191"/>
                </a:lnTo>
                <a:lnTo>
                  <a:pt x="7" y="177"/>
                </a:lnTo>
                <a:lnTo>
                  <a:pt x="15" y="184"/>
                </a:lnTo>
                <a:lnTo>
                  <a:pt x="15" y="170"/>
                </a:lnTo>
                <a:lnTo>
                  <a:pt x="7" y="155"/>
                </a:lnTo>
                <a:lnTo>
                  <a:pt x="15" y="141"/>
                </a:lnTo>
                <a:lnTo>
                  <a:pt x="15" y="141"/>
                </a:lnTo>
                <a:lnTo>
                  <a:pt x="15" y="127"/>
                </a:lnTo>
                <a:lnTo>
                  <a:pt x="15" y="120"/>
                </a:lnTo>
                <a:lnTo>
                  <a:pt x="7" y="106"/>
                </a:lnTo>
                <a:lnTo>
                  <a:pt x="7" y="99"/>
                </a:lnTo>
                <a:lnTo>
                  <a:pt x="15" y="85"/>
                </a:lnTo>
                <a:lnTo>
                  <a:pt x="15" y="71"/>
                </a:lnTo>
                <a:lnTo>
                  <a:pt x="7" y="64"/>
                </a:lnTo>
                <a:lnTo>
                  <a:pt x="0" y="64"/>
                </a:lnTo>
                <a:lnTo>
                  <a:pt x="7" y="50"/>
                </a:lnTo>
                <a:lnTo>
                  <a:pt x="0" y="35"/>
                </a:lnTo>
                <a:lnTo>
                  <a:pt x="7" y="21"/>
                </a:lnTo>
                <a:lnTo>
                  <a:pt x="15" y="14"/>
                </a:lnTo>
                <a:lnTo>
                  <a:pt x="22" y="0"/>
                </a:lnTo>
                <a:lnTo>
                  <a:pt x="29" y="7"/>
                </a:lnTo>
                <a:lnTo>
                  <a:pt x="29" y="7"/>
                </a:lnTo>
                <a:lnTo>
                  <a:pt x="43" y="7"/>
                </a:lnTo>
                <a:lnTo>
                  <a:pt x="50" y="21"/>
                </a:lnTo>
                <a:lnTo>
                  <a:pt x="64" y="21"/>
                </a:lnTo>
                <a:lnTo>
                  <a:pt x="71" y="42"/>
                </a:lnTo>
                <a:lnTo>
                  <a:pt x="71" y="50"/>
                </a:lnTo>
                <a:lnTo>
                  <a:pt x="71" y="64"/>
                </a:lnTo>
                <a:lnTo>
                  <a:pt x="71" y="78"/>
                </a:lnTo>
                <a:lnTo>
                  <a:pt x="71" y="99"/>
                </a:lnTo>
                <a:lnTo>
                  <a:pt x="85" y="120"/>
                </a:lnTo>
                <a:lnTo>
                  <a:pt x="92" y="134"/>
                </a:lnTo>
                <a:lnTo>
                  <a:pt x="106" y="141"/>
                </a:lnTo>
                <a:close/>
              </a:path>
            </a:pathLst>
          </a:custGeom>
          <a:solidFill>
            <a:srgbClr val="e6d2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8156520" y="4457880"/>
            <a:ext cx="428760" cy="549000"/>
          </a:xfrm>
          <a:custGeom>
            <a:avLst/>
            <a:gdLst/>
            <a:ahLst/>
            <a:rect l="l" t="t" r="r" b="b"/>
            <a:pathLst>
              <a:path w="240" h="346">
                <a:moveTo>
                  <a:pt x="78" y="7"/>
                </a:moveTo>
                <a:lnTo>
                  <a:pt x="78" y="14"/>
                </a:lnTo>
                <a:lnTo>
                  <a:pt x="92" y="21"/>
                </a:lnTo>
                <a:lnTo>
                  <a:pt x="106" y="28"/>
                </a:lnTo>
                <a:lnTo>
                  <a:pt x="113" y="42"/>
                </a:lnTo>
                <a:lnTo>
                  <a:pt x="120" y="63"/>
                </a:lnTo>
                <a:lnTo>
                  <a:pt x="127" y="77"/>
                </a:lnTo>
                <a:lnTo>
                  <a:pt x="134" y="77"/>
                </a:lnTo>
                <a:lnTo>
                  <a:pt x="148" y="77"/>
                </a:lnTo>
                <a:lnTo>
                  <a:pt x="148" y="91"/>
                </a:lnTo>
                <a:lnTo>
                  <a:pt x="148" y="106"/>
                </a:lnTo>
                <a:lnTo>
                  <a:pt x="169" y="120"/>
                </a:lnTo>
                <a:lnTo>
                  <a:pt x="184" y="120"/>
                </a:lnTo>
                <a:lnTo>
                  <a:pt x="198" y="127"/>
                </a:lnTo>
                <a:lnTo>
                  <a:pt x="205" y="113"/>
                </a:lnTo>
                <a:lnTo>
                  <a:pt x="212" y="127"/>
                </a:lnTo>
                <a:lnTo>
                  <a:pt x="205" y="141"/>
                </a:lnTo>
                <a:lnTo>
                  <a:pt x="212" y="155"/>
                </a:lnTo>
                <a:lnTo>
                  <a:pt x="226" y="155"/>
                </a:lnTo>
                <a:lnTo>
                  <a:pt x="212" y="169"/>
                </a:lnTo>
                <a:lnTo>
                  <a:pt x="205" y="190"/>
                </a:lnTo>
                <a:lnTo>
                  <a:pt x="212" y="211"/>
                </a:lnTo>
                <a:lnTo>
                  <a:pt x="226" y="226"/>
                </a:lnTo>
                <a:lnTo>
                  <a:pt x="240" y="240"/>
                </a:lnTo>
                <a:lnTo>
                  <a:pt x="233" y="254"/>
                </a:lnTo>
                <a:lnTo>
                  <a:pt x="219" y="282"/>
                </a:lnTo>
                <a:lnTo>
                  <a:pt x="219" y="303"/>
                </a:lnTo>
                <a:lnTo>
                  <a:pt x="212" y="303"/>
                </a:lnTo>
                <a:lnTo>
                  <a:pt x="198" y="303"/>
                </a:lnTo>
                <a:lnTo>
                  <a:pt x="191" y="303"/>
                </a:lnTo>
                <a:lnTo>
                  <a:pt x="176" y="310"/>
                </a:lnTo>
                <a:lnTo>
                  <a:pt x="162" y="303"/>
                </a:lnTo>
                <a:lnTo>
                  <a:pt x="162" y="317"/>
                </a:lnTo>
                <a:lnTo>
                  <a:pt x="148" y="317"/>
                </a:lnTo>
                <a:lnTo>
                  <a:pt x="148" y="310"/>
                </a:lnTo>
                <a:lnTo>
                  <a:pt x="127" y="324"/>
                </a:lnTo>
                <a:lnTo>
                  <a:pt x="127" y="346"/>
                </a:lnTo>
                <a:lnTo>
                  <a:pt x="120" y="346"/>
                </a:lnTo>
                <a:lnTo>
                  <a:pt x="120" y="338"/>
                </a:lnTo>
                <a:lnTo>
                  <a:pt x="113" y="317"/>
                </a:lnTo>
                <a:lnTo>
                  <a:pt x="99" y="317"/>
                </a:lnTo>
                <a:lnTo>
                  <a:pt x="92" y="303"/>
                </a:lnTo>
                <a:lnTo>
                  <a:pt x="78" y="303"/>
                </a:lnTo>
                <a:lnTo>
                  <a:pt x="78" y="289"/>
                </a:lnTo>
                <a:lnTo>
                  <a:pt x="78" y="282"/>
                </a:lnTo>
                <a:lnTo>
                  <a:pt x="78" y="282"/>
                </a:lnTo>
                <a:lnTo>
                  <a:pt x="92" y="289"/>
                </a:lnTo>
                <a:lnTo>
                  <a:pt x="92" y="282"/>
                </a:lnTo>
                <a:lnTo>
                  <a:pt x="99" y="275"/>
                </a:lnTo>
                <a:lnTo>
                  <a:pt x="92" y="268"/>
                </a:lnTo>
                <a:lnTo>
                  <a:pt x="85" y="268"/>
                </a:lnTo>
                <a:lnTo>
                  <a:pt x="78" y="261"/>
                </a:lnTo>
                <a:lnTo>
                  <a:pt x="71" y="254"/>
                </a:lnTo>
                <a:lnTo>
                  <a:pt x="64" y="254"/>
                </a:lnTo>
                <a:lnTo>
                  <a:pt x="56" y="247"/>
                </a:lnTo>
                <a:lnTo>
                  <a:pt x="42" y="240"/>
                </a:lnTo>
                <a:lnTo>
                  <a:pt x="35" y="233"/>
                </a:lnTo>
                <a:lnTo>
                  <a:pt x="35" y="218"/>
                </a:lnTo>
                <a:lnTo>
                  <a:pt x="42" y="211"/>
                </a:lnTo>
                <a:lnTo>
                  <a:pt x="49" y="218"/>
                </a:lnTo>
                <a:lnTo>
                  <a:pt x="49" y="211"/>
                </a:lnTo>
                <a:lnTo>
                  <a:pt x="42" y="190"/>
                </a:lnTo>
                <a:lnTo>
                  <a:pt x="42" y="183"/>
                </a:lnTo>
                <a:lnTo>
                  <a:pt x="56" y="183"/>
                </a:lnTo>
                <a:lnTo>
                  <a:pt x="56" y="176"/>
                </a:lnTo>
                <a:lnTo>
                  <a:pt x="42" y="162"/>
                </a:lnTo>
                <a:lnTo>
                  <a:pt x="35" y="162"/>
                </a:lnTo>
                <a:lnTo>
                  <a:pt x="28" y="155"/>
                </a:lnTo>
                <a:lnTo>
                  <a:pt x="49" y="113"/>
                </a:lnTo>
                <a:lnTo>
                  <a:pt x="28" y="113"/>
                </a:lnTo>
                <a:lnTo>
                  <a:pt x="35" y="91"/>
                </a:lnTo>
                <a:lnTo>
                  <a:pt x="49" y="91"/>
                </a:lnTo>
                <a:lnTo>
                  <a:pt x="14" y="70"/>
                </a:lnTo>
                <a:lnTo>
                  <a:pt x="14" y="56"/>
                </a:lnTo>
                <a:lnTo>
                  <a:pt x="7" y="56"/>
                </a:lnTo>
                <a:lnTo>
                  <a:pt x="7" y="42"/>
                </a:lnTo>
                <a:lnTo>
                  <a:pt x="0" y="28"/>
                </a:lnTo>
                <a:lnTo>
                  <a:pt x="14" y="28"/>
                </a:lnTo>
                <a:lnTo>
                  <a:pt x="21" y="21"/>
                </a:lnTo>
                <a:lnTo>
                  <a:pt x="35" y="21"/>
                </a:lnTo>
                <a:lnTo>
                  <a:pt x="49" y="7"/>
                </a:lnTo>
                <a:lnTo>
                  <a:pt x="56" y="7"/>
                </a:lnTo>
                <a:lnTo>
                  <a:pt x="71" y="0"/>
                </a:lnTo>
                <a:lnTo>
                  <a:pt x="78" y="7"/>
                </a:lnTo>
                <a:close/>
              </a:path>
            </a:pathLst>
          </a:custGeom>
          <a:solidFill>
            <a:srgbClr val="e0ffb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7880400" y="4579920"/>
            <a:ext cx="376200" cy="358920"/>
          </a:xfrm>
          <a:custGeom>
            <a:avLst/>
            <a:gdLst/>
            <a:ahLst/>
            <a:rect l="l" t="t" r="r" b="b"/>
            <a:pathLst>
              <a:path w="211" h="226">
                <a:moveTo>
                  <a:pt x="204" y="36"/>
                </a:moveTo>
                <a:lnTo>
                  <a:pt x="183" y="78"/>
                </a:lnTo>
                <a:lnTo>
                  <a:pt x="190" y="85"/>
                </a:lnTo>
                <a:lnTo>
                  <a:pt x="197" y="85"/>
                </a:lnTo>
                <a:lnTo>
                  <a:pt x="211" y="99"/>
                </a:lnTo>
                <a:lnTo>
                  <a:pt x="211" y="106"/>
                </a:lnTo>
                <a:lnTo>
                  <a:pt x="197" y="106"/>
                </a:lnTo>
                <a:lnTo>
                  <a:pt x="197" y="113"/>
                </a:lnTo>
                <a:lnTo>
                  <a:pt x="204" y="134"/>
                </a:lnTo>
                <a:lnTo>
                  <a:pt x="204" y="141"/>
                </a:lnTo>
                <a:lnTo>
                  <a:pt x="197" y="134"/>
                </a:lnTo>
                <a:lnTo>
                  <a:pt x="190" y="141"/>
                </a:lnTo>
                <a:lnTo>
                  <a:pt x="190" y="141"/>
                </a:lnTo>
                <a:lnTo>
                  <a:pt x="183" y="141"/>
                </a:lnTo>
                <a:lnTo>
                  <a:pt x="176" y="141"/>
                </a:lnTo>
                <a:lnTo>
                  <a:pt x="190" y="163"/>
                </a:lnTo>
                <a:lnTo>
                  <a:pt x="183" y="163"/>
                </a:lnTo>
                <a:lnTo>
                  <a:pt x="169" y="156"/>
                </a:lnTo>
                <a:lnTo>
                  <a:pt x="162" y="149"/>
                </a:lnTo>
                <a:lnTo>
                  <a:pt x="162" y="149"/>
                </a:lnTo>
                <a:lnTo>
                  <a:pt x="155" y="156"/>
                </a:lnTo>
                <a:lnTo>
                  <a:pt x="162" y="170"/>
                </a:lnTo>
                <a:lnTo>
                  <a:pt x="169" y="177"/>
                </a:lnTo>
                <a:lnTo>
                  <a:pt x="162" y="184"/>
                </a:lnTo>
                <a:lnTo>
                  <a:pt x="155" y="184"/>
                </a:lnTo>
                <a:lnTo>
                  <a:pt x="148" y="191"/>
                </a:lnTo>
                <a:lnTo>
                  <a:pt x="155" y="198"/>
                </a:lnTo>
                <a:lnTo>
                  <a:pt x="148" y="205"/>
                </a:lnTo>
                <a:lnTo>
                  <a:pt x="155" y="212"/>
                </a:lnTo>
                <a:lnTo>
                  <a:pt x="155" y="219"/>
                </a:lnTo>
                <a:lnTo>
                  <a:pt x="155" y="219"/>
                </a:lnTo>
                <a:lnTo>
                  <a:pt x="148" y="226"/>
                </a:lnTo>
                <a:lnTo>
                  <a:pt x="127" y="205"/>
                </a:lnTo>
                <a:lnTo>
                  <a:pt x="106" y="191"/>
                </a:lnTo>
                <a:lnTo>
                  <a:pt x="106" y="191"/>
                </a:lnTo>
                <a:lnTo>
                  <a:pt x="106" y="177"/>
                </a:lnTo>
                <a:lnTo>
                  <a:pt x="84" y="163"/>
                </a:lnTo>
                <a:lnTo>
                  <a:pt x="84" y="149"/>
                </a:lnTo>
                <a:lnTo>
                  <a:pt x="77" y="149"/>
                </a:lnTo>
                <a:lnTo>
                  <a:pt x="63" y="141"/>
                </a:lnTo>
                <a:lnTo>
                  <a:pt x="63" y="127"/>
                </a:lnTo>
                <a:lnTo>
                  <a:pt x="56" y="120"/>
                </a:lnTo>
                <a:lnTo>
                  <a:pt x="42" y="106"/>
                </a:lnTo>
                <a:lnTo>
                  <a:pt x="28" y="99"/>
                </a:lnTo>
                <a:lnTo>
                  <a:pt x="28" y="92"/>
                </a:lnTo>
                <a:lnTo>
                  <a:pt x="21" y="92"/>
                </a:lnTo>
                <a:lnTo>
                  <a:pt x="21" y="85"/>
                </a:lnTo>
                <a:lnTo>
                  <a:pt x="21" y="78"/>
                </a:lnTo>
                <a:lnTo>
                  <a:pt x="14" y="57"/>
                </a:lnTo>
                <a:lnTo>
                  <a:pt x="0" y="43"/>
                </a:lnTo>
                <a:lnTo>
                  <a:pt x="0" y="22"/>
                </a:lnTo>
                <a:lnTo>
                  <a:pt x="7" y="0"/>
                </a:lnTo>
                <a:lnTo>
                  <a:pt x="28" y="29"/>
                </a:lnTo>
                <a:lnTo>
                  <a:pt x="35" y="22"/>
                </a:lnTo>
                <a:lnTo>
                  <a:pt x="42" y="7"/>
                </a:lnTo>
                <a:lnTo>
                  <a:pt x="56" y="14"/>
                </a:lnTo>
                <a:lnTo>
                  <a:pt x="63" y="7"/>
                </a:lnTo>
                <a:lnTo>
                  <a:pt x="77" y="14"/>
                </a:lnTo>
                <a:lnTo>
                  <a:pt x="84" y="14"/>
                </a:lnTo>
                <a:lnTo>
                  <a:pt x="92" y="14"/>
                </a:lnTo>
                <a:lnTo>
                  <a:pt x="92" y="22"/>
                </a:lnTo>
                <a:lnTo>
                  <a:pt x="106" y="14"/>
                </a:lnTo>
                <a:lnTo>
                  <a:pt x="113" y="22"/>
                </a:lnTo>
                <a:lnTo>
                  <a:pt x="127" y="14"/>
                </a:lnTo>
                <a:lnTo>
                  <a:pt x="127" y="22"/>
                </a:lnTo>
                <a:lnTo>
                  <a:pt x="141" y="14"/>
                </a:lnTo>
                <a:lnTo>
                  <a:pt x="148" y="22"/>
                </a:lnTo>
                <a:lnTo>
                  <a:pt x="155" y="14"/>
                </a:lnTo>
                <a:lnTo>
                  <a:pt x="169" y="29"/>
                </a:lnTo>
                <a:lnTo>
                  <a:pt x="176" y="36"/>
                </a:lnTo>
                <a:lnTo>
                  <a:pt x="183" y="36"/>
                </a:lnTo>
                <a:lnTo>
                  <a:pt x="204" y="36"/>
                </a:lnTo>
                <a:close/>
              </a:path>
            </a:pathLst>
          </a:custGeom>
          <a:solidFill>
            <a:srgbClr val="abc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8143920" y="4803840"/>
            <a:ext cx="189000" cy="225360"/>
          </a:xfrm>
          <a:custGeom>
            <a:avLst/>
            <a:gdLst/>
            <a:ahLst/>
            <a:rect l="l" t="t" r="r" b="b"/>
            <a:pathLst>
              <a:path w="106" h="142">
                <a:moveTo>
                  <a:pt x="42" y="0"/>
                </a:moveTo>
                <a:lnTo>
                  <a:pt x="42" y="15"/>
                </a:lnTo>
                <a:lnTo>
                  <a:pt x="49" y="22"/>
                </a:lnTo>
                <a:lnTo>
                  <a:pt x="63" y="29"/>
                </a:lnTo>
                <a:lnTo>
                  <a:pt x="71" y="36"/>
                </a:lnTo>
                <a:lnTo>
                  <a:pt x="78" y="36"/>
                </a:lnTo>
                <a:lnTo>
                  <a:pt x="85" y="43"/>
                </a:lnTo>
                <a:lnTo>
                  <a:pt x="92" y="50"/>
                </a:lnTo>
                <a:lnTo>
                  <a:pt x="99" y="50"/>
                </a:lnTo>
                <a:lnTo>
                  <a:pt x="106" y="57"/>
                </a:lnTo>
                <a:lnTo>
                  <a:pt x="99" y="64"/>
                </a:lnTo>
                <a:lnTo>
                  <a:pt x="99" y="71"/>
                </a:lnTo>
                <a:lnTo>
                  <a:pt x="85" y="64"/>
                </a:lnTo>
                <a:lnTo>
                  <a:pt x="85" y="64"/>
                </a:lnTo>
                <a:lnTo>
                  <a:pt x="85" y="71"/>
                </a:lnTo>
                <a:lnTo>
                  <a:pt x="85" y="85"/>
                </a:lnTo>
                <a:lnTo>
                  <a:pt x="85" y="85"/>
                </a:lnTo>
                <a:lnTo>
                  <a:pt x="78" y="78"/>
                </a:lnTo>
                <a:lnTo>
                  <a:pt x="71" y="92"/>
                </a:lnTo>
                <a:lnTo>
                  <a:pt x="63" y="99"/>
                </a:lnTo>
                <a:lnTo>
                  <a:pt x="56" y="113"/>
                </a:lnTo>
                <a:lnTo>
                  <a:pt x="63" y="128"/>
                </a:lnTo>
                <a:lnTo>
                  <a:pt x="56" y="142"/>
                </a:lnTo>
                <a:lnTo>
                  <a:pt x="49" y="135"/>
                </a:lnTo>
                <a:lnTo>
                  <a:pt x="42" y="120"/>
                </a:lnTo>
                <a:lnTo>
                  <a:pt x="35" y="120"/>
                </a:lnTo>
                <a:lnTo>
                  <a:pt x="21" y="106"/>
                </a:lnTo>
                <a:lnTo>
                  <a:pt x="14" y="99"/>
                </a:lnTo>
                <a:lnTo>
                  <a:pt x="14" y="99"/>
                </a:lnTo>
                <a:lnTo>
                  <a:pt x="7" y="92"/>
                </a:lnTo>
                <a:lnTo>
                  <a:pt x="0" y="92"/>
                </a:lnTo>
                <a:lnTo>
                  <a:pt x="0" y="85"/>
                </a:lnTo>
                <a:lnTo>
                  <a:pt x="7" y="78"/>
                </a:lnTo>
                <a:lnTo>
                  <a:pt x="7" y="78"/>
                </a:lnTo>
                <a:lnTo>
                  <a:pt x="7" y="71"/>
                </a:lnTo>
                <a:lnTo>
                  <a:pt x="0" y="64"/>
                </a:lnTo>
                <a:lnTo>
                  <a:pt x="7" y="57"/>
                </a:lnTo>
                <a:lnTo>
                  <a:pt x="0" y="50"/>
                </a:lnTo>
                <a:lnTo>
                  <a:pt x="7" y="43"/>
                </a:lnTo>
                <a:lnTo>
                  <a:pt x="14" y="43"/>
                </a:lnTo>
                <a:lnTo>
                  <a:pt x="21" y="36"/>
                </a:lnTo>
                <a:lnTo>
                  <a:pt x="14" y="29"/>
                </a:lnTo>
                <a:lnTo>
                  <a:pt x="7" y="15"/>
                </a:lnTo>
                <a:lnTo>
                  <a:pt x="14" y="8"/>
                </a:lnTo>
                <a:lnTo>
                  <a:pt x="14" y="8"/>
                </a:lnTo>
                <a:lnTo>
                  <a:pt x="21" y="15"/>
                </a:lnTo>
                <a:lnTo>
                  <a:pt x="35" y="22"/>
                </a:lnTo>
                <a:lnTo>
                  <a:pt x="42" y="22"/>
                </a:lnTo>
                <a:lnTo>
                  <a:pt x="28" y="0"/>
                </a:lnTo>
                <a:lnTo>
                  <a:pt x="35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f5c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677000" y="4411800"/>
            <a:ext cx="567000" cy="538200"/>
          </a:xfrm>
          <a:custGeom>
            <a:avLst/>
            <a:gdLst/>
            <a:ahLst/>
            <a:rect l="l" t="t" r="r" b="b"/>
            <a:pathLst>
              <a:path w="317" h="339">
                <a:moveTo>
                  <a:pt x="141" y="0"/>
                </a:moveTo>
                <a:lnTo>
                  <a:pt x="148" y="8"/>
                </a:lnTo>
                <a:lnTo>
                  <a:pt x="155" y="22"/>
                </a:lnTo>
                <a:lnTo>
                  <a:pt x="169" y="22"/>
                </a:lnTo>
                <a:lnTo>
                  <a:pt x="176" y="43"/>
                </a:lnTo>
                <a:lnTo>
                  <a:pt x="190" y="50"/>
                </a:lnTo>
                <a:lnTo>
                  <a:pt x="205" y="64"/>
                </a:lnTo>
                <a:lnTo>
                  <a:pt x="212" y="64"/>
                </a:lnTo>
                <a:lnTo>
                  <a:pt x="226" y="71"/>
                </a:lnTo>
                <a:lnTo>
                  <a:pt x="247" y="71"/>
                </a:lnTo>
                <a:lnTo>
                  <a:pt x="254" y="71"/>
                </a:lnTo>
                <a:lnTo>
                  <a:pt x="268" y="57"/>
                </a:lnTo>
                <a:lnTo>
                  <a:pt x="275" y="71"/>
                </a:lnTo>
                <a:lnTo>
                  <a:pt x="275" y="85"/>
                </a:lnTo>
                <a:lnTo>
                  <a:pt x="282" y="85"/>
                </a:lnTo>
                <a:lnTo>
                  <a:pt x="282" y="99"/>
                </a:lnTo>
                <a:lnTo>
                  <a:pt x="317" y="120"/>
                </a:lnTo>
                <a:lnTo>
                  <a:pt x="303" y="120"/>
                </a:lnTo>
                <a:lnTo>
                  <a:pt x="296" y="142"/>
                </a:lnTo>
                <a:lnTo>
                  <a:pt x="289" y="142"/>
                </a:lnTo>
                <a:lnTo>
                  <a:pt x="282" y="135"/>
                </a:lnTo>
                <a:lnTo>
                  <a:pt x="268" y="120"/>
                </a:lnTo>
                <a:lnTo>
                  <a:pt x="261" y="128"/>
                </a:lnTo>
                <a:lnTo>
                  <a:pt x="254" y="120"/>
                </a:lnTo>
                <a:lnTo>
                  <a:pt x="240" y="128"/>
                </a:lnTo>
                <a:lnTo>
                  <a:pt x="240" y="120"/>
                </a:lnTo>
                <a:lnTo>
                  <a:pt x="226" y="128"/>
                </a:lnTo>
                <a:lnTo>
                  <a:pt x="219" y="120"/>
                </a:lnTo>
                <a:lnTo>
                  <a:pt x="205" y="128"/>
                </a:lnTo>
                <a:lnTo>
                  <a:pt x="205" y="120"/>
                </a:lnTo>
                <a:lnTo>
                  <a:pt x="197" y="120"/>
                </a:lnTo>
                <a:lnTo>
                  <a:pt x="190" y="120"/>
                </a:lnTo>
                <a:lnTo>
                  <a:pt x="176" y="113"/>
                </a:lnTo>
                <a:lnTo>
                  <a:pt x="169" y="120"/>
                </a:lnTo>
                <a:lnTo>
                  <a:pt x="155" y="113"/>
                </a:lnTo>
                <a:lnTo>
                  <a:pt x="148" y="128"/>
                </a:lnTo>
                <a:lnTo>
                  <a:pt x="141" y="135"/>
                </a:lnTo>
                <a:lnTo>
                  <a:pt x="120" y="106"/>
                </a:lnTo>
                <a:lnTo>
                  <a:pt x="113" y="128"/>
                </a:lnTo>
                <a:lnTo>
                  <a:pt x="113" y="149"/>
                </a:lnTo>
                <a:lnTo>
                  <a:pt x="127" y="163"/>
                </a:lnTo>
                <a:lnTo>
                  <a:pt x="134" y="184"/>
                </a:lnTo>
                <a:lnTo>
                  <a:pt x="134" y="191"/>
                </a:lnTo>
                <a:lnTo>
                  <a:pt x="134" y="198"/>
                </a:lnTo>
                <a:lnTo>
                  <a:pt x="141" y="198"/>
                </a:lnTo>
                <a:lnTo>
                  <a:pt x="141" y="205"/>
                </a:lnTo>
                <a:lnTo>
                  <a:pt x="155" y="212"/>
                </a:lnTo>
                <a:lnTo>
                  <a:pt x="169" y="226"/>
                </a:lnTo>
                <a:lnTo>
                  <a:pt x="176" y="233"/>
                </a:lnTo>
                <a:lnTo>
                  <a:pt x="176" y="247"/>
                </a:lnTo>
                <a:lnTo>
                  <a:pt x="190" y="255"/>
                </a:lnTo>
                <a:lnTo>
                  <a:pt x="197" y="255"/>
                </a:lnTo>
                <a:lnTo>
                  <a:pt x="197" y="269"/>
                </a:lnTo>
                <a:lnTo>
                  <a:pt x="219" y="283"/>
                </a:lnTo>
                <a:lnTo>
                  <a:pt x="219" y="297"/>
                </a:lnTo>
                <a:lnTo>
                  <a:pt x="219" y="297"/>
                </a:lnTo>
                <a:lnTo>
                  <a:pt x="240" y="311"/>
                </a:lnTo>
                <a:lnTo>
                  <a:pt x="261" y="332"/>
                </a:lnTo>
                <a:lnTo>
                  <a:pt x="261" y="339"/>
                </a:lnTo>
                <a:lnTo>
                  <a:pt x="254" y="332"/>
                </a:lnTo>
                <a:lnTo>
                  <a:pt x="233" y="318"/>
                </a:lnTo>
                <a:lnTo>
                  <a:pt x="226" y="318"/>
                </a:lnTo>
                <a:lnTo>
                  <a:pt x="219" y="318"/>
                </a:lnTo>
                <a:lnTo>
                  <a:pt x="205" y="304"/>
                </a:lnTo>
                <a:lnTo>
                  <a:pt x="190" y="304"/>
                </a:lnTo>
                <a:lnTo>
                  <a:pt x="190" y="297"/>
                </a:lnTo>
                <a:lnTo>
                  <a:pt x="205" y="304"/>
                </a:lnTo>
                <a:lnTo>
                  <a:pt x="212" y="304"/>
                </a:lnTo>
                <a:lnTo>
                  <a:pt x="219" y="311"/>
                </a:lnTo>
                <a:lnTo>
                  <a:pt x="212" y="304"/>
                </a:lnTo>
                <a:lnTo>
                  <a:pt x="205" y="297"/>
                </a:lnTo>
                <a:lnTo>
                  <a:pt x="190" y="283"/>
                </a:lnTo>
                <a:lnTo>
                  <a:pt x="176" y="269"/>
                </a:lnTo>
                <a:lnTo>
                  <a:pt x="162" y="262"/>
                </a:lnTo>
                <a:lnTo>
                  <a:pt x="148" y="262"/>
                </a:lnTo>
                <a:lnTo>
                  <a:pt x="134" y="262"/>
                </a:lnTo>
                <a:lnTo>
                  <a:pt x="127" y="262"/>
                </a:lnTo>
                <a:lnTo>
                  <a:pt x="127" y="255"/>
                </a:lnTo>
                <a:lnTo>
                  <a:pt x="120" y="247"/>
                </a:lnTo>
                <a:lnTo>
                  <a:pt x="113" y="240"/>
                </a:lnTo>
                <a:lnTo>
                  <a:pt x="106" y="233"/>
                </a:lnTo>
                <a:lnTo>
                  <a:pt x="92" y="226"/>
                </a:lnTo>
                <a:lnTo>
                  <a:pt x="85" y="212"/>
                </a:lnTo>
                <a:lnTo>
                  <a:pt x="85" y="205"/>
                </a:lnTo>
                <a:lnTo>
                  <a:pt x="85" y="198"/>
                </a:lnTo>
                <a:lnTo>
                  <a:pt x="99" y="198"/>
                </a:lnTo>
                <a:lnTo>
                  <a:pt x="85" y="184"/>
                </a:lnTo>
                <a:lnTo>
                  <a:pt x="77" y="177"/>
                </a:lnTo>
                <a:lnTo>
                  <a:pt x="70" y="163"/>
                </a:lnTo>
                <a:lnTo>
                  <a:pt x="70" y="149"/>
                </a:lnTo>
                <a:lnTo>
                  <a:pt x="63" y="135"/>
                </a:lnTo>
                <a:lnTo>
                  <a:pt x="63" y="128"/>
                </a:lnTo>
                <a:lnTo>
                  <a:pt x="56" y="128"/>
                </a:lnTo>
                <a:lnTo>
                  <a:pt x="49" y="120"/>
                </a:lnTo>
                <a:lnTo>
                  <a:pt x="42" y="113"/>
                </a:lnTo>
                <a:lnTo>
                  <a:pt x="35" y="135"/>
                </a:lnTo>
                <a:lnTo>
                  <a:pt x="21" y="156"/>
                </a:lnTo>
                <a:lnTo>
                  <a:pt x="14" y="156"/>
                </a:lnTo>
                <a:lnTo>
                  <a:pt x="14" y="149"/>
                </a:lnTo>
                <a:lnTo>
                  <a:pt x="7" y="135"/>
                </a:lnTo>
                <a:lnTo>
                  <a:pt x="0" y="128"/>
                </a:lnTo>
                <a:lnTo>
                  <a:pt x="0" y="106"/>
                </a:lnTo>
                <a:lnTo>
                  <a:pt x="7" y="106"/>
                </a:lnTo>
                <a:lnTo>
                  <a:pt x="14" y="106"/>
                </a:lnTo>
                <a:lnTo>
                  <a:pt x="21" y="106"/>
                </a:lnTo>
                <a:lnTo>
                  <a:pt x="35" y="99"/>
                </a:lnTo>
                <a:lnTo>
                  <a:pt x="42" y="92"/>
                </a:lnTo>
                <a:lnTo>
                  <a:pt x="56" y="99"/>
                </a:lnTo>
                <a:lnTo>
                  <a:pt x="63" y="99"/>
                </a:lnTo>
                <a:lnTo>
                  <a:pt x="70" y="99"/>
                </a:lnTo>
                <a:lnTo>
                  <a:pt x="85" y="99"/>
                </a:lnTo>
                <a:lnTo>
                  <a:pt x="77" y="92"/>
                </a:lnTo>
                <a:lnTo>
                  <a:pt x="85" y="78"/>
                </a:lnTo>
                <a:lnTo>
                  <a:pt x="77" y="71"/>
                </a:lnTo>
                <a:lnTo>
                  <a:pt x="92" y="64"/>
                </a:lnTo>
                <a:lnTo>
                  <a:pt x="92" y="36"/>
                </a:lnTo>
                <a:lnTo>
                  <a:pt x="113" y="29"/>
                </a:lnTo>
                <a:lnTo>
                  <a:pt x="120" y="22"/>
                </a:lnTo>
                <a:lnTo>
                  <a:pt x="134" y="15"/>
                </a:lnTo>
                <a:lnTo>
                  <a:pt x="134" y="0"/>
                </a:lnTo>
                <a:lnTo>
                  <a:pt x="141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311960" y="4121280"/>
            <a:ext cx="693720" cy="325440"/>
          </a:xfrm>
          <a:custGeom>
            <a:avLst/>
            <a:gdLst/>
            <a:ahLst/>
            <a:rect l="l" t="t" r="r" b="b"/>
            <a:pathLst>
              <a:path w="388" h="205">
                <a:moveTo>
                  <a:pt x="219" y="21"/>
                </a:moveTo>
                <a:lnTo>
                  <a:pt x="219" y="28"/>
                </a:lnTo>
                <a:lnTo>
                  <a:pt x="212" y="28"/>
                </a:lnTo>
                <a:lnTo>
                  <a:pt x="205" y="35"/>
                </a:lnTo>
                <a:lnTo>
                  <a:pt x="198" y="42"/>
                </a:lnTo>
                <a:lnTo>
                  <a:pt x="191" y="49"/>
                </a:lnTo>
                <a:lnTo>
                  <a:pt x="177" y="56"/>
                </a:lnTo>
                <a:lnTo>
                  <a:pt x="170" y="71"/>
                </a:lnTo>
                <a:lnTo>
                  <a:pt x="170" y="85"/>
                </a:lnTo>
                <a:lnTo>
                  <a:pt x="177" y="106"/>
                </a:lnTo>
                <a:lnTo>
                  <a:pt x="177" y="113"/>
                </a:lnTo>
                <a:lnTo>
                  <a:pt x="170" y="113"/>
                </a:lnTo>
                <a:lnTo>
                  <a:pt x="163" y="106"/>
                </a:lnTo>
                <a:lnTo>
                  <a:pt x="148" y="106"/>
                </a:lnTo>
                <a:lnTo>
                  <a:pt x="141" y="99"/>
                </a:lnTo>
                <a:lnTo>
                  <a:pt x="134" y="106"/>
                </a:lnTo>
                <a:lnTo>
                  <a:pt x="127" y="106"/>
                </a:lnTo>
                <a:lnTo>
                  <a:pt x="113" y="106"/>
                </a:lnTo>
                <a:lnTo>
                  <a:pt x="106" y="106"/>
                </a:lnTo>
                <a:lnTo>
                  <a:pt x="99" y="113"/>
                </a:lnTo>
                <a:lnTo>
                  <a:pt x="85" y="120"/>
                </a:lnTo>
                <a:lnTo>
                  <a:pt x="78" y="120"/>
                </a:lnTo>
                <a:lnTo>
                  <a:pt x="64" y="113"/>
                </a:lnTo>
                <a:lnTo>
                  <a:pt x="50" y="113"/>
                </a:lnTo>
                <a:lnTo>
                  <a:pt x="43" y="113"/>
                </a:lnTo>
                <a:lnTo>
                  <a:pt x="43" y="120"/>
                </a:lnTo>
                <a:lnTo>
                  <a:pt x="36" y="127"/>
                </a:lnTo>
                <a:lnTo>
                  <a:pt x="28" y="120"/>
                </a:lnTo>
                <a:lnTo>
                  <a:pt x="21" y="113"/>
                </a:lnTo>
                <a:lnTo>
                  <a:pt x="14" y="106"/>
                </a:lnTo>
                <a:lnTo>
                  <a:pt x="7" y="106"/>
                </a:lnTo>
                <a:lnTo>
                  <a:pt x="0" y="113"/>
                </a:lnTo>
                <a:lnTo>
                  <a:pt x="7" y="120"/>
                </a:lnTo>
                <a:lnTo>
                  <a:pt x="0" y="127"/>
                </a:lnTo>
                <a:lnTo>
                  <a:pt x="0" y="134"/>
                </a:lnTo>
                <a:lnTo>
                  <a:pt x="7" y="148"/>
                </a:lnTo>
                <a:lnTo>
                  <a:pt x="7" y="155"/>
                </a:lnTo>
                <a:lnTo>
                  <a:pt x="21" y="162"/>
                </a:lnTo>
                <a:lnTo>
                  <a:pt x="28" y="162"/>
                </a:lnTo>
                <a:lnTo>
                  <a:pt x="36" y="155"/>
                </a:lnTo>
                <a:lnTo>
                  <a:pt x="43" y="162"/>
                </a:lnTo>
                <a:lnTo>
                  <a:pt x="43" y="162"/>
                </a:lnTo>
                <a:lnTo>
                  <a:pt x="50" y="169"/>
                </a:lnTo>
                <a:lnTo>
                  <a:pt x="57" y="169"/>
                </a:lnTo>
                <a:lnTo>
                  <a:pt x="57" y="169"/>
                </a:lnTo>
                <a:lnTo>
                  <a:pt x="71" y="169"/>
                </a:lnTo>
                <a:lnTo>
                  <a:pt x="78" y="162"/>
                </a:lnTo>
                <a:lnTo>
                  <a:pt x="92" y="155"/>
                </a:lnTo>
                <a:lnTo>
                  <a:pt x="113" y="155"/>
                </a:lnTo>
                <a:lnTo>
                  <a:pt x="120" y="155"/>
                </a:lnTo>
                <a:lnTo>
                  <a:pt x="127" y="155"/>
                </a:lnTo>
                <a:lnTo>
                  <a:pt x="127" y="155"/>
                </a:lnTo>
                <a:lnTo>
                  <a:pt x="134" y="155"/>
                </a:lnTo>
                <a:lnTo>
                  <a:pt x="134" y="162"/>
                </a:lnTo>
                <a:lnTo>
                  <a:pt x="134" y="169"/>
                </a:lnTo>
                <a:lnTo>
                  <a:pt x="134" y="176"/>
                </a:lnTo>
                <a:lnTo>
                  <a:pt x="141" y="176"/>
                </a:lnTo>
                <a:lnTo>
                  <a:pt x="148" y="183"/>
                </a:lnTo>
                <a:lnTo>
                  <a:pt x="148" y="183"/>
                </a:lnTo>
                <a:lnTo>
                  <a:pt x="163" y="191"/>
                </a:lnTo>
                <a:lnTo>
                  <a:pt x="170" y="191"/>
                </a:lnTo>
                <a:lnTo>
                  <a:pt x="177" y="198"/>
                </a:lnTo>
                <a:lnTo>
                  <a:pt x="191" y="198"/>
                </a:lnTo>
                <a:lnTo>
                  <a:pt x="198" y="198"/>
                </a:lnTo>
                <a:lnTo>
                  <a:pt x="205" y="205"/>
                </a:lnTo>
                <a:lnTo>
                  <a:pt x="212" y="205"/>
                </a:lnTo>
                <a:lnTo>
                  <a:pt x="226" y="205"/>
                </a:lnTo>
                <a:lnTo>
                  <a:pt x="240" y="205"/>
                </a:lnTo>
                <a:lnTo>
                  <a:pt x="247" y="205"/>
                </a:lnTo>
                <a:lnTo>
                  <a:pt x="254" y="205"/>
                </a:lnTo>
                <a:lnTo>
                  <a:pt x="254" y="205"/>
                </a:lnTo>
                <a:lnTo>
                  <a:pt x="261" y="198"/>
                </a:lnTo>
                <a:lnTo>
                  <a:pt x="261" y="198"/>
                </a:lnTo>
                <a:lnTo>
                  <a:pt x="268" y="191"/>
                </a:lnTo>
                <a:lnTo>
                  <a:pt x="275" y="191"/>
                </a:lnTo>
                <a:lnTo>
                  <a:pt x="282" y="183"/>
                </a:lnTo>
                <a:lnTo>
                  <a:pt x="290" y="191"/>
                </a:lnTo>
                <a:lnTo>
                  <a:pt x="297" y="191"/>
                </a:lnTo>
                <a:lnTo>
                  <a:pt x="297" y="191"/>
                </a:lnTo>
                <a:lnTo>
                  <a:pt x="304" y="183"/>
                </a:lnTo>
                <a:lnTo>
                  <a:pt x="311" y="183"/>
                </a:lnTo>
                <a:lnTo>
                  <a:pt x="318" y="183"/>
                </a:lnTo>
                <a:lnTo>
                  <a:pt x="325" y="183"/>
                </a:lnTo>
                <a:lnTo>
                  <a:pt x="325" y="183"/>
                </a:lnTo>
                <a:lnTo>
                  <a:pt x="325" y="176"/>
                </a:lnTo>
                <a:lnTo>
                  <a:pt x="325" y="176"/>
                </a:lnTo>
                <a:lnTo>
                  <a:pt x="332" y="169"/>
                </a:lnTo>
                <a:lnTo>
                  <a:pt x="332" y="169"/>
                </a:lnTo>
                <a:lnTo>
                  <a:pt x="346" y="162"/>
                </a:lnTo>
                <a:lnTo>
                  <a:pt x="353" y="155"/>
                </a:lnTo>
                <a:lnTo>
                  <a:pt x="353" y="148"/>
                </a:lnTo>
                <a:lnTo>
                  <a:pt x="353" y="134"/>
                </a:lnTo>
                <a:lnTo>
                  <a:pt x="353" y="134"/>
                </a:lnTo>
                <a:lnTo>
                  <a:pt x="360" y="120"/>
                </a:lnTo>
                <a:lnTo>
                  <a:pt x="353" y="113"/>
                </a:lnTo>
                <a:lnTo>
                  <a:pt x="360" y="99"/>
                </a:lnTo>
                <a:lnTo>
                  <a:pt x="367" y="99"/>
                </a:lnTo>
                <a:lnTo>
                  <a:pt x="381" y="99"/>
                </a:lnTo>
                <a:lnTo>
                  <a:pt x="388" y="92"/>
                </a:lnTo>
                <a:lnTo>
                  <a:pt x="381" y="78"/>
                </a:lnTo>
                <a:lnTo>
                  <a:pt x="381" y="71"/>
                </a:lnTo>
                <a:lnTo>
                  <a:pt x="381" y="71"/>
                </a:lnTo>
                <a:lnTo>
                  <a:pt x="374" y="56"/>
                </a:lnTo>
                <a:lnTo>
                  <a:pt x="374" y="35"/>
                </a:lnTo>
                <a:lnTo>
                  <a:pt x="374" y="21"/>
                </a:lnTo>
                <a:lnTo>
                  <a:pt x="367" y="14"/>
                </a:lnTo>
                <a:lnTo>
                  <a:pt x="346" y="14"/>
                </a:lnTo>
                <a:lnTo>
                  <a:pt x="332" y="21"/>
                </a:lnTo>
                <a:lnTo>
                  <a:pt x="318" y="7"/>
                </a:lnTo>
                <a:lnTo>
                  <a:pt x="311" y="0"/>
                </a:lnTo>
                <a:lnTo>
                  <a:pt x="297" y="0"/>
                </a:lnTo>
                <a:lnTo>
                  <a:pt x="282" y="0"/>
                </a:lnTo>
                <a:lnTo>
                  <a:pt x="275" y="7"/>
                </a:lnTo>
                <a:lnTo>
                  <a:pt x="275" y="21"/>
                </a:lnTo>
                <a:lnTo>
                  <a:pt x="261" y="28"/>
                </a:lnTo>
                <a:lnTo>
                  <a:pt x="254" y="28"/>
                </a:lnTo>
                <a:lnTo>
                  <a:pt x="247" y="28"/>
                </a:lnTo>
                <a:lnTo>
                  <a:pt x="233" y="28"/>
                </a:lnTo>
                <a:lnTo>
                  <a:pt x="233" y="21"/>
                </a:lnTo>
                <a:lnTo>
                  <a:pt x="219" y="21"/>
                </a:lnTo>
                <a:close/>
              </a:path>
            </a:pathLst>
          </a:custGeom>
          <a:solidFill>
            <a:srgbClr val="dd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796080" y="3740040"/>
            <a:ext cx="276120" cy="257400"/>
          </a:xfrm>
          <a:custGeom>
            <a:avLst/>
            <a:gdLst/>
            <a:ahLst/>
            <a:rect l="l" t="t" r="r" b="b"/>
            <a:pathLst>
              <a:path w="155" h="162">
                <a:moveTo>
                  <a:pt x="113" y="7"/>
                </a:moveTo>
                <a:lnTo>
                  <a:pt x="106" y="7"/>
                </a:lnTo>
                <a:lnTo>
                  <a:pt x="106" y="7"/>
                </a:lnTo>
                <a:lnTo>
                  <a:pt x="99" y="0"/>
                </a:lnTo>
                <a:lnTo>
                  <a:pt x="92" y="0"/>
                </a:lnTo>
                <a:lnTo>
                  <a:pt x="78" y="7"/>
                </a:lnTo>
                <a:lnTo>
                  <a:pt x="70" y="7"/>
                </a:lnTo>
                <a:lnTo>
                  <a:pt x="56" y="14"/>
                </a:lnTo>
                <a:lnTo>
                  <a:pt x="49" y="14"/>
                </a:lnTo>
                <a:lnTo>
                  <a:pt x="42" y="7"/>
                </a:lnTo>
                <a:lnTo>
                  <a:pt x="35" y="0"/>
                </a:lnTo>
                <a:lnTo>
                  <a:pt x="35" y="0"/>
                </a:lnTo>
                <a:lnTo>
                  <a:pt x="28" y="0"/>
                </a:lnTo>
                <a:lnTo>
                  <a:pt x="21" y="0"/>
                </a:lnTo>
                <a:lnTo>
                  <a:pt x="0" y="14"/>
                </a:lnTo>
                <a:lnTo>
                  <a:pt x="0" y="14"/>
                </a:lnTo>
                <a:lnTo>
                  <a:pt x="0" y="28"/>
                </a:lnTo>
                <a:lnTo>
                  <a:pt x="0" y="42"/>
                </a:lnTo>
                <a:lnTo>
                  <a:pt x="7" y="49"/>
                </a:lnTo>
                <a:lnTo>
                  <a:pt x="14" y="49"/>
                </a:lnTo>
                <a:lnTo>
                  <a:pt x="21" y="56"/>
                </a:lnTo>
                <a:lnTo>
                  <a:pt x="21" y="64"/>
                </a:lnTo>
                <a:lnTo>
                  <a:pt x="28" y="71"/>
                </a:lnTo>
                <a:lnTo>
                  <a:pt x="35" y="71"/>
                </a:lnTo>
                <a:lnTo>
                  <a:pt x="35" y="78"/>
                </a:lnTo>
                <a:lnTo>
                  <a:pt x="42" y="78"/>
                </a:lnTo>
                <a:lnTo>
                  <a:pt x="49" y="85"/>
                </a:lnTo>
                <a:lnTo>
                  <a:pt x="56" y="92"/>
                </a:lnTo>
                <a:lnTo>
                  <a:pt x="56" y="99"/>
                </a:lnTo>
                <a:lnTo>
                  <a:pt x="56" y="113"/>
                </a:lnTo>
                <a:lnTo>
                  <a:pt x="63" y="120"/>
                </a:lnTo>
                <a:lnTo>
                  <a:pt x="70" y="120"/>
                </a:lnTo>
                <a:lnTo>
                  <a:pt x="78" y="113"/>
                </a:lnTo>
                <a:lnTo>
                  <a:pt x="85" y="106"/>
                </a:lnTo>
                <a:lnTo>
                  <a:pt x="92" y="113"/>
                </a:lnTo>
                <a:lnTo>
                  <a:pt x="92" y="113"/>
                </a:lnTo>
                <a:lnTo>
                  <a:pt x="85" y="127"/>
                </a:lnTo>
                <a:lnTo>
                  <a:pt x="85" y="134"/>
                </a:lnTo>
                <a:lnTo>
                  <a:pt x="92" y="134"/>
                </a:lnTo>
                <a:lnTo>
                  <a:pt x="92" y="134"/>
                </a:lnTo>
                <a:lnTo>
                  <a:pt x="85" y="141"/>
                </a:lnTo>
                <a:lnTo>
                  <a:pt x="99" y="148"/>
                </a:lnTo>
                <a:lnTo>
                  <a:pt x="106" y="155"/>
                </a:lnTo>
                <a:lnTo>
                  <a:pt x="113" y="162"/>
                </a:lnTo>
                <a:lnTo>
                  <a:pt x="120" y="155"/>
                </a:lnTo>
                <a:lnTo>
                  <a:pt x="120" y="155"/>
                </a:lnTo>
                <a:lnTo>
                  <a:pt x="120" y="141"/>
                </a:lnTo>
                <a:lnTo>
                  <a:pt x="120" y="134"/>
                </a:lnTo>
                <a:lnTo>
                  <a:pt x="127" y="120"/>
                </a:lnTo>
                <a:lnTo>
                  <a:pt x="134" y="113"/>
                </a:lnTo>
                <a:lnTo>
                  <a:pt x="141" y="113"/>
                </a:lnTo>
                <a:lnTo>
                  <a:pt x="141" y="113"/>
                </a:lnTo>
                <a:lnTo>
                  <a:pt x="148" y="99"/>
                </a:lnTo>
                <a:lnTo>
                  <a:pt x="155" y="92"/>
                </a:lnTo>
                <a:lnTo>
                  <a:pt x="148" y="85"/>
                </a:lnTo>
                <a:lnTo>
                  <a:pt x="148" y="78"/>
                </a:lnTo>
                <a:lnTo>
                  <a:pt x="148" y="71"/>
                </a:lnTo>
                <a:lnTo>
                  <a:pt x="148" y="71"/>
                </a:lnTo>
                <a:lnTo>
                  <a:pt x="134" y="64"/>
                </a:lnTo>
                <a:lnTo>
                  <a:pt x="127" y="56"/>
                </a:lnTo>
                <a:lnTo>
                  <a:pt x="127" y="49"/>
                </a:lnTo>
                <a:lnTo>
                  <a:pt x="134" y="42"/>
                </a:lnTo>
                <a:lnTo>
                  <a:pt x="134" y="28"/>
                </a:lnTo>
                <a:lnTo>
                  <a:pt x="127" y="21"/>
                </a:lnTo>
                <a:lnTo>
                  <a:pt x="120" y="21"/>
                </a:lnTo>
                <a:lnTo>
                  <a:pt x="113" y="14"/>
                </a:lnTo>
                <a:lnTo>
                  <a:pt x="113" y="7"/>
                </a:lnTo>
                <a:close/>
              </a:path>
            </a:pathLst>
          </a:custGeom>
          <a:solidFill>
            <a:srgbClr val="afffa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8523360" y="4648320"/>
            <a:ext cx="614160" cy="414360"/>
          </a:xfrm>
          <a:custGeom>
            <a:avLst/>
            <a:gdLst/>
            <a:ahLst/>
            <a:rect l="l" t="t" r="r" b="b"/>
            <a:pathLst>
              <a:path w="345" h="261">
                <a:moveTo>
                  <a:pt x="345" y="14"/>
                </a:moveTo>
                <a:lnTo>
                  <a:pt x="324" y="21"/>
                </a:lnTo>
                <a:lnTo>
                  <a:pt x="303" y="7"/>
                </a:lnTo>
                <a:lnTo>
                  <a:pt x="275" y="7"/>
                </a:lnTo>
                <a:lnTo>
                  <a:pt x="268" y="0"/>
                </a:lnTo>
                <a:lnTo>
                  <a:pt x="247" y="7"/>
                </a:lnTo>
                <a:lnTo>
                  <a:pt x="225" y="21"/>
                </a:lnTo>
                <a:lnTo>
                  <a:pt x="204" y="35"/>
                </a:lnTo>
                <a:lnTo>
                  <a:pt x="190" y="49"/>
                </a:lnTo>
                <a:lnTo>
                  <a:pt x="176" y="56"/>
                </a:lnTo>
                <a:lnTo>
                  <a:pt x="148" y="56"/>
                </a:lnTo>
                <a:lnTo>
                  <a:pt x="127" y="56"/>
                </a:lnTo>
                <a:lnTo>
                  <a:pt x="84" y="63"/>
                </a:lnTo>
                <a:lnTo>
                  <a:pt x="49" y="63"/>
                </a:lnTo>
                <a:lnTo>
                  <a:pt x="42" y="63"/>
                </a:lnTo>
                <a:lnTo>
                  <a:pt x="28" y="56"/>
                </a:lnTo>
                <a:lnTo>
                  <a:pt x="35" y="35"/>
                </a:lnTo>
                <a:lnTo>
                  <a:pt x="21" y="35"/>
                </a:lnTo>
                <a:lnTo>
                  <a:pt x="7" y="49"/>
                </a:lnTo>
                <a:lnTo>
                  <a:pt x="0" y="70"/>
                </a:lnTo>
                <a:lnTo>
                  <a:pt x="7" y="91"/>
                </a:lnTo>
                <a:lnTo>
                  <a:pt x="21" y="106"/>
                </a:lnTo>
                <a:lnTo>
                  <a:pt x="35" y="120"/>
                </a:lnTo>
                <a:lnTo>
                  <a:pt x="28" y="134"/>
                </a:lnTo>
                <a:lnTo>
                  <a:pt x="14" y="162"/>
                </a:lnTo>
                <a:lnTo>
                  <a:pt x="14" y="183"/>
                </a:lnTo>
                <a:lnTo>
                  <a:pt x="14" y="190"/>
                </a:lnTo>
                <a:lnTo>
                  <a:pt x="42" y="211"/>
                </a:lnTo>
                <a:lnTo>
                  <a:pt x="49" y="240"/>
                </a:lnTo>
                <a:lnTo>
                  <a:pt x="56" y="261"/>
                </a:lnTo>
                <a:lnTo>
                  <a:pt x="56" y="261"/>
                </a:lnTo>
                <a:lnTo>
                  <a:pt x="70" y="261"/>
                </a:lnTo>
                <a:lnTo>
                  <a:pt x="84" y="254"/>
                </a:lnTo>
                <a:lnTo>
                  <a:pt x="106" y="247"/>
                </a:lnTo>
                <a:lnTo>
                  <a:pt x="127" y="240"/>
                </a:lnTo>
                <a:lnTo>
                  <a:pt x="141" y="233"/>
                </a:lnTo>
                <a:lnTo>
                  <a:pt x="148" y="233"/>
                </a:lnTo>
                <a:lnTo>
                  <a:pt x="162" y="240"/>
                </a:lnTo>
                <a:lnTo>
                  <a:pt x="176" y="240"/>
                </a:lnTo>
                <a:lnTo>
                  <a:pt x="197" y="247"/>
                </a:lnTo>
                <a:lnTo>
                  <a:pt x="218" y="240"/>
                </a:lnTo>
                <a:lnTo>
                  <a:pt x="233" y="226"/>
                </a:lnTo>
                <a:lnTo>
                  <a:pt x="233" y="204"/>
                </a:lnTo>
                <a:lnTo>
                  <a:pt x="247" y="197"/>
                </a:lnTo>
                <a:lnTo>
                  <a:pt x="247" y="197"/>
                </a:lnTo>
                <a:lnTo>
                  <a:pt x="254" y="190"/>
                </a:lnTo>
                <a:lnTo>
                  <a:pt x="268" y="183"/>
                </a:lnTo>
                <a:lnTo>
                  <a:pt x="282" y="169"/>
                </a:lnTo>
                <a:lnTo>
                  <a:pt x="303" y="176"/>
                </a:lnTo>
                <a:lnTo>
                  <a:pt x="324" y="169"/>
                </a:lnTo>
                <a:lnTo>
                  <a:pt x="338" y="169"/>
                </a:lnTo>
                <a:lnTo>
                  <a:pt x="331" y="162"/>
                </a:lnTo>
                <a:lnTo>
                  <a:pt x="324" y="155"/>
                </a:lnTo>
                <a:lnTo>
                  <a:pt x="317" y="148"/>
                </a:lnTo>
                <a:lnTo>
                  <a:pt x="317" y="141"/>
                </a:lnTo>
                <a:lnTo>
                  <a:pt x="310" y="134"/>
                </a:lnTo>
                <a:lnTo>
                  <a:pt x="303" y="134"/>
                </a:lnTo>
                <a:lnTo>
                  <a:pt x="303" y="127"/>
                </a:lnTo>
                <a:lnTo>
                  <a:pt x="303" y="120"/>
                </a:lnTo>
                <a:lnTo>
                  <a:pt x="310" y="113"/>
                </a:lnTo>
                <a:lnTo>
                  <a:pt x="310" y="106"/>
                </a:lnTo>
                <a:lnTo>
                  <a:pt x="317" y="106"/>
                </a:lnTo>
                <a:lnTo>
                  <a:pt x="317" y="84"/>
                </a:lnTo>
                <a:lnTo>
                  <a:pt x="317" y="70"/>
                </a:lnTo>
                <a:lnTo>
                  <a:pt x="324" y="56"/>
                </a:lnTo>
                <a:lnTo>
                  <a:pt x="338" y="42"/>
                </a:lnTo>
                <a:lnTo>
                  <a:pt x="345" y="28"/>
                </a:lnTo>
                <a:lnTo>
                  <a:pt x="345" y="14"/>
                </a:lnTo>
                <a:close/>
              </a:path>
            </a:pathLst>
          </a:custGeom>
          <a:solidFill>
            <a:srgbClr val="cdd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7513560" y="3191040"/>
            <a:ext cx="127080" cy="145800"/>
          </a:xfrm>
          <a:custGeom>
            <a:avLst/>
            <a:gdLst/>
            <a:ahLst/>
            <a:rect l="l" t="t" r="r" b="b"/>
            <a:pathLst>
              <a:path w="71" h="92">
                <a:moveTo>
                  <a:pt x="21" y="14"/>
                </a:move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8" y="14"/>
                </a:lnTo>
                <a:lnTo>
                  <a:pt x="35" y="14"/>
                </a:lnTo>
                <a:lnTo>
                  <a:pt x="35" y="14"/>
                </a:lnTo>
                <a:lnTo>
                  <a:pt x="35" y="14"/>
                </a:lnTo>
                <a:lnTo>
                  <a:pt x="35" y="14"/>
                </a:lnTo>
                <a:lnTo>
                  <a:pt x="35" y="21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35" y="28"/>
                </a:lnTo>
                <a:lnTo>
                  <a:pt x="35" y="28"/>
                </a:lnTo>
                <a:lnTo>
                  <a:pt x="35" y="35"/>
                </a:lnTo>
                <a:lnTo>
                  <a:pt x="28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42" y="21"/>
                </a:lnTo>
                <a:lnTo>
                  <a:pt x="35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8"/>
                </a:lnTo>
                <a:lnTo>
                  <a:pt x="42" y="28"/>
                </a:lnTo>
                <a:lnTo>
                  <a:pt x="42" y="28"/>
                </a:lnTo>
                <a:lnTo>
                  <a:pt x="42" y="28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21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7"/>
                </a:lnTo>
                <a:lnTo>
                  <a:pt x="42" y="7"/>
                </a:lnTo>
                <a:lnTo>
                  <a:pt x="42" y="7"/>
                </a:lnTo>
                <a:lnTo>
                  <a:pt x="50" y="7"/>
                </a:lnTo>
                <a:lnTo>
                  <a:pt x="50" y="0"/>
                </a:lnTo>
                <a:lnTo>
                  <a:pt x="50" y="0"/>
                </a:lnTo>
                <a:lnTo>
                  <a:pt x="50" y="0"/>
                </a:lnTo>
                <a:lnTo>
                  <a:pt x="57" y="0"/>
                </a:lnTo>
                <a:lnTo>
                  <a:pt x="57" y="0"/>
                </a:lnTo>
                <a:lnTo>
                  <a:pt x="57" y="0"/>
                </a:lnTo>
                <a:lnTo>
                  <a:pt x="64" y="7"/>
                </a:lnTo>
                <a:lnTo>
                  <a:pt x="64" y="7"/>
                </a:lnTo>
                <a:lnTo>
                  <a:pt x="64" y="14"/>
                </a:lnTo>
                <a:lnTo>
                  <a:pt x="71" y="21"/>
                </a:lnTo>
                <a:lnTo>
                  <a:pt x="64" y="21"/>
                </a:lnTo>
                <a:lnTo>
                  <a:pt x="64" y="21"/>
                </a:lnTo>
                <a:lnTo>
                  <a:pt x="71" y="28"/>
                </a:lnTo>
                <a:lnTo>
                  <a:pt x="71" y="28"/>
                </a:lnTo>
                <a:lnTo>
                  <a:pt x="71" y="28"/>
                </a:lnTo>
                <a:lnTo>
                  <a:pt x="71" y="28"/>
                </a:lnTo>
                <a:lnTo>
                  <a:pt x="71" y="35"/>
                </a:lnTo>
                <a:lnTo>
                  <a:pt x="71" y="35"/>
                </a:lnTo>
                <a:lnTo>
                  <a:pt x="71" y="43"/>
                </a:lnTo>
                <a:lnTo>
                  <a:pt x="71" y="43"/>
                </a:lnTo>
                <a:lnTo>
                  <a:pt x="71" y="43"/>
                </a:lnTo>
                <a:lnTo>
                  <a:pt x="64" y="43"/>
                </a:lnTo>
                <a:lnTo>
                  <a:pt x="64" y="43"/>
                </a:lnTo>
                <a:lnTo>
                  <a:pt x="64" y="43"/>
                </a:lnTo>
                <a:lnTo>
                  <a:pt x="57" y="43"/>
                </a:lnTo>
                <a:lnTo>
                  <a:pt x="57" y="43"/>
                </a:lnTo>
                <a:lnTo>
                  <a:pt x="57" y="50"/>
                </a:lnTo>
                <a:lnTo>
                  <a:pt x="57" y="50"/>
                </a:lnTo>
                <a:lnTo>
                  <a:pt x="50" y="50"/>
                </a:lnTo>
                <a:lnTo>
                  <a:pt x="50" y="57"/>
                </a:lnTo>
                <a:lnTo>
                  <a:pt x="50" y="57"/>
                </a:lnTo>
                <a:lnTo>
                  <a:pt x="57" y="57"/>
                </a:lnTo>
                <a:lnTo>
                  <a:pt x="57" y="64"/>
                </a:lnTo>
                <a:lnTo>
                  <a:pt x="57" y="64"/>
                </a:lnTo>
                <a:lnTo>
                  <a:pt x="57" y="64"/>
                </a:lnTo>
                <a:lnTo>
                  <a:pt x="57" y="71"/>
                </a:lnTo>
                <a:lnTo>
                  <a:pt x="57" y="78"/>
                </a:lnTo>
                <a:lnTo>
                  <a:pt x="57" y="78"/>
                </a:lnTo>
                <a:lnTo>
                  <a:pt x="50" y="71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85"/>
                </a:lnTo>
                <a:lnTo>
                  <a:pt x="50" y="85"/>
                </a:lnTo>
                <a:lnTo>
                  <a:pt x="50" y="85"/>
                </a:lnTo>
                <a:lnTo>
                  <a:pt x="50" y="85"/>
                </a:lnTo>
                <a:lnTo>
                  <a:pt x="50" y="92"/>
                </a:lnTo>
                <a:lnTo>
                  <a:pt x="42" y="92"/>
                </a:lnTo>
                <a:lnTo>
                  <a:pt x="42" y="92"/>
                </a:lnTo>
                <a:lnTo>
                  <a:pt x="42" y="92"/>
                </a:lnTo>
                <a:lnTo>
                  <a:pt x="42" y="92"/>
                </a:lnTo>
                <a:lnTo>
                  <a:pt x="35" y="92"/>
                </a:lnTo>
                <a:lnTo>
                  <a:pt x="35" y="92"/>
                </a:lnTo>
                <a:lnTo>
                  <a:pt x="35" y="92"/>
                </a:lnTo>
                <a:lnTo>
                  <a:pt x="28" y="92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1" y="78"/>
                </a:lnTo>
                <a:lnTo>
                  <a:pt x="21" y="78"/>
                </a:lnTo>
                <a:lnTo>
                  <a:pt x="21" y="78"/>
                </a:lnTo>
                <a:lnTo>
                  <a:pt x="14" y="78"/>
                </a:lnTo>
                <a:lnTo>
                  <a:pt x="14" y="78"/>
                </a:lnTo>
                <a:lnTo>
                  <a:pt x="14" y="78"/>
                </a:lnTo>
                <a:lnTo>
                  <a:pt x="7" y="78"/>
                </a:lnTo>
                <a:lnTo>
                  <a:pt x="7" y="71"/>
                </a:lnTo>
                <a:lnTo>
                  <a:pt x="7" y="71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57"/>
                </a:lnTo>
                <a:lnTo>
                  <a:pt x="7" y="43"/>
                </a:lnTo>
                <a:lnTo>
                  <a:pt x="7" y="43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28"/>
                </a:lnTo>
                <a:lnTo>
                  <a:pt x="0" y="28"/>
                </a:lnTo>
                <a:lnTo>
                  <a:pt x="0" y="28"/>
                </a:lnTo>
                <a:lnTo>
                  <a:pt x="7" y="28"/>
                </a:lnTo>
                <a:lnTo>
                  <a:pt x="14" y="28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14" y="21"/>
                </a:lnTo>
                <a:lnTo>
                  <a:pt x="21" y="21"/>
                </a:lnTo>
                <a:lnTo>
                  <a:pt x="21" y="21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7286760" y="2978280"/>
            <a:ext cx="214200" cy="369720"/>
          </a:xfrm>
          <a:custGeom>
            <a:avLst/>
            <a:gdLst/>
            <a:ahLst/>
            <a:rect l="l" t="t" r="r" b="b"/>
            <a:pathLst>
              <a:path w="120" h="233">
                <a:moveTo>
                  <a:pt x="57" y="226"/>
                </a:moveTo>
                <a:lnTo>
                  <a:pt x="50" y="233"/>
                </a:lnTo>
                <a:lnTo>
                  <a:pt x="50" y="233"/>
                </a:lnTo>
                <a:lnTo>
                  <a:pt x="28" y="226"/>
                </a:lnTo>
                <a:lnTo>
                  <a:pt x="21" y="226"/>
                </a:lnTo>
                <a:lnTo>
                  <a:pt x="21" y="219"/>
                </a:lnTo>
                <a:lnTo>
                  <a:pt x="21" y="191"/>
                </a:lnTo>
                <a:lnTo>
                  <a:pt x="21" y="184"/>
                </a:lnTo>
                <a:lnTo>
                  <a:pt x="14" y="177"/>
                </a:lnTo>
                <a:lnTo>
                  <a:pt x="7" y="169"/>
                </a:lnTo>
                <a:lnTo>
                  <a:pt x="7" y="169"/>
                </a:lnTo>
                <a:lnTo>
                  <a:pt x="0" y="169"/>
                </a:lnTo>
                <a:lnTo>
                  <a:pt x="7" y="162"/>
                </a:lnTo>
                <a:lnTo>
                  <a:pt x="7" y="155"/>
                </a:lnTo>
                <a:lnTo>
                  <a:pt x="7" y="141"/>
                </a:lnTo>
                <a:lnTo>
                  <a:pt x="7" y="134"/>
                </a:lnTo>
                <a:lnTo>
                  <a:pt x="7" y="113"/>
                </a:lnTo>
                <a:lnTo>
                  <a:pt x="7" y="99"/>
                </a:lnTo>
                <a:lnTo>
                  <a:pt x="14" y="92"/>
                </a:lnTo>
                <a:lnTo>
                  <a:pt x="14" y="78"/>
                </a:lnTo>
                <a:lnTo>
                  <a:pt x="21" y="57"/>
                </a:lnTo>
                <a:lnTo>
                  <a:pt x="28" y="49"/>
                </a:lnTo>
                <a:lnTo>
                  <a:pt x="35" y="42"/>
                </a:lnTo>
                <a:lnTo>
                  <a:pt x="42" y="42"/>
                </a:lnTo>
                <a:lnTo>
                  <a:pt x="57" y="42"/>
                </a:lnTo>
                <a:lnTo>
                  <a:pt x="64" y="42"/>
                </a:lnTo>
                <a:lnTo>
                  <a:pt x="71" y="35"/>
                </a:lnTo>
                <a:lnTo>
                  <a:pt x="78" y="28"/>
                </a:lnTo>
                <a:lnTo>
                  <a:pt x="85" y="21"/>
                </a:lnTo>
                <a:lnTo>
                  <a:pt x="92" y="14"/>
                </a:lnTo>
                <a:lnTo>
                  <a:pt x="106" y="7"/>
                </a:lnTo>
                <a:lnTo>
                  <a:pt x="113" y="0"/>
                </a:lnTo>
                <a:lnTo>
                  <a:pt x="113" y="7"/>
                </a:lnTo>
                <a:lnTo>
                  <a:pt x="106" y="7"/>
                </a:lnTo>
                <a:lnTo>
                  <a:pt x="106" y="14"/>
                </a:lnTo>
                <a:lnTo>
                  <a:pt x="106" y="21"/>
                </a:lnTo>
                <a:lnTo>
                  <a:pt x="113" y="35"/>
                </a:lnTo>
                <a:lnTo>
                  <a:pt x="113" y="42"/>
                </a:lnTo>
                <a:lnTo>
                  <a:pt x="106" y="49"/>
                </a:lnTo>
                <a:lnTo>
                  <a:pt x="99" y="57"/>
                </a:lnTo>
                <a:lnTo>
                  <a:pt x="99" y="64"/>
                </a:lnTo>
                <a:lnTo>
                  <a:pt x="99" y="71"/>
                </a:lnTo>
                <a:lnTo>
                  <a:pt x="99" y="78"/>
                </a:lnTo>
                <a:lnTo>
                  <a:pt x="99" y="78"/>
                </a:lnTo>
                <a:lnTo>
                  <a:pt x="99" y="78"/>
                </a:lnTo>
                <a:lnTo>
                  <a:pt x="99" y="85"/>
                </a:lnTo>
                <a:lnTo>
                  <a:pt x="92" y="85"/>
                </a:lnTo>
                <a:lnTo>
                  <a:pt x="92" y="92"/>
                </a:lnTo>
                <a:lnTo>
                  <a:pt x="99" y="85"/>
                </a:lnTo>
                <a:lnTo>
                  <a:pt x="99" y="92"/>
                </a:lnTo>
                <a:lnTo>
                  <a:pt x="92" y="92"/>
                </a:lnTo>
                <a:lnTo>
                  <a:pt x="92" y="99"/>
                </a:lnTo>
                <a:lnTo>
                  <a:pt x="92" y="106"/>
                </a:lnTo>
                <a:lnTo>
                  <a:pt x="99" y="99"/>
                </a:lnTo>
                <a:lnTo>
                  <a:pt x="99" y="99"/>
                </a:lnTo>
                <a:lnTo>
                  <a:pt x="106" y="106"/>
                </a:lnTo>
                <a:lnTo>
                  <a:pt x="113" y="99"/>
                </a:lnTo>
                <a:lnTo>
                  <a:pt x="120" y="99"/>
                </a:lnTo>
                <a:lnTo>
                  <a:pt x="120" y="106"/>
                </a:lnTo>
                <a:lnTo>
                  <a:pt x="120" y="113"/>
                </a:lnTo>
                <a:lnTo>
                  <a:pt x="120" y="120"/>
                </a:lnTo>
                <a:lnTo>
                  <a:pt x="113" y="127"/>
                </a:lnTo>
                <a:lnTo>
                  <a:pt x="113" y="127"/>
                </a:lnTo>
                <a:lnTo>
                  <a:pt x="106" y="127"/>
                </a:lnTo>
                <a:lnTo>
                  <a:pt x="106" y="134"/>
                </a:lnTo>
                <a:lnTo>
                  <a:pt x="99" y="127"/>
                </a:lnTo>
                <a:lnTo>
                  <a:pt x="99" y="120"/>
                </a:lnTo>
                <a:lnTo>
                  <a:pt x="99" y="127"/>
                </a:lnTo>
                <a:lnTo>
                  <a:pt x="92" y="134"/>
                </a:lnTo>
                <a:lnTo>
                  <a:pt x="92" y="141"/>
                </a:lnTo>
                <a:lnTo>
                  <a:pt x="92" y="148"/>
                </a:lnTo>
                <a:lnTo>
                  <a:pt x="78" y="148"/>
                </a:lnTo>
                <a:lnTo>
                  <a:pt x="78" y="148"/>
                </a:lnTo>
                <a:lnTo>
                  <a:pt x="78" y="155"/>
                </a:lnTo>
                <a:lnTo>
                  <a:pt x="78" y="162"/>
                </a:lnTo>
                <a:lnTo>
                  <a:pt x="71" y="162"/>
                </a:lnTo>
                <a:lnTo>
                  <a:pt x="64" y="162"/>
                </a:lnTo>
                <a:lnTo>
                  <a:pt x="71" y="169"/>
                </a:lnTo>
                <a:lnTo>
                  <a:pt x="71" y="169"/>
                </a:lnTo>
                <a:lnTo>
                  <a:pt x="64" y="177"/>
                </a:lnTo>
                <a:lnTo>
                  <a:pt x="64" y="177"/>
                </a:lnTo>
                <a:lnTo>
                  <a:pt x="64" y="184"/>
                </a:lnTo>
                <a:lnTo>
                  <a:pt x="64" y="184"/>
                </a:lnTo>
                <a:lnTo>
                  <a:pt x="64" y="191"/>
                </a:lnTo>
                <a:lnTo>
                  <a:pt x="64" y="198"/>
                </a:lnTo>
                <a:lnTo>
                  <a:pt x="64" y="198"/>
                </a:lnTo>
                <a:lnTo>
                  <a:pt x="64" y="205"/>
                </a:lnTo>
                <a:lnTo>
                  <a:pt x="57" y="205"/>
                </a:lnTo>
                <a:lnTo>
                  <a:pt x="57" y="205"/>
                </a:lnTo>
                <a:lnTo>
                  <a:pt x="57" y="212"/>
                </a:lnTo>
                <a:lnTo>
                  <a:pt x="57" y="219"/>
                </a:lnTo>
                <a:lnTo>
                  <a:pt x="57" y="219"/>
                </a:lnTo>
                <a:lnTo>
                  <a:pt x="64" y="219"/>
                </a:lnTo>
                <a:lnTo>
                  <a:pt x="64" y="226"/>
                </a:lnTo>
                <a:lnTo>
                  <a:pt x="64" y="233"/>
                </a:lnTo>
                <a:lnTo>
                  <a:pt x="64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174080" y="4871880"/>
            <a:ext cx="87120" cy="212760"/>
          </a:xfrm>
          <a:custGeom>
            <a:avLst/>
            <a:gdLst/>
            <a:ahLst/>
            <a:rect l="l" t="t" r="r" b="b"/>
            <a:pathLst>
              <a:path w="49" h="134">
                <a:moveTo>
                  <a:pt x="42" y="0"/>
                </a:moveTo>
                <a:lnTo>
                  <a:pt x="49" y="7"/>
                </a:lnTo>
                <a:lnTo>
                  <a:pt x="49" y="28"/>
                </a:lnTo>
                <a:lnTo>
                  <a:pt x="49" y="35"/>
                </a:lnTo>
                <a:lnTo>
                  <a:pt x="49" y="63"/>
                </a:lnTo>
                <a:lnTo>
                  <a:pt x="49" y="77"/>
                </a:lnTo>
                <a:lnTo>
                  <a:pt x="42" y="92"/>
                </a:lnTo>
                <a:lnTo>
                  <a:pt x="42" y="99"/>
                </a:lnTo>
                <a:lnTo>
                  <a:pt x="35" y="106"/>
                </a:lnTo>
                <a:lnTo>
                  <a:pt x="35" y="113"/>
                </a:lnTo>
                <a:lnTo>
                  <a:pt x="35" y="120"/>
                </a:lnTo>
                <a:lnTo>
                  <a:pt x="28" y="120"/>
                </a:lnTo>
                <a:lnTo>
                  <a:pt x="28" y="127"/>
                </a:lnTo>
                <a:lnTo>
                  <a:pt x="28" y="134"/>
                </a:lnTo>
                <a:lnTo>
                  <a:pt x="21" y="127"/>
                </a:lnTo>
                <a:lnTo>
                  <a:pt x="14" y="120"/>
                </a:lnTo>
                <a:lnTo>
                  <a:pt x="7" y="120"/>
                </a:lnTo>
                <a:lnTo>
                  <a:pt x="7" y="113"/>
                </a:lnTo>
                <a:lnTo>
                  <a:pt x="7" y="99"/>
                </a:lnTo>
                <a:lnTo>
                  <a:pt x="0" y="99"/>
                </a:lnTo>
                <a:lnTo>
                  <a:pt x="0" y="92"/>
                </a:lnTo>
                <a:lnTo>
                  <a:pt x="0" y="85"/>
                </a:lnTo>
                <a:lnTo>
                  <a:pt x="0" y="70"/>
                </a:lnTo>
                <a:lnTo>
                  <a:pt x="0" y="70"/>
                </a:lnTo>
                <a:lnTo>
                  <a:pt x="0" y="63"/>
                </a:lnTo>
                <a:lnTo>
                  <a:pt x="0" y="56"/>
                </a:lnTo>
                <a:lnTo>
                  <a:pt x="0" y="49"/>
                </a:lnTo>
                <a:lnTo>
                  <a:pt x="0" y="49"/>
                </a:lnTo>
                <a:lnTo>
                  <a:pt x="0" y="42"/>
                </a:lnTo>
                <a:lnTo>
                  <a:pt x="0" y="42"/>
                </a:lnTo>
                <a:lnTo>
                  <a:pt x="0" y="35"/>
                </a:lnTo>
                <a:lnTo>
                  <a:pt x="7" y="28"/>
                </a:lnTo>
                <a:lnTo>
                  <a:pt x="7" y="35"/>
                </a:lnTo>
                <a:lnTo>
                  <a:pt x="14" y="28"/>
                </a:lnTo>
                <a:lnTo>
                  <a:pt x="21" y="28"/>
                </a:lnTo>
                <a:lnTo>
                  <a:pt x="28" y="21"/>
                </a:lnTo>
                <a:lnTo>
                  <a:pt x="35" y="21"/>
                </a:lnTo>
                <a:lnTo>
                  <a:pt x="42" y="14"/>
                </a:lnTo>
                <a:lnTo>
                  <a:pt x="42" y="7"/>
                </a:lnTo>
                <a:lnTo>
                  <a:pt x="42" y="7"/>
                </a:lnTo>
                <a:lnTo>
                  <a:pt x="42" y="0"/>
                </a:lnTo>
                <a:close/>
              </a:path>
            </a:pathLst>
          </a:custGeom>
          <a:solidFill>
            <a:srgbClr val="d1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047000" y="3336840"/>
            <a:ext cx="755640" cy="986040"/>
          </a:xfrm>
          <a:custGeom>
            <a:avLst/>
            <a:gdLst/>
            <a:ahLst/>
            <a:rect l="l" t="t" r="r" b="b"/>
            <a:pathLst>
              <a:path w="423" h="621">
                <a:moveTo>
                  <a:pt x="240" y="85"/>
                </a:moveTo>
                <a:lnTo>
                  <a:pt x="240" y="85"/>
                </a:lnTo>
                <a:lnTo>
                  <a:pt x="247" y="85"/>
                </a:lnTo>
                <a:lnTo>
                  <a:pt x="254" y="78"/>
                </a:lnTo>
                <a:lnTo>
                  <a:pt x="254" y="85"/>
                </a:lnTo>
                <a:lnTo>
                  <a:pt x="261" y="85"/>
                </a:lnTo>
                <a:lnTo>
                  <a:pt x="268" y="85"/>
                </a:lnTo>
                <a:lnTo>
                  <a:pt x="268" y="78"/>
                </a:lnTo>
                <a:lnTo>
                  <a:pt x="268" y="78"/>
                </a:lnTo>
                <a:lnTo>
                  <a:pt x="275" y="78"/>
                </a:lnTo>
                <a:lnTo>
                  <a:pt x="282" y="70"/>
                </a:lnTo>
                <a:lnTo>
                  <a:pt x="289" y="63"/>
                </a:lnTo>
                <a:lnTo>
                  <a:pt x="296" y="63"/>
                </a:lnTo>
                <a:lnTo>
                  <a:pt x="296" y="70"/>
                </a:lnTo>
                <a:lnTo>
                  <a:pt x="296" y="70"/>
                </a:lnTo>
                <a:lnTo>
                  <a:pt x="303" y="63"/>
                </a:lnTo>
                <a:lnTo>
                  <a:pt x="311" y="56"/>
                </a:lnTo>
                <a:lnTo>
                  <a:pt x="311" y="49"/>
                </a:lnTo>
                <a:lnTo>
                  <a:pt x="318" y="49"/>
                </a:lnTo>
                <a:lnTo>
                  <a:pt x="325" y="49"/>
                </a:lnTo>
                <a:lnTo>
                  <a:pt x="318" y="49"/>
                </a:lnTo>
                <a:lnTo>
                  <a:pt x="311" y="56"/>
                </a:lnTo>
                <a:lnTo>
                  <a:pt x="311" y="63"/>
                </a:lnTo>
                <a:lnTo>
                  <a:pt x="318" y="56"/>
                </a:lnTo>
                <a:lnTo>
                  <a:pt x="325" y="56"/>
                </a:lnTo>
                <a:lnTo>
                  <a:pt x="332" y="49"/>
                </a:lnTo>
                <a:lnTo>
                  <a:pt x="339" y="49"/>
                </a:lnTo>
                <a:lnTo>
                  <a:pt x="339" y="56"/>
                </a:lnTo>
                <a:lnTo>
                  <a:pt x="346" y="63"/>
                </a:lnTo>
                <a:lnTo>
                  <a:pt x="346" y="70"/>
                </a:lnTo>
                <a:lnTo>
                  <a:pt x="353" y="70"/>
                </a:lnTo>
                <a:lnTo>
                  <a:pt x="353" y="78"/>
                </a:lnTo>
                <a:lnTo>
                  <a:pt x="360" y="78"/>
                </a:lnTo>
                <a:lnTo>
                  <a:pt x="360" y="70"/>
                </a:lnTo>
                <a:lnTo>
                  <a:pt x="367" y="78"/>
                </a:lnTo>
                <a:lnTo>
                  <a:pt x="367" y="85"/>
                </a:lnTo>
                <a:lnTo>
                  <a:pt x="367" y="99"/>
                </a:lnTo>
                <a:lnTo>
                  <a:pt x="374" y="99"/>
                </a:lnTo>
                <a:lnTo>
                  <a:pt x="381" y="106"/>
                </a:lnTo>
                <a:lnTo>
                  <a:pt x="388" y="106"/>
                </a:lnTo>
                <a:lnTo>
                  <a:pt x="388" y="113"/>
                </a:lnTo>
                <a:lnTo>
                  <a:pt x="395" y="120"/>
                </a:lnTo>
                <a:lnTo>
                  <a:pt x="395" y="127"/>
                </a:lnTo>
                <a:lnTo>
                  <a:pt x="395" y="141"/>
                </a:lnTo>
                <a:lnTo>
                  <a:pt x="395" y="155"/>
                </a:lnTo>
                <a:lnTo>
                  <a:pt x="388" y="162"/>
                </a:lnTo>
                <a:lnTo>
                  <a:pt x="388" y="176"/>
                </a:lnTo>
                <a:lnTo>
                  <a:pt x="388" y="183"/>
                </a:lnTo>
                <a:lnTo>
                  <a:pt x="395" y="183"/>
                </a:lnTo>
                <a:lnTo>
                  <a:pt x="395" y="190"/>
                </a:lnTo>
                <a:lnTo>
                  <a:pt x="402" y="198"/>
                </a:lnTo>
                <a:lnTo>
                  <a:pt x="402" y="212"/>
                </a:lnTo>
                <a:lnTo>
                  <a:pt x="402" y="219"/>
                </a:lnTo>
                <a:lnTo>
                  <a:pt x="402" y="233"/>
                </a:lnTo>
                <a:lnTo>
                  <a:pt x="402" y="247"/>
                </a:lnTo>
                <a:lnTo>
                  <a:pt x="402" y="254"/>
                </a:lnTo>
                <a:lnTo>
                  <a:pt x="402" y="261"/>
                </a:lnTo>
                <a:lnTo>
                  <a:pt x="409" y="275"/>
                </a:lnTo>
                <a:lnTo>
                  <a:pt x="409" y="282"/>
                </a:lnTo>
                <a:lnTo>
                  <a:pt x="416" y="289"/>
                </a:lnTo>
                <a:lnTo>
                  <a:pt x="423" y="296"/>
                </a:lnTo>
                <a:lnTo>
                  <a:pt x="423" y="296"/>
                </a:lnTo>
                <a:lnTo>
                  <a:pt x="423" y="318"/>
                </a:lnTo>
                <a:lnTo>
                  <a:pt x="416" y="332"/>
                </a:lnTo>
                <a:lnTo>
                  <a:pt x="416" y="339"/>
                </a:lnTo>
                <a:lnTo>
                  <a:pt x="416" y="339"/>
                </a:lnTo>
                <a:lnTo>
                  <a:pt x="416" y="339"/>
                </a:lnTo>
                <a:lnTo>
                  <a:pt x="416" y="339"/>
                </a:lnTo>
                <a:lnTo>
                  <a:pt x="409" y="339"/>
                </a:lnTo>
                <a:lnTo>
                  <a:pt x="402" y="332"/>
                </a:lnTo>
                <a:lnTo>
                  <a:pt x="395" y="325"/>
                </a:lnTo>
                <a:lnTo>
                  <a:pt x="388" y="318"/>
                </a:lnTo>
                <a:lnTo>
                  <a:pt x="388" y="332"/>
                </a:lnTo>
                <a:lnTo>
                  <a:pt x="381" y="339"/>
                </a:lnTo>
                <a:lnTo>
                  <a:pt x="374" y="346"/>
                </a:lnTo>
                <a:lnTo>
                  <a:pt x="360" y="353"/>
                </a:lnTo>
                <a:lnTo>
                  <a:pt x="353" y="353"/>
                </a:lnTo>
                <a:lnTo>
                  <a:pt x="346" y="367"/>
                </a:lnTo>
                <a:lnTo>
                  <a:pt x="332" y="374"/>
                </a:lnTo>
                <a:lnTo>
                  <a:pt x="325" y="374"/>
                </a:lnTo>
                <a:lnTo>
                  <a:pt x="318" y="374"/>
                </a:lnTo>
                <a:lnTo>
                  <a:pt x="311" y="381"/>
                </a:lnTo>
                <a:lnTo>
                  <a:pt x="303" y="381"/>
                </a:lnTo>
                <a:lnTo>
                  <a:pt x="296" y="388"/>
                </a:lnTo>
                <a:lnTo>
                  <a:pt x="296" y="395"/>
                </a:lnTo>
                <a:lnTo>
                  <a:pt x="296" y="395"/>
                </a:lnTo>
                <a:lnTo>
                  <a:pt x="289" y="388"/>
                </a:lnTo>
                <a:lnTo>
                  <a:pt x="282" y="381"/>
                </a:lnTo>
                <a:lnTo>
                  <a:pt x="282" y="381"/>
                </a:lnTo>
                <a:lnTo>
                  <a:pt x="282" y="395"/>
                </a:lnTo>
                <a:lnTo>
                  <a:pt x="289" y="402"/>
                </a:lnTo>
                <a:lnTo>
                  <a:pt x="296" y="409"/>
                </a:lnTo>
                <a:lnTo>
                  <a:pt x="296" y="423"/>
                </a:lnTo>
                <a:lnTo>
                  <a:pt x="296" y="437"/>
                </a:lnTo>
                <a:lnTo>
                  <a:pt x="303" y="452"/>
                </a:lnTo>
                <a:lnTo>
                  <a:pt x="332" y="473"/>
                </a:lnTo>
                <a:lnTo>
                  <a:pt x="339" y="487"/>
                </a:lnTo>
                <a:lnTo>
                  <a:pt x="346" y="494"/>
                </a:lnTo>
                <a:lnTo>
                  <a:pt x="360" y="508"/>
                </a:lnTo>
                <a:lnTo>
                  <a:pt x="367" y="515"/>
                </a:lnTo>
                <a:lnTo>
                  <a:pt x="367" y="522"/>
                </a:lnTo>
                <a:lnTo>
                  <a:pt x="360" y="522"/>
                </a:lnTo>
                <a:lnTo>
                  <a:pt x="353" y="529"/>
                </a:lnTo>
                <a:lnTo>
                  <a:pt x="346" y="536"/>
                </a:lnTo>
                <a:lnTo>
                  <a:pt x="339" y="543"/>
                </a:lnTo>
                <a:lnTo>
                  <a:pt x="325" y="550"/>
                </a:lnTo>
                <a:lnTo>
                  <a:pt x="318" y="565"/>
                </a:lnTo>
                <a:lnTo>
                  <a:pt x="318" y="579"/>
                </a:lnTo>
                <a:lnTo>
                  <a:pt x="325" y="600"/>
                </a:lnTo>
                <a:lnTo>
                  <a:pt x="325" y="607"/>
                </a:lnTo>
                <a:lnTo>
                  <a:pt x="318" y="607"/>
                </a:lnTo>
                <a:lnTo>
                  <a:pt x="311" y="600"/>
                </a:lnTo>
                <a:lnTo>
                  <a:pt x="296" y="600"/>
                </a:lnTo>
                <a:lnTo>
                  <a:pt x="289" y="593"/>
                </a:lnTo>
                <a:lnTo>
                  <a:pt x="282" y="600"/>
                </a:lnTo>
                <a:lnTo>
                  <a:pt x="275" y="600"/>
                </a:lnTo>
                <a:lnTo>
                  <a:pt x="261" y="600"/>
                </a:lnTo>
                <a:lnTo>
                  <a:pt x="254" y="600"/>
                </a:lnTo>
                <a:lnTo>
                  <a:pt x="247" y="607"/>
                </a:lnTo>
                <a:lnTo>
                  <a:pt x="233" y="614"/>
                </a:lnTo>
                <a:lnTo>
                  <a:pt x="226" y="614"/>
                </a:lnTo>
                <a:lnTo>
                  <a:pt x="212" y="607"/>
                </a:lnTo>
                <a:lnTo>
                  <a:pt x="198" y="607"/>
                </a:lnTo>
                <a:lnTo>
                  <a:pt x="191" y="607"/>
                </a:lnTo>
                <a:lnTo>
                  <a:pt x="191" y="614"/>
                </a:lnTo>
                <a:lnTo>
                  <a:pt x="184" y="621"/>
                </a:lnTo>
                <a:lnTo>
                  <a:pt x="176" y="614"/>
                </a:lnTo>
                <a:lnTo>
                  <a:pt x="169" y="607"/>
                </a:lnTo>
                <a:lnTo>
                  <a:pt x="162" y="600"/>
                </a:lnTo>
                <a:lnTo>
                  <a:pt x="155" y="600"/>
                </a:lnTo>
                <a:lnTo>
                  <a:pt x="148" y="607"/>
                </a:lnTo>
                <a:lnTo>
                  <a:pt x="141" y="600"/>
                </a:lnTo>
                <a:lnTo>
                  <a:pt x="134" y="593"/>
                </a:lnTo>
                <a:lnTo>
                  <a:pt x="120" y="593"/>
                </a:lnTo>
                <a:lnTo>
                  <a:pt x="113" y="586"/>
                </a:lnTo>
                <a:lnTo>
                  <a:pt x="92" y="593"/>
                </a:lnTo>
                <a:lnTo>
                  <a:pt x="78" y="593"/>
                </a:lnTo>
                <a:lnTo>
                  <a:pt x="64" y="593"/>
                </a:lnTo>
                <a:lnTo>
                  <a:pt x="56" y="593"/>
                </a:lnTo>
                <a:lnTo>
                  <a:pt x="49" y="586"/>
                </a:lnTo>
                <a:lnTo>
                  <a:pt x="49" y="586"/>
                </a:lnTo>
                <a:lnTo>
                  <a:pt x="49" y="579"/>
                </a:lnTo>
                <a:lnTo>
                  <a:pt x="49" y="572"/>
                </a:lnTo>
                <a:lnTo>
                  <a:pt x="49" y="557"/>
                </a:lnTo>
                <a:lnTo>
                  <a:pt x="49" y="543"/>
                </a:lnTo>
                <a:lnTo>
                  <a:pt x="64" y="522"/>
                </a:lnTo>
                <a:lnTo>
                  <a:pt x="64" y="508"/>
                </a:lnTo>
                <a:lnTo>
                  <a:pt x="78" y="501"/>
                </a:lnTo>
                <a:lnTo>
                  <a:pt x="85" y="487"/>
                </a:lnTo>
                <a:lnTo>
                  <a:pt x="85" y="480"/>
                </a:lnTo>
                <a:lnTo>
                  <a:pt x="78" y="473"/>
                </a:lnTo>
                <a:lnTo>
                  <a:pt x="64" y="466"/>
                </a:lnTo>
                <a:lnTo>
                  <a:pt x="42" y="452"/>
                </a:lnTo>
                <a:lnTo>
                  <a:pt x="35" y="452"/>
                </a:lnTo>
                <a:lnTo>
                  <a:pt x="21" y="452"/>
                </a:lnTo>
                <a:lnTo>
                  <a:pt x="21" y="437"/>
                </a:lnTo>
                <a:lnTo>
                  <a:pt x="14" y="430"/>
                </a:lnTo>
                <a:lnTo>
                  <a:pt x="7" y="423"/>
                </a:lnTo>
                <a:lnTo>
                  <a:pt x="7" y="416"/>
                </a:lnTo>
                <a:lnTo>
                  <a:pt x="7" y="416"/>
                </a:lnTo>
                <a:lnTo>
                  <a:pt x="7" y="416"/>
                </a:lnTo>
                <a:lnTo>
                  <a:pt x="7" y="402"/>
                </a:lnTo>
                <a:lnTo>
                  <a:pt x="7" y="395"/>
                </a:lnTo>
                <a:lnTo>
                  <a:pt x="0" y="388"/>
                </a:lnTo>
                <a:lnTo>
                  <a:pt x="7" y="381"/>
                </a:lnTo>
                <a:lnTo>
                  <a:pt x="7" y="374"/>
                </a:lnTo>
                <a:lnTo>
                  <a:pt x="0" y="367"/>
                </a:lnTo>
                <a:lnTo>
                  <a:pt x="0" y="367"/>
                </a:lnTo>
                <a:lnTo>
                  <a:pt x="7" y="353"/>
                </a:lnTo>
                <a:lnTo>
                  <a:pt x="14" y="346"/>
                </a:lnTo>
                <a:lnTo>
                  <a:pt x="7" y="339"/>
                </a:lnTo>
                <a:lnTo>
                  <a:pt x="7" y="332"/>
                </a:lnTo>
                <a:lnTo>
                  <a:pt x="7" y="325"/>
                </a:lnTo>
                <a:lnTo>
                  <a:pt x="7" y="325"/>
                </a:lnTo>
                <a:lnTo>
                  <a:pt x="7" y="318"/>
                </a:lnTo>
                <a:lnTo>
                  <a:pt x="7" y="310"/>
                </a:lnTo>
                <a:lnTo>
                  <a:pt x="0" y="296"/>
                </a:lnTo>
                <a:lnTo>
                  <a:pt x="7" y="289"/>
                </a:lnTo>
                <a:lnTo>
                  <a:pt x="7" y="289"/>
                </a:lnTo>
                <a:lnTo>
                  <a:pt x="14" y="268"/>
                </a:lnTo>
                <a:lnTo>
                  <a:pt x="14" y="261"/>
                </a:lnTo>
                <a:lnTo>
                  <a:pt x="14" y="247"/>
                </a:lnTo>
                <a:lnTo>
                  <a:pt x="14" y="233"/>
                </a:lnTo>
                <a:lnTo>
                  <a:pt x="14" y="226"/>
                </a:lnTo>
                <a:lnTo>
                  <a:pt x="21" y="226"/>
                </a:lnTo>
                <a:lnTo>
                  <a:pt x="35" y="233"/>
                </a:lnTo>
                <a:lnTo>
                  <a:pt x="42" y="233"/>
                </a:lnTo>
                <a:lnTo>
                  <a:pt x="42" y="226"/>
                </a:lnTo>
                <a:lnTo>
                  <a:pt x="49" y="212"/>
                </a:lnTo>
                <a:lnTo>
                  <a:pt x="56" y="212"/>
                </a:lnTo>
                <a:lnTo>
                  <a:pt x="64" y="198"/>
                </a:lnTo>
                <a:lnTo>
                  <a:pt x="64" y="190"/>
                </a:lnTo>
                <a:lnTo>
                  <a:pt x="49" y="183"/>
                </a:lnTo>
                <a:lnTo>
                  <a:pt x="49" y="169"/>
                </a:lnTo>
                <a:lnTo>
                  <a:pt x="56" y="169"/>
                </a:lnTo>
                <a:lnTo>
                  <a:pt x="64" y="162"/>
                </a:lnTo>
                <a:lnTo>
                  <a:pt x="64" y="155"/>
                </a:lnTo>
                <a:lnTo>
                  <a:pt x="71" y="148"/>
                </a:lnTo>
                <a:lnTo>
                  <a:pt x="71" y="134"/>
                </a:lnTo>
                <a:lnTo>
                  <a:pt x="78" y="127"/>
                </a:lnTo>
                <a:lnTo>
                  <a:pt x="78" y="127"/>
                </a:lnTo>
                <a:lnTo>
                  <a:pt x="92" y="127"/>
                </a:lnTo>
                <a:lnTo>
                  <a:pt x="92" y="134"/>
                </a:lnTo>
                <a:lnTo>
                  <a:pt x="92" y="134"/>
                </a:lnTo>
                <a:lnTo>
                  <a:pt x="92" y="127"/>
                </a:lnTo>
                <a:lnTo>
                  <a:pt x="92" y="120"/>
                </a:lnTo>
                <a:lnTo>
                  <a:pt x="85" y="120"/>
                </a:lnTo>
                <a:lnTo>
                  <a:pt x="78" y="113"/>
                </a:lnTo>
                <a:lnTo>
                  <a:pt x="78" y="113"/>
                </a:lnTo>
                <a:lnTo>
                  <a:pt x="78" y="113"/>
                </a:lnTo>
                <a:lnTo>
                  <a:pt x="78" y="106"/>
                </a:lnTo>
                <a:lnTo>
                  <a:pt x="85" y="99"/>
                </a:lnTo>
                <a:lnTo>
                  <a:pt x="85" y="92"/>
                </a:lnTo>
                <a:lnTo>
                  <a:pt x="92" y="92"/>
                </a:lnTo>
                <a:lnTo>
                  <a:pt x="106" y="92"/>
                </a:lnTo>
                <a:lnTo>
                  <a:pt x="120" y="99"/>
                </a:lnTo>
                <a:lnTo>
                  <a:pt x="127" y="106"/>
                </a:lnTo>
                <a:lnTo>
                  <a:pt x="127" y="113"/>
                </a:lnTo>
                <a:lnTo>
                  <a:pt x="127" y="113"/>
                </a:lnTo>
                <a:lnTo>
                  <a:pt x="134" y="106"/>
                </a:lnTo>
                <a:lnTo>
                  <a:pt x="134" y="113"/>
                </a:lnTo>
                <a:lnTo>
                  <a:pt x="141" y="120"/>
                </a:lnTo>
                <a:lnTo>
                  <a:pt x="148" y="127"/>
                </a:lnTo>
                <a:lnTo>
                  <a:pt x="141" y="113"/>
                </a:lnTo>
                <a:lnTo>
                  <a:pt x="141" y="106"/>
                </a:lnTo>
                <a:lnTo>
                  <a:pt x="141" y="92"/>
                </a:lnTo>
                <a:lnTo>
                  <a:pt x="148" y="92"/>
                </a:lnTo>
                <a:lnTo>
                  <a:pt x="148" y="85"/>
                </a:lnTo>
                <a:lnTo>
                  <a:pt x="155" y="85"/>
                </a:lnTo>
                <a:lnTo>
                  <a:pt x="169" y="85"/>
                </a:lnTo>
                <a:lnTo>
                  <a:pt x="169" y="85"/>
                </a:lnTo>
                <a:lnTo>
                  <a:pt x="162" y="78"/>
                </a:lnTo>
                <a:lnTo>
                  <a:pt x="155" y="78"/>
                </a:lnTo>
                <a:lnTo>
                  <a:pt x="162" y="70"/>
                </a:lnTo>
                <a:lnTo>
                  <a:pt x="162" y="70"/>
                </a:lnTo>
                <a:lnTo>
                  <a:pt x="162" y="63"/>
                </a:lnTo>
                <a:lnTo>
                  <a:pt x="162" y="63"/>
                </a:lnTo>
                <a:lnTo>
                  <a:pt x="155" y="56"/>
                </a:lnTo>
                <a:lnTo>
                  <a:pt x="162" y="49"/>
                </a:lnTo>
                <a:lnTo>
                  <a:pt x="155" y="49"/>
                </a:lnTo>
                <a:lnTo>
                  <a:pt x="155" y="42"/>
                </a:lnTo>
                <a:lnTo>
                  <a:pt x="155" y="42"/>
                </a:lnTo>
                <a:lnTo>
                  <a:pt x="155" y="42"/>
                </a:lnTo>
                <a:lnTo>
                  <a:pt x="162" y="35"/>
                </a:lnTo>
                <a:lnTo>
                  <a:pt x="169" y="35"/>
                </a:lnTo>
                <a:lnTo>
                  <a:pt x="162" y="28"/>
                </a:lnTo>
                <a:lnTo>
                  <a:pt x="162" y="21"/>
                </a:lnTo>
                <a:lnTo>
                  <a:pt x="155" y="14"/>
                </a:lnTo>
                <a:lnTo>
                  <a:pt x="155" y="7"/>
                </a:lnTo>
                <a:lnTo>
                  <a:pt x="155" y="0"/>
                </a:lnTo>
                <a:lnTo>
                  <a:pt x="155" y="0"/>
                </a:lnTo>
                <a:lnTo>
                  <a:pt x="162" y="0"/>
                </a:lnTo>
                <a:lnTo>
                  <a:pt x="184" y="7"/>
                </a:lnTo>
                <a:lnTo>
                  <a:pt x="184" y="7"/>
                </a:lnTo>
                <a:lnTo>
                  <a:pt x="191" y="0"/>
                </a:lnTo>
                <a:lnTo>
                  <a:pt x="191" y="0"/>
                </a:lnTo>
                <a:lnTo>
                  <a:pt x="191" y="7"/>
                </a:lnTo>
                <a:lnTo>
                  <a:pt x="191" y="7"/>
                </a:lnTo>
                <a:lnTo>
                  <a:pt x="198" y="14"/>
                </a:lnTo>
                <a:lnTo>
                  <a:pt x="205" y="14"/>
                </a:lnTo>
                <a:lnTo>
                  <a:pt x="205" y="21"/>
                </a:lnTo>
                <a:lnTo>
                  <a:pt x="205" y="28"/>
                </a:lnTo>
                <a:lnTo>
                  <a:pt x="205" y="35"/>
                </a:lnTo>
                <a:lnTo>
                  <a:pt x="205" y="42"/>
                </a:lnTo>
                <a:lnTo>
                  <a:pt x="212" y="42"/>
                </a:lnTo>
                <a:lnTo>
                  <a:pt x="212" y="49"/>
                </a:lnTo>
                <a:lnTo>
                  <a:pt x="219" y="49"/>
                </a:lnTo>
                <a:lnTo>
                  <a:pt x="219" y="42"/>
                </a:lnTo>
                <a:lnTo>
                  <a:pt x="226" y="49"/>
                </a:lnTo>
                <a:lnTo>
                  <a:pt x="233" y="49"/>
                </a:lnTo>
                <a:lnTo>
                  <a:pt x="233" y="56"/>
                </a:lnTo>
                <a:lnTo>
                  <a:pt x="247" y="49"/>
                </a:lnTo>
                <a:lnTo>
                  <a:pt x="247" y="49"/>
                </a:lnTo>
                <a:lnTo>
                  <a:pt x="254" y="49"/>
                </a:lnTo>
                <a:lnTo>
                  <a:pt x="254" y="63"/>
                </a:lnTo>
                <a:lnTo>
                  <a:pt x="247" y="63"/>
                </a:lnTo>
                <a:lnTo>
                  <a:pt x="240" y="70"/>
                </a:lnTo>
                <a:lnTo>
                  <a:pt x="240" y="78"/>
                </a:lnTo>
                <a:lnTo>
                  <a:pt x="240" y="85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8485200" y="5465880"/>
            <a:ext cx="252360" cy="245880"/>
          </a:xfrm>
          <a:custGeom>
            <a:avLst/>
            <a:gdLst/>
            <a:ahLst/>
            <a:rect l="l" t="t" r="r" b="b"/>
            <a:pathLst>
              <a:path w="141" h="155">
                <a:moveTo>
                  <a:pt x="49" y="0"/>
                </a:moveTo>
                <a:lnTo>
                  <a:pt x="42" y="7"/>
                </a:lnTo>
                <a:lnTo>
                  <a:pt x="35" y="7"/>
                </a:lnTo>
                <a:lnTo>
                  <a:pt x="21" y="21"/>
                </a:lnTo>
                <a:lnTo>
                  <a:pt x="7" y="14"/>
                </a:lnTo>
                <a:lnTo>
                  <a:pt x="0" y="42"/>
                </a:lnTo>
                <a:lnTo>
                  <a:pt x="0" y="49"/>
                </a:lnTo>
                <a:lnTo>
                  <a:pt x="7" y="63"/>
                </a:lnTo>
                <a:lnTo>
                  <a:pt x="21" y="70"/>
                </a:lnTo>
                <a:lnTo>
                  <a:pt x="35" y="85"/>
                </a:lnTo>
                <a:lnTo>
                  <a:pt x="28" y="106"/>
                </a:lnTo>
                <a:lnTo>
                  <a:pt x="35" y="120"/>
                </a:lnTo>
                <a:lnTo>
                  <a:pt x="42" y="127"/>
                </a:lnTo>
                <a:lnTo>
                  <a:pt x="49" y="134"/>
                </a:lnTo>
                <a:lnTo>
                  <a:pt x="49" y="120"/>
                </a:lnTo>
                <a:lnTo>
                  <a:pt x="56" y="106"/>
                </a:lnTo>
                <a:lnTo>
                  <a:pt x="63" y="113"/>
                </a:lnTo>
                <a:lnTo>
                  <a:pt x="70" y="120"/>
                </a:lnTo>
                <a:lnTo>
                  <a:pt x="77" y="141"/>
                </a:lnTo>
                <a:lnTo>
                  <a:pt x="84" y="155"/>
                </a:lnTo>
                <a:lnTo>
                  <a:pt x="84" y="155"/>
                </a:lnTo>
                <a:lnTo>
                  <a:pt x="91" y="148"/>
                </a:lnTo>
                <a:lnTo>
                  <a:pt x="91" y="127"/>
                </a:lnTo>
                <a:lnTo>
                  <a:pt x="98" y="120"/>
                </a:lnTo>
                <a:lnTo>
                  <a:pt x="105" y="134"/>
                </a:lnTo>
                <a:lnTo>
                  <a:pt x="119" y="141"/>
                </a:lnTo>
                <a:lnTo>
                  <a:pt x="127" y="148"/>
                </a:lnTo>
                <a:lnTo>
                  <a:pt x="119" y="120"/>
                </a:lnTo>
                <a:lnTo>
                  <a:pt x="112" y="85"/>
                </a:lnTo>
                <a:lnTo>
                  <a:pt x="98" y="78"/>
                </a:lnTo>
                <a:lnTo>
                  <a:pt x="98" y="63"/>
                </a:lnTo>
                <a:lnTo>
                  <a:pt x="98" y="63"/>
                </a:lnTo>
                <a:lnTo>
                  <a:pt x="112" y="63"/>
                </a:lnTo>
                <a:lnTo>
                  <a:pt x="119" y="70"/>
                </a:lnTo>
                <a:lnTo>
                  <a:pt x="119" y="78"/>
                </a:lnTo>
                <a:lnTo>
                  <a:pt x="127" y="78"/>
                </a:lnTo>
                <a:lnTo>
                  <a:pt x="134" y="70"/>
                </a:lnTo>
                <a:lnTo>
                  <a:pt x="141" y="63"/>
                </a:lnTo>
                <a:lnTo>
                  <a:pt x="141" y="56"/>
                </a:lnTo>
                <a:lnTo>
                  <a:pt x="134" y="56"/>
                </a:lnTo>
                <a:lnTo>
                  <a:pt x="127" y="49"/>
                </a:lnTo>
                <a:lnTo>
                  <a:pt x="119" y="42"/>
                </a:lnTo>
                <a:lnTo>
                  <a:pt x="112" y="35"/>
                </a:lnTo>
                <a:lnTo>
                  <a:pt x="112" y="21"/>
                </a:lnTo>
                <a:lnTo>
                  <a:pt x="105" y="21"/>
                </a:lnTo>
                <a:lnTo>
                  <a:pt x="77" y="14"/>
                </a:lnTo>
                <a:lnTo>
                  <a:pt x="63" y="7"/>
                </a:lnTo>
                <a:lnTo>
                  <a:pt x="56" y="7"/>
                </a:lnTo>
                <a:lnTo>
                  <a:pt x="49" y="7"/>
                </a:lnTo>
                <a:lnTo>
                  <a:pt x="49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8786880" y="5791320"/>
            <a:ext cx="314280" cy="77760"/>
          </a:xfrm>
          <a:custGeom>
            <a:avLst/>
            <a:gdLst/>
            <a:ahLst/>
            <a:rect l="l" t="t" r="r" b="b"/>
            <a:pathLst>
              <a:path w="176" h="49">
                <a:moveTo>
                  <a:pt x="92" y="7"/>
                </a:moveTo>
                <a:lnTo>
                  <a:pt x="85" y="7"/>
                </a:lnTo>
                <a:lnTo>
                  <a:pt x="70" y="14"/>
                </a:lnTo>
                <a:lnTo>
                  <a:pt x="49" y="21"/>
                </a:lnTo>
                <a:lnTo>
                  <a:pt x="42" y="14"/>
                </a:lnTo>
                <a:lnTo>
                  <a:pt x="35" y="14"/>
                </a:lnTo>
                <a:lnTo>
                  <a:pt x="35" y="7"/>
                </a:lnTo>
                <a:lnTo>
                  <a:pt x="28" y="0"/>
                </a:lnTo>
                <a:lnTo>
                  <a:pt x="21" y="7"/>
                </a:lnTo>
                <a:lnTo>
                  <a:pt x="14" y="0"/>
                </a:lnTo>
                <a:lnTo>
                  <a:pt x="7" y="0"/>
                </a:lnTo>
                <a:lnTo>
                  <a:pt x="7" y="14"/>
                </a:lnTo>
                <a:lnTo>
                  <a:pt x="0" y="14"/>
                </a:lnTo>
                <a:lnTo>
                  <a:pt x="0" y="35"/>
                </a:lnTo>
                <a:lnTo>
                  <a:pt x="7" y="35"/>
                </a:lnTo>
                <a:lnTo>
                  <a:pt x="14" y="35"/>
                </a:lnTo>
                <a:lnTo>
                  <a:pt x="28" y="35"/>
                </a:lnTo>
                <a:lnTo>
                  <a:pt x="42" y="35"/>
                </a:lnTo>
                <a:lnTo>
                  <a:pt x="49" y="35"/>
                </a:lnTo>
                <a:lnTo>
                  <a:pt x="56" y="35"/>
                </a:lnTo>
                <a:lnTo>
                  <a:pt x="63" y="35"/>
                </a:lnTo>
                <a:lnTo>
                  <a:pt x="70" y="42"/>
                </a:lnTo>
                <a:lnTo>
                  <a:pt x="85" y="49"/>
                </a:lnTo>
                <a:lnTo>
                  <a:pt x="99" y="49"/>
                </a:lnTo>
                <a:lnTo>
                  <a:pt x="113" y="42"/>
                </a:lnTo>
                <a:lnTo>
                  <a:pt x="120" y="42"/>
                </a:lnTo>
                <a:lnTo>
                  <a:pt x="127" y="35"/>
                </a:lnTo>
                <a:lnTo>
                  <a:pt x="141" y="35"/>
                </a:lnTo>
                <a:lnTo>
                  <a:pt x="155" y="28"/>
                </a:lnTo>
                <a:lnTo>
                  <a:pt x="162" y="35"/>
                </a:lnTo>
                <a:lnTo>
                  <a:pt x="176" y="14"/>
                </a:lnTo>
                <a:lnTo>
                  <a:pt x="169" y="7"/>
                </a:lnTo>
                <a:lnTo>
                  <a:pt x="162" y="14"/>
                </a:lnTo>
                <a:lnTo>
                  <a:pt x="155" y="14"/>
                </a:lnTo>
                <a:lnTo>
                  <a:pt x="148" y="21"/>
                </a:lnTo>
                <a:lnTo>
                  <a:pt x="141" y="14"/>
                </a:lnTo>
                <a:lnTo>
                  <a:pt x="134" y="7"/>
                </a:lnTo>
                <a:lnTo>
                  <a:pt x="120" y="14"/>
                </a:lnTo>
                <a:lnTo>
                  <a:pt x="113" y="14"/>
                </a:lnTo>
                <a:lnTo>
                  <a:pt x="99" y="14"/>
                </a:lnTo>
                <a:lnTo>
                  <a:pt x="92" y="14"/>
                </a:lnTo>
                <a:lnTo>
                  <a:pt x="92" y="7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8988480" y="4726080"/>
            <a:ext cx="1020600" cy="885600"/>
          </a:xfrm>
          <a:custGeom>
            <a:avLst/>
            <a:gdLst/>
            <a:ahLst/>
            <a:rect l="l" t="t" r="r" b="b"/>
            <a:pathLst>
              <a:path w="571" h="558">
                <a:moveTo>
                  <a:pt x="571" y="35"/>
                </a:moveTo>
                <a:lnTo>
                  <a:pt x="571" y="35"/>
                </a:lnTo>
                <a:lnTo>
                  <a:pt x="550" y="42"/>
                </a:lnTo>
                <a:lnTo>
                  <a:pt x="522" y="14"/>
                </a:lnTo>
                <a:lnTo>
                  <a:pt x="480" y="21"/>
                </a:lnTo>
                <a:lnTo>
                  <a:pt x="473" y="14"/>
                </a:lnTo>
                <a:lnTo>
                  <a:pt x="473" y="7"/>
                </a:lnTo>
                <a:lnTo>
                  <a:pt x="466" y="0"/>
                </a:lnTo>
                <a:lnTo>
                  <a:pt x="458" y="7"/>
                </a:lnTo>
                <a:lnTo>
                  <a:pt x="444" y="14"/>
                </a:lnTo>
                <a:lnTo>
                  <a:pt x="430" y="21"/>
                </a:lnTo>
                <a:lnTo>
                  <a:pt x="409" y="28"/>
                </a:lnTo>
                <a:lnTo>
                  <a:pt x="388" y="35"/>
                </a:lnTo>
                <a:lnTo>
                  <a:pt x="374" y="35"/>
                </a:lnTo>
                <a:lnTo>
                  <a:pt x="353" y="49"/>
                </a:lnTo>
                <a:lnTo>
                  <a:pt x="331" y="64"/>
                </a:lnTo>
                <a:lnTo>
                  <a:pt x="317" y="78"/>
                </a:lnTo>
                <a:lnTo>
                  <a:pt x="310" y="92"/>
                </a:lnTo>
                <a:lnTo>
                  <a:pt x="296" y="99"/>
                </a:lnTo>
                <a:lnTo>
                  <a:pt x="289" y="113"/>
                </a:lnTo>
                <a:lnTo>
                  <a:pt x="282" y="120"/>
                </a:lnTo>
                <a:lnTo>
                  <a:pt x="275" y="141"/>
                </a:lnTo>
                <a:lnTo>
                  <a:pt x="261" y="148"/>
                </a:lnTo>
                <a:lnTo>
                  <a:pt x="254" y="148"/>
                </a:lnTo>
                <a:lnTo>
                  <a:pt x="240" y="148"/>
                </a:lnTo>
                <a:lnTo>
                  <a:pt x="240" y="155"/>
                </a:lnTo>
                <a:lnTo>
                  <a:pt x="226" y="155"/>
                </a:lnTo>
                <a:lnTo>
                  <a:pt x="219" y="148"/>
                </a:lnTo>
                <a:lnTo>
                  <a:pt x="204" y="155"/>
                </a:lnTo>
                <a:lnTo>
                  <a:pt x="190" y="155"/>
                </a:lnTo>
                <a:lnTo>
                  <a:pt x="176" y="162"/>
                </a:lnTo>
                <a:lnTo>
                  <a:pt x="162" y="162"/>
                </a:lnTo>
                <a:lnTo>
                  <a:pt x="155" y="162"/>
                </a:lnTo>
                <a:lnTo>
                  <a:pt x="155" y="155"/>
                </a:lnTo>
                <a:lnTo>
                  <a:pt x="148" y="169"/>
                </a:lnTo>
                <a:lnTo>
                  <a:pt x="148" y="184"/>
                </a:lnTo>
                <a:lnTo>
                  <a:pt x="155" y="184"/>
                </a:lnTo>
                <a:lnTo>
                  <a:pt x="155" y="191"/>
                </a:lnTo>
                <a:lnTo>
                  <a:pt x="162" y="191"/>
                </a:lnTo>
                <a:lnTo>
                  <a:pt x="169" y="191"/>
                </a:lnTo>
                <a:lnTo>
                  <a:pt x="169" y="191"/>
                </a:lnTo>
                <a:lnTo>
                  <a:pt x="183" y="191"/>
                </a:lnTo>
                <a:lnTo>
                  <a:pt x="190" y="191"/>
                </a:lnTo>
                <a:lnTo>
                  <a:pt x="197" y="191"/>
                </a:lnTo>
                <a:lnTo>
                  <a:pt x="197" y="191"/>
                </a:lnTo>
                <a:lnTo>
                  <a:pt x="176" y="198"/>
                </a:lnTo>
                <a:lnTo>
                  <a:pt x="162" y="205"/>
                </a:lnTo>
                <a:lnTo>
                  <a:pt x="155" y="205"/>
                </a:lnTo>
                <a:lnTo>
                  <a:pt x="141" y="212"/>
                </a:lnTo>
                <a:lnTo>
                  <a:pt x="148" y="219"/>
                </a:lnTo>
                <a:lnTo>
                  <a:pt x="155" y="219"/>
                </a:lnTo>
                <a:lnTo>
                  <a:pt x="155" y="226"/>
                </a:lnTo>
                <a:lnTo>
                  <a:pt x="141" y="233"/>
                </a:lnTo>
                <a:lnTo>
                  <a:pt x="113" y="233"/>
                </a:lnTo>
                <a:lnTo>
                  <a:pt x="99" y="240"/>
                </a:lnTo>
                <a:lnTo>
                  <a:pt x="92" y="240"/>
                </a:lnTo>
                <a:lnTo>
                  <a:pt x="92" y="233"/>
                </a:lnTo>
                <a:lnTo>
                  <a:pt x="84" y="233"/>
                </a:lnTo>
                <a:lnTo>
                  <a:pt x="77" y="233"/>
                </a:lnTo>
                <a:lnTo>
                  <a:pt x="77" y="240"/>
                </a:lnTo>
                <a:lnTo>
                  <a:pt x="84" y="247"/>
                </a:lnTo>
                <a:lnTo>
                  <a:pt x="70" y="254"/>
                </a:lnTo>
                <a:lnTo>
                  <a:pt x="63" y="247"/>
                </a:lnTo>
                <a:lnTo>
                  <a:pt x="56" y="247"/>
                </a:lnTo>
                <a:lnTo>
                  <a:pt x="42" y="254"/>
                </a:lnTo>
                <a:lnTo>
                  <a:pt x="35" y="254"/>
                </a:lnTo>
                <a:lnTo>
                  <a:pt x="28" y="254"/>
                </a:lnTo>
                <a:lnTo>
                  <a:pt x="21" y="268"/>
                </a:lnTo>
                <a:lnTo>
                  <a:pt x="14" y="275"/>
                </a:lnTo>
                <a:lnTo>
                  <a:pt x="7" y="289"/>
                </a:lnTo>
                <a:lnTo>
                  <a:pt x="0" y="289"/>
                </a:lnTo>
                <a:lnTo>
                  <a:pt x="0" y="304"/>
                </a:lnTo>
                <a:lnTo>
                  <a:pt x="0" y="325"/>
                </a:lnTo>
                <a:lnTo>
                  <a:pt x="0" y="332"/>
                </a:lnTo>
                <a:lnTo>
                  <a:pt x="7" y="332"/>
                </a:lnTo>
                <a:lnTo>
                  <a:pt x="14" y="332"/>
                </a:lnTo>
                <a:lnTo>
                  <a:pt x="28" y="325"/>
                </a:lnTo>
                <a:lnTo>
                  <a:pt x="35" y="325"/>
                </a:lnTo>
                <a:lnTo>
                  <a:pt x="42" y="318"/>
                </a:lnTo>
                <a:lnTo>
                  <a:pt x="42" y="325"/>
                </a:lnTo>
                <a:lnTo>
                  <a:pt x="35" y="339"/>
                </a:lnTo>
                <a:lnTo>
                  <a:pt x="35" y="353"/>
                </a:lnTo>
                <a:lnTo>
                  <a:pt x="42" y="360"/>
                </a:lnTo>
                <a:lnTo>
                  <a:pt x="49" y="367"/>
                </a:lnTo>
                <a:lnTo>
                  <a:pt x="56" y="367"/>
                </a:lnTo>
                <a:lnTo>
                  <a:pt x="56" y="374"/>
                </a:lnTo>
                <a:lnTo>
                  <a:pt x="49" y="388"/>
                </a:lnTo>
                <a:lnTo>
                  <a:pt x="49" y="395"/>
                </a:lnTo>
                <a:lnTo>
                  <a:pt x="56" y="402"/>
                </a:lnTo>
                <a:lnTo>
                  <a:pt x="70" y="409"/>
                </a:lnTo>
                <a:lnTo>
                  <a:pt x="70" y="409"/>
                </a:lnTo>
                <a:lnTo>
                  <a:pt x="56" y="409"/>
                </a:lnTo>
                <a:lnTo>
                  <a:pt x="49" y="417"/>
                </a:lnTo>
                <a:lnTo>
                  <a:pt x="42" y="417"/>
                </a:lnTo>
                <a:lnTo>
                  <a:pt x="35" y="395"/>
                </a:lnTo>
                <a:lnTo>
                  <a:pt x="28" y="395"/>
                </a:lnTo>
                <a:lnTo>
                  <a:pt x="28" y="402"/>
                </a:lnTo>
                <a:lnTo>
                  <a:pt x="28" y="409"/>
                </a:lnTo>
                <a:lnTo>
                  <a:pt x="28" y="424"/>
                </a:lnTo>
                <a:lnTo>
                  <a:pt x="21" y="424"/>
                </a:lnTo>
                <a:lnTo>
                  <a:pt x="28" y="431"/>
                </a:lnTo>
                <a:lnTo>
                  <a:pt x="28" y="438"/>
                </a:lnTo>
                <a:lnTo>
                  <a:pt x="35" y="438"/>
                </a:lnTo>
                <a:lnTo>
                  <a:pt x="42" y="438"/>
                </a:lnTo>
                <a:lnTo>
                  <a:pt x="49" y="431"/>
                </a:lnTo>
                <a:lnTo>
                  <a:pt x="56" y="438"/>
                </a:lnTo>
                <a:lnTo>
                  <a:pt x="63" y="438"/>
                </a:lnTo>
                <a:lnTo>
                  <a:pt x="70" y="438"/>
                </a:lnTo>
                <a:lnTo>
                  <a:pt x="77" y="445"/>
                </a:lnTo>
                <a:lnTo>
                  <a:pt x="84" y="452"/>
                </a:lnTo>
                <a:lnTo>
                  <a:pt x="84" y="466"/>
                </a:lnTo>
                <a:lnTo>
                  <a:pt x="77" y="466"/>
                </a:lnTo>
                <a:lnTo>
                  <a:pt x="84" y="473"/>
                </a:lnTo>
                <a:lnTo>
                  <a:pt x="92" y="473"/>
                </a:lnTo>
                <a:lnTo>
                  <a:pt x="92" y="473"/>
                </a:lnTo>
                <a:lnTo>
                  <a:pt x="99" y="466"/>
                </a:lnTo>
                <a:lnTo>
                  <a:pt x="99" y="473"/>
                </a:lnTo>
                <a:lnTo>
                  <a:pt x="92" y="480"/>
                </a:lnTo>
                <a:lnTo>
                  <a:pt x="92" y="487"/>
                </a:lnTo>
                <a:lnTo>
                  <a:pt x="99" y="487"/>
                </a:lnTo>
                <a:lnTo>
                  <a:pt x="106" y="494"/>
                </a:lnTo>
                <a:lnTo>
                  <a:pt x="113" y="494"/>
                </a:lnTo>
                <a:lnTo>
                  <a:pt x="113" y="501"/>
                </a:lnTo>
                <a:lnTo>
                  <a:pt x="106" y="508"/>
                </a:lnTo>
                <a:lnTo>
                  <a:pt x="106" y="515"/>
                </a:lnTo>
                <a:lnTo>
                  <a:pt x="106" y="522"/>
                </a:lnTo>
                <a:lnTo>
                  <a:pt x="134" y="515"/>
                </a:lnTo>
                <a:lnTo>
                  <a:pt x="141" y="508"/>
                </a:lnTo>
                <a:lnTo>
                  <a:pt x="155" y="508"/>
                </a:lnTo>
                <a:lnTo>
                  <a:pt x="162" y="501"/>
                </a:lnTo>
                <a:lnTo>
                  <a:pt x="162" y="508"/>
                </a:lnTo>
                <a:lnTo>
                  <a:pt x="155" y="515"/>
                </a:lnTo>
                <a:lnTo>
                  <a:pt x="148" y="522"/>
                </a:lnTo>
                <a:lnTo>
                  <a:pt x="141" y="529"/>
                </a:lnTo>
                <a:lnTo>
                  <a:pt x="127" y="529"/>
                </a:lnTo>
                <a:lnTo>
                  <a:pt x="120" y="536"/>
                </a:lnTo>
                <a:lnTo>
                  <a:pt x="113" y="551"/>
                </a:lnTo>
                <a:lnTo>
                  <a:pt x="127" y="544"/>
                </a:lnTo>
                <a:lnTo>
                  <a:pt x="148" y="529"/>
                </a:lnTo>
                <a:lnTo>
                  <a:pt x="155" y="536"/>
                </a:lnTo>
                <a:lnTo>
                  <a:pt x="148" y="544"/>
                </a:lnTo>
                <a:lnTo>
                  <a:pt x="155" y="544"/>
                </a:lnTo>
                <a:lnTo>
                  <a:pt x="162" y="529"/>
                </a:lnTo>
                <a:lnTo>
                  <a:pt x="162" y="529"/>
                </a:lnTo>
                <a:lnTo>
                  <a:pt x="169" y="522"/>
                </a:lnTo>
                <a:lnTo>
                  <a:pt x="183" y="522"/>
                </a:lnTo>
                <a:lnTo>
                  <a:pt x="183" y="522"/>
                </a:lnTo>
                <a:lnTo>
                  <a:pt x="190" y="529"/>
                </a:lnTo>
                <a:lnTo>
                  <a:pt x="204" y="529"/>
                </a:lnTo>
                <a:lnTo>
                  <a:pt x="204" y="529"/>
                </a:lnTo>
                <a:lnTo>
                  <a:pt x="204" y="529"/>
                </a:lnTo>
                <a:lnTo>
                  <a:pt x="204" y="522"/>
                </a:lnTo>
                <a:lnTo>
                  <a:pt x="219" y="522"/>
                </a:lnTo>
                <a:lnTo>
                  <a:pt x="219" y="529"/>
                </a:lnTo>
                <a:lnTo>
                  <a:pt x="226" y="544"/>
                </a:lnTo>
                <a:lnTo>
                  <a:pt x="233" y="551"/>
                </a:lnTo>
                <a:lnTo>
                  <a:pt x="247" y="558"/>
                </a:lnTo>
                <a:lnTo>
                  <a:pt x="261" y="558"/>
                </a:lnTo>
                <a:lnTo>
                  <a:pt x="268" y="558"/>
                </a:lnTo>
                <a:lnTo>
                  <a:pt x="282" y="544"/>
                </a:lnTo>
                <a:lnTo>
                  <a:pt x="296" y="536"/>
                </a:lnTo>
                <a:lnTo>
                  <a:pt x="303" y="536"/>
                </a:lnTo>
                <a:lnTo>
                  <a:pt x="303" y="522"/>
                </a:lnTo>
                <a:lnTo>
                  <a:pt x="310" y="515"/>
                </a:lnTo>
                <a:lnTo>
                  <a:pt x="303" y="501"/>
                </a:lnTo>
                <a:lnTo>
                  <a:pt x="303" y="487"/>
                </a:lnTo>
                <a:lnTo>
                  <a:pt x="317" y="487"/>
                </a:lnTo>
                <a:lnTo>
                  <a:pt x="324" y="480"/>
                </a:lnTo>
                <a:lnTo>
                  <a:pt x="346" y="480"/>
                </a:lnTo>
                <a:lnTo>
                  <a:pt x="353" y="480"/>
                </a:lnTo>
                <a:lnTo>
                  <a:pt x="360" y="487"/>
                </a:lnTo>
                <a:lnTo>
                  <a:pt x="395" y="494"/>
                </a:lnTo>
                <a:lnTo>
                  <a:pt x="402" y="494"/>
                </a:lnTo>
                <a:lnTo>
                  <a:pt x="409" y="501"/>
                </a:lnTo>
                <a:lnTo>
                  <a:pt x="416" y="508"/>
                </a:lnTo>
                <a:lnTo>
                  <a:pt x="430" y="515"/>
                </a:lnTo>
                <a:lnTo>
                  <a:pt x="444" y="515"/>
                </a:lnTo>
                <a:lnTo>
                  <a:pt x="451" y="515"/>
                </a:lnTo>
                <a:lnTo>
                  <a:pt x="466" y="508"/>
                </a:lnTo>
                <a:lnTo>
                  <a:pt x="473" y="508"/>
                </a:lnTo>
                <a:lnTo>
                  <a:pt x="480" y="501"/>
                </a:lnTo>
                <a:lnTo>
                  <a:pt x="494" y="494"/>
                </a:lnTo>
                <a:lnTo>
                  <a:pt x="522" y="459"/>
                </a:lnTo>
                <a:lnTo>
                  <a:pt x="536" y="424"/>
                </a:lnTo>
                <a:lnTo>
                  <a:pt x="571" y="431"/>
                </a:lnTo>
                <a:lnTo>
                  <a:pt x="571" y="35"/>
                </a:lnTo>
                <a:close/>
              </a:path>
            </a:pathLst>
          </a:custGeom>
          <a:solidFill>
            <a:srgbClr val="ff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9240840" y="5611680"/>
            <a:ext cx="50760" cy="77760"/>
          </a:xfrm>
          <a:custGeom>
            <a:avLst/>
            <a:gdLst/>
            <a:ahLst/>
            <a:rect l="l" t="t" r="r" b="b"/>
            <a:pathLst>
              <a:path w="28" h="49">
                <a:moveTo>
                  <a:pt x="21" y="35"/>
                </a:moveTo>
                <a:lnTo>
                  <a:pt x="21" y="28"/>
                </a:lnTo>
                <a:lnTo>
                  <a:pt x="21" y="21"/>
                </a:lnTo>
                <a:lnTo>
                  <a:pt x="28" y="14"/>
                </a:lnTo>
                <a:lnTo>
                  <a:pt x="28" y="0"/>
                </a:lnTo>
                <a:lnTo>
                  <a:pt x="21" y="0"/>
                </a:lnTo>
                <a:lnTo>
                  <a:pt x="14" y="7"/>
                </a:lnTo>
                <a:lnTo>
                  <a:pt x="0" y="28"/>
                </a:lnTo>
                <a:lnTo>
                  <a:pt x="0" y="35"/>
                </a:lnTo>
                <a:lnTo>
                  <a:pt x="0" y="49"/>
                </a:lnTo>
                <a:lnTo>
                  <a:pt x="7" y="42"/>
                </a:lnTo>
                <a:lnTo>
                  <a:pt x="21" y="35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975880" y="5375160"/>
            <a:ext cx="25200" cy="46080"/>
          </a:xfrm>
          <a:custGeom>
            <a:avLst/>
            <a:gdLst/>
            <a:ahLst/>
            <a:rect l="l" t="t" r="r" b="b"/>
            <a:pathLst>
              <a:path w="14" h="29">
                <a:moveTo>
                  <a:pt x="7" y="29"/>
                </a:moveTo>
                <a:lnTo>
                  <a:pt x="14" y="29"/>
                </a:lnTo>
                <a:lnTo>
                  <a:pt x="14" y="29"/>
                </a:lnTo>
                <a:lnTo>
                  <a:pt x="14" y="15"/>
                </a:lnTo>
                <a:lnTo>
                  <a:pt x="14" y="8"/>
                </a:lnTo>
                <a:lnTo>
                  <a:pt x="14" y="0"/>
                </a:lnTo>
                <a:lnTo>
                  <a:pt x="0" y="0"/>
                </a:lnTo>
                <a:lnTo>
                  <a:pt x="0" y="8"/>
                </a:lnTo>
                <a:lnTo>
                  <a:pt x="7" y="15"/>
                </a:lnTo>
                <a:lnTo>
                  <a:pt x="7" y="29"/>
                </a:lnTo>
                <a:lnTo>
                  <a:pt x="7" y="29"/>
                </a:lnTo>
                <a:lnTo>
                  <a:pt x="7" y="29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023240" y="4367160"/>
            <a:ext cx="1145880" cy="1187640"/>
          </a:xfrm>
          <a:custGeom>
            <a:avLst/>
            <a:gdLst/>
            <a:ahLst/>
            <a:rect l="l" t="t" r="r" b="b"/>
            <a:pathLst>
              <a:path w="642" h="748">
                <a:moveTo>
                  <a:pt x="367" y="127"/>
                </a:moveTo>
                <a:lnTo>
                  <a:pt x="374" y="127"/>
                </a:lnTo>
                <a:lnTo>
                  <a:pt x="381" y="127"/>
                </a:lnTo>
                <a:lnTo>
                  <a:pt x="381" y="120"/>
                </a:lnTo>
                <a:lnTo>
                  <a:pt x="381" y="120"/>
                </a:lnTo>
                <a:lnTo>
                  <a:pt x="381" y="113"/>
                </a:lnTo>
                <a:lnTo>
                  <a:pt x="381" y="113"/>
                </a:lnTo>
                <a:lnTo>
                  <a:pt x="374" y="106"/>
                </a:lnTo>
                <a:lnTo>
                  <a:pt x="374" y="106"/>
                </a:lnTo>
                <a:lnTo>
                  <a:pt x="367" y="106"/>
                </a:lnTo>
                <a:lnTo>
                  <a:pt x="367" y="99"/>
                </a:lnTo>
                <a:lnTo>
                  <a:pt x="367" y="92"/>
                </a:lnTo>
                <a:lnTo>
                  <a:pt x="367" y="92"/>
                </a:lnTo>
                <a:lnTo>
                  <a:pt x="360" y="85"/>
                </a:lnTo>
                <a:lnTo>
                  <a:pt x="367" y="78"/>
                </a:lnTo>
                <a:lnTo>
                  <a:pt x="367" y="71"/>
                </a:lnTo>
                <a:lnTo>
                  <a:pt x="367" y="71"/>
                </a:lnTo>
                <a:lnTo>
                  <a:pt x="360" y="71"/>
                </a:lnTo>
                <a:lnTo>
                  <a:pt x="360" y="71"/>
                </a:lnTo>
                <a:lnTo>
                  <a:pt x="360" y="64"/>
                </a:lnTo>
                <a:lnTo>
                  <a:pt x="360" y="57"/>
                </a:lnTo>
                <a:lnTo>
                  <a:pt x="367" y="50"/>
                </a:lnTo>
                <a:lnTo>
                  <a:pt x="374" y="50"/>
                </a:lnTo>
                <a:lnTo>
                  <a:pt x="367" y="50"/>
                </a:lnTo>
                <a:lnTo>
                  <a:pt x="360" y="43"/>
                </a:lnTo>
                <a:lnTo>
                  <a:pt x="353" y="43"/>
                </a:lnTo>
                <a:lnTo>
                  <a:pt x="339" y="43"/>
                </a:lnTo>
                <a:lnTo>
                  <a:pt x="332" y="36"/>
                </a:lnTo>
                <a:lnTo>
                  <a:pt x="325" y="36"/>
                </a:lnTo>
                <a:lnTo>
                  <a:pt x="310" y="28"/>
                </a:lnTo>
                <a:lnTo>
                  <a:pt x="310" y="28"/>
                </a:lnTo>
                <a:lnTo>
                  <a:pt x="303" y="21"/>
                </a:lnTo>
                <a:lnTo>
                  <a:pt x="296" y="21"/>
                </a:lnTo>
                <a:lnTo>
                  <a:pt x="296" y="14"/>
                </a:lnTo>
                <a:lnTo>
                  <a:pt x="296" y="7"/>
                </a:lnTo>
                <a:lnTo>
                  <a:pt x="296" y="0"/>
                </a:lnTo>
                <a:lnTo>
                  <a:pt x="289" y="0"/>
                </a:lnTo>
                <a:lnTo>
                  <a:pt x="289" y="0"/>
                </a:lnTo>
                <a:lnTo>
                  <a:pt x="282" y="0"/>
                </a:lnTo>
                <a:lnTo>
                  <a:pt x="275" y="0"/>
                </a:lnTo>
                <a:lnTo>
                  <a:pt x="254" y="0"/>
                </a:lnTo>
                <a:lnTo>
                  <a:pt x="240" y="7"/>
                </a:lnTo>
                <a:lnTo>
                  <a:pt x="233" y="14"/>
                </a:lnTo>
                <a:lnTo>
                  <a:pt x="219" y="14"/>
                </a:lnTo>
                <a:lnTo>
                  <a:pt x="219" y="14"/>
                </a:lnTo>
                <a:lnTo>
                  <a:pt x="212" y="14"/>
                </a:lnTo>
                <a:lnTo>
                  <a:pt x="205" y="7"/>
                </a:lnTo>
                <a:lnTo>
                  <a:pt x="205" y="14"/>
                </a:lnTo>
                <a:lnTo>
                  <a:pt x="205" y="21"/>
                </a:lnTo>
                <a:lnTo>
                  <a:pt x="205" y="28"/>
                </a:lnTo>
                <a:lnTo>
                  <a:pt x="198" y="28"/>
                </a:lnTo>
                <a:lnTo>
                  <a:pt x="190" y="28"/>
                </a:lnTo>
                <a:lnTo>
                  <a:pt x="183" y="36"/>
                </a:lnTo>
                <a:lnTo>
                  <a:pt x="183" y="43"/>
                </a:lnTo>
                <a:lnTo>
                  <a:pt x="190" y="50"/>
                </a:lnTo>
                <a:lnTo>
                  <a:pt x="183" y="57"/>
                </a:lnTo>
                <a:lnTo>
                  <a:pt x="169" y="50"/>
                </a:lnTo>
                <a:lnTo>
                  <a:pt x="155" y="50"/>
                </a:lnTo>
                <a:lnTo>
                  <a:pt x="148" y="43"/>
                </a:lnTo>
                <a:lnTo>
                  <a:pt x="148" y="36"/>
                </a:lnTo>
                <a:lnTo>
                  <a:pt x="141" y="50"/>
                </a:lnTo>
                <a:lnTo>
                  <a:pt x="134" y="71"/>
                </a:lnTo>
                <a:lnTo>
                  <a:pt x="127" y="78"/>
                </a:lnTo>
                <a:lnTo>
                  <a:pt x="127" y="78"/>
                </a:lnTo>
                <a:lnTo>
                  <a:pt x="120" y="78"/>
                </a:lnTo>
                <a:lnTo>
                  <a:pt x="113" y="71"/>
                </a:lnTo>
                <a:lnTo>
                  <a:pt x="106" y="57"/>
                </a:lnTo>
                <a:lnTo>
                  <a:pt x="99" y="43"/>
                </a:lnTo>
                <a:lnTo>
                  <a:pt x="99" y="36"/>
                </a:lnTo>
                <a:lnTo>
                  <a:pt x="92" y="43"/>
                </a:lnTo>
                <a:lnTo>
                  <a:pt x="85" y="50"/>
                </a:lnTo>
                <a:lnTo>
                  <a:pt x="85" y="57"/>
                </a:lnTo>
                <a:lnTo>
                  <a:pt x="78" y="64"/>
                </a:lnTo>
                <a:lnTo>
                  <a:pt x="70" y="71"/>
                </a:lnTo>
                <a:lnTo>
                  <a:pt x="63" y="71"/>
                </a:lnTo>
                <a:lnTo>
                  <a:pt x="56" y="71"/>
                </a:lnTo>
                <a:lnTo>
                  <a:pt x="49" y="71"/>
                </a:lnTo>
                <a:lnTo>
                  <a:pt x="49" y="71"/>
                </a:lnTo>
                <a:lnTo>
                  <a:pt x="35" y="71"/>
                </a:lnTo>
                <a:lnTo>
                  <a:pt x="28" y="71"/>
                </a:lnTo>
                <a:lnTo>
                  <a:pt x="21" y="71"/>
                </a:lnTo>
                <a:lnTo>
                  <a:pt x="14" y="71"/>
                </a:lnTo>
                <a:lnTo>
                  <a:pt x="14" y="71"/>
                </a:lnTo>
                <a:lnTo>
                  <a:pt x="14" y="78"/>
                </a:lnTo>
                <a:lnTo>
                  <a:pt x="14" y="85"/>
                </a:lnTo>
                <a:lnTo>
                  <a:pt x="14" y="92"/>
                </a:lnTo>
                <a:lnTo>
                  <a:pt x="14" y="99"/>
                </a:lnTo>
                <a:lnTo>
                  <a:pt x="21" y="113"/>
                </a:lnTo>
                <a:lnTo>
                  <a:pt x="21" y="120"/>
                </a:lnTo>
                <a:lnTo>
                  <a:pt x="7" y="127"/>
                </a:lnTo>
                <a:lnTo>
                  <a:pt x="7" y="134"/>
                </a:lnTo>
                <a:lnTo>
                  <a:pt x="0" y="141"/>
                </a:lnTo>
                <a:lnTo>
                  <a:pt x="0" y="148"/>
                </a:lnTo>
                <a:lnTo>
                  <a:pt x="0" y="156"/>
                </a:lnTo>
                <a:lnTo>
                  <a:pt x="7" y="156"/>
                </a:lnTo>
                <a:lnTo>
                  <a:pt x="7" y="156"/>
                </a:lnTo>
                <a:lnTo>
                  <a:pt x="7" y="163"/>
                </a:lnTo>
                <a:lnTo>
                  <a:pt x="7" y="177"/>
                </a:lnTo>
                <a:lnTo>
                  <a:pt x="7" y="184"/>
                </a:lnTo>
                <a:lnTo>
                  <a:pt x="7" y="198"/>
                </a:lnTo>
                <a:lnTo>
                  <a:pt x="14" y="205"/>
                </a:lnTo>
                <a:lnTo>
                  <a:pt x="21" y="212"/>
                </a:lnTo>
                <a:lnTo>
                  <a:pt x="28" y="212"/>
                </a:lnTo>
                <a:lnTo>
                  <a:pt x="35" y="212"/>
                </a:lnTo>
                <a:lnTo>
                  <a:pt x="42" y="226"/>
                </a:lnTo>
                <a:lnTo>
                  <a:pt x="35" y="233"/>
                </a:lnTo>
                <a:lnTo>
                  <a:pt x="35" y="240"/>
                </a:lnTo>
                <a:lnTo>
                  <a:pt x="35" y="240"/>
                </a:lnTo>
                <a:lnTo>
                  <a:pt x="42" y="247"/>
                </a:lnTo>
                <a:lnTo>
                  <a:pt x="56" y="247"/>
                </a:lnTo>
                <a:lnTo>
                  <a:pt x="63" y="240"/>
                </a:lnTo>
                <a:lnTo>
                  <a:pt x="70" y="240"/>
                </a:lnTo>
                <a:lnTo>
                  <a:pt x="70" y="233"/>
                </a:lnTo>
                <a:lnTo>
                  <a:pt x="85" y="219"/>
                </a:lnTo>
                <a:lnTo>
                  <a:pt x="85" y="212"/>
                </a:lnTo>
                <a:lnTo>
                  <a:pt x="92" y="212"/>
                </a:lnTo>
                <a:lnTo>
                  <a:pt x="99" y="205"/>
                </a:lnTo>
                <a:lnTo>
                  <a:pt x="106" y="205"/>
                </a:lnTo>
                <a:lnTo>
                  <a:pt x="113" y="205"/>
                </a:lnTo>
                <a:lnTo>
                  <a:pt x="127" y="205"/>
                </a:lnTo>
                <a:lnTo>
                  <a:pt x="134" y="212"/>
                </a:lnTo>
                <a:lnTo>
                  <a:pt x="162" y="233"/>
                </a:lnTo>
                <a:lnTo>
                  <a:pt x="176" y="247"/>
                </a:lnTo>
                <a:lnTo>
                  <a:pt x="183" y="247"/>
                </a:lnTo>
                <a:lnTo>
                  <a:pt x="183" y="261"/>
                </a:lnTo>
                <a:lnTo>
                  <a:pt x="183" y="283"/>
                </a:lnTo>
                <a:lnTo>
                  <a:pt x="190" y="304"/>
                </a:lnTo>
                <a:lnTo>
                  <a:pt x="198" y="311"/>
                </a:lnTo>
                <a:lnTo>
                  <a:pt x="198" y="325"/>
                </a:lnTo>
                <a:lnTo>
                  <a:pt x="198" y="325"/>
                </a:lnTo>
                <a:lnTo>
                  <a:pt x="212" y="346"/>
                </a:lnTo>
                <a:lnTo>
                  <a:pt x="226" y="360"/>
                </a:lnTo>
                <a:lnTo>
                  <a:pt x="226" y="374"/>
                </a:lnTo>
                <a:lnTo>
                  <a:pt x="233" y="374"/>
                </a:lnTo>
                <a:lnTo>
                  <a:pt x="240" y="374"/>
                </a:lnTo>
                <a:lnTo>
                  <a:pt x="254" y="381"/>
                </a:lnTo>
                <a:lnTo>
                  <a:pt x="261" y="395"/>
                </a:lnTo>
                <a:lnTo>
                  <a:pt x="261" y="403"/>
                </a:lnTo>
                <a:lnTo>
                  <a:pt x="275" y="410"/>
                </a:lnTo>
                <a:lnTo>
                  <a:pt x="282" y="417"/>
                </a:lnTo>
                <a:lnTo>
                  <a:pt x="289" y="438"/>
                </a:lnTo>
                <a:lnTo>
                  <a:pt x="303" y="452"/>
                </a:lnTo>
                <a:lnTo>
                  <a:pt x="317" y="466"/>
                </a:lnTo>
                <a:lnTo>
                  <a:pt x="332" y="473"/>
                </a:lnTo>
                <a:lnTo>
                  <a:pt x="339" y="473"/>
                </a:lnTo>
                <a:lnTo>
                  <a:pt x="367" y="473"/>
                </a:lnTo>
                <a:lnTo>
                  <a:pt x="367" y="473"/>
                </a:lnTo>
                <a:lnTo>
                  <a:pt x="374" y="487"/>
                </a:lnTo>
                <a:lnTo>
                  <a:pt x="381" y="494"/>
                </a:lnTo>
                <a:lnTo>
                  <a:pt x="388" y="508"/>
                </a:lnTo>
                <a:lnTo>
                  <a:pt x="409" y="515"/>
                </a:lnTo>
                <a:lnTo>
                  <a:pt x="409" y="515"/>
                </a:lnTo>
                <a:lnTo>
                  <a:pt x="409" y="530"/>
                </a:lnTo>
                <a:lnTo>
                  <a:pt x="416" y="523"/>
                </a:lnTo>
                <a:lnTo>
                  <a:pt x="423" y="523"/>
                </a:lnTo>
                <a:lnTo>
                  <a:pt x="430" y="523"/>
                </a:lnTo>
                <a:lnTo>
                  <a:pt x="437" y="530"/>
                </a:lnTo>
                <a:lnTo>
                  <a:pt x="437" y="544"/>
                </a:lnTo>
                <a:lnTo>
                  <a:pt x="437" y="551"/>
                </a:lnTo>
                <a:lnTo>
                  <a:pt x="437" y="551"/>
                </a:lnTo>
                <a:lnTo>
                  <a:pt x="444" y="558"/>
                </a:lnTo>
                <a:lnTo>
                  <a:pt x="459" y="565"/>
                </a:lnTo>
                <a:lnTo>
                  <a:pt x="459" y="572"/>
                </a:lnTo>
                <a:lnTo>
                  <a:pt x="466" y="579"/>
                </a:lnTo>
                <a:lnTo>
                  <a:pt x="473" y="572"/>
                </a:lnTo>
                <a:lnTo>
                  <a:pt x="480" y="572"/>
                </a:lnTo>
                <a:lnTo>
                  <a:pt x="480" y="572"/>
                </a:lnTo>
                <a:lnTo>
                  <a:pt x="480" y="579"/>
                </a:lnTo>
                <a:lnTo>
                  <a:pt x="487" y="586"/>
                </a:lnTo>
                <a:lnTo>
                  <a:pt x="487" y="593"/>
                </a:lnTo>
                <a:lnTo>
                  <a:pt x="487" y="607"/>
                </a:lnTo>
                <a:lnTo>
                  <a:pt x="494" y="614"/>
                </a:lnTo>
                <a:lnTo>
                  <a:pt x="501" y="628"/>
                </a:lnTo>
                <a:lnTo>
                  <a:pt x="508" y="650"/>
                </a:lnTo>
                <a:lnTo>
                  <a:pt x="508" y="657"/>
                </a:lnTo>
                <a:lnTo>
                  <a:pt x="515" y="664"/>
                </a:lnTo>
                <a:lnTo>
                  <a:pt x="515" y="671"/>
                </a:lnTo>
                <a:lnTo>
                  <a:pt x="501" y="678"/>
                </a:lnTo>
                <a:lnTo>
                  <a:pt x="494" y="685"/>
                </a:lnTo>
                <a:lnTo>
                  <a:pt x="494" y="699"/>
                </a:lnTo>
                <a:lnTo>
                  <a:pt x="487" y="713"/>
                </a:lnTo>
                <a:lnTo>
                  <a:pt x="487" y="720"/>
                </a:lnTo>
                <a:lnTo>
                  <a:pt x="487" y="741"/>
                </a:lnTo>
                <a:lnTo>
                  <a:pt x="487" y="748"/>
                </a:lnTo>
                <a:lnTo>
                  <a:pt x="487" y="741"/>
                </a:lnTo>
                <a:lnTo>
                  <a:pt x="487" y="748"/>
                </a:lnTo>
                <a:lnTo>
                  <a:pt x="494" y="748"/>
                </a:lnTo>
                <a:lnTo>
                  <a:pt x="508" y="748"/>
                </a:lnTo>
                <a:lnTo>
                  <a:pt x="508" y="741"/>
                </a:lnTo>
                <a:lnTo>
                  <a:pt x="508" y="734"/>
                </a:lnTo>
                <a:lnTo>
                  <a:pt x="515" y="720"/>
                </a:lnTo>
                <a:lnTo>
                  <a:pt x="522" y="720"/>
                </a:lnTo>
                <a:lnTo>
                  <a:pt x="529" y="713"/>
                </a:lnTo>
                <a:lnTo>
                  <a:pt x="536" y="706"/>
                </a:lnTo>
                <a:lnTo>
                  <a:pt x="536" y="699"/>
                </a:lnTo>
                <a:lnTo>
                  <a:pt x="536" y="685"/>
                </a:lnTo>
                <a:lnTo>
                  <a:pt x="536" y="678"/>
                </a:lnTo>
                <a:lnTo>
                  <a:pt x="543" y="671"/>
                </a:lnTo>
                <a:lnTo>
                  <a:pt x="550" y="664"/>
                </a:lnTo>
                <a:lnTo>
                  <a:pt x="557" y="664"/>
                </a:lnTo>
                <a:lnTo>
                  <a:pt x="564" y="664"/>
                </a:lnTo>
                <a:lnTo>
                  <a:pt x="564" y="657"/>
                </a:lnTo>
                <a:lnTo>
                  <a:pt x="564" y="650"/>
                </a:lnTo>
                <a:lnTo>
                  <a:pt x="564" y="643"/>
                </a:lnTo>
                <a:lnTo>
                  <a:pt x="564" y="635"/>
                </a:lnTo>
                <a:lnTo>
                  <a:pt x="564" y="621"/>
                </a:lnTo>
                <a:lnTo>
                  <a:pt x="564" y="621"/>
                </a:lnTo>
                <a:lnTo>
                  <a:pt x="557" y="614"/>
                </a:lnTo>
                <a:lnTo>
                  <a:pt x="550" y="607"/>
                </a:lnTo>
                <a:lnTo>
                  <a:pt x="543" y="600"/>
                </a:lnTo>
                <a:lnTo>
                  <a:pt x="529" y="600"/>
                </a:lnTo>
                <a:lnTo>
                  <a:pt x="529" y="586"/>
                </a:lnTo>
                <a:lnTo>
                  <a:pt x="536" y="572"/>
                </a:lnTo>
                <a:lnTo>
                  <a:pt x="536" y="565"/>
                </a:lnTo>
                <a:lnTo>
                  <a:pt x="543" y="551"/>
                </a:lnTo>
                <a:lnTo>
                  <a:pt x="557" y="537"/>
                </a:lnTo>
                <a:lnTo>
                  <a:pt x="564" y="530"/>
                </a:lnTo>
                <a:lnTo>
                  <a:pt x="572" y="537"/>
                </a:lnTo>
                <a:lnTo>
                  <a:pt x="586" y="544"/>
                </a:lnTo>
                <a:lnTo>
                  <a:pt x="600" y="551"/>
                </a:lnTo>
                <a:lnTo>
                  <a:pt x="614" y="558"/>
                </a:lnTo>
                <a:lnTo>
                  <a:pt x="614" y="565"/>
                </a:lnTo>
                <a:lnTo>
                  <a:pt x="628" y="579"/>
                </a:lnTo>
                <a:lnTo>
                  <a:pt x="635" y="586"/>
                </a:lnTo>
                <a:lnTo>
                  <a:pt x="635" y="586"/>
                </a:lnTo>
                <a:lnTo>
                  <a:pt x="635" y="579"/>
                </a:lnTo>
                <a:lnTo>
                  <a:pt x="642" y="572"/>
                </a:lnTo>
                <a:lnTo>
                  <a:pt x="642" y="565"/>
                </a:lnTo>
                <a:lnTo>
                  <a:pt x="642" y="558"/>
                </a:lnTo>
                <a:lnTo>
                  <a:pt x="635" y="544"/>
                </a:lnTo>
                <a:lnTo>
                  <a:pt x="621" y="537"/>
                </a:lnTo>
                <a:lnTo>
                  <a:pt x="614" y="523"/>
                </a:lnTo>
                <a:lnTo>
                  <a:pt x="614" y="515"/>
                </a:lnTo>
                <a:lnTo>
                  <a:pt x="600" y="508"/>
                </a:lnTo>
                <a:lnTo>
                  <a:pt x="572" y="501"/>
                </a:lnTo>
                <a:lnTo>
                  <a:pt x="564" y="487"/>
                </a:lnTo>
                <a:lnTo>
                  <a:pt x="550" y="480"/>
                </a:lnTo>
                <a:lnTo>
                  <a:pt x="529" y="473"/>
                </a:lnTo>
                <a:lnTo>
                  <a:pt x="515" y="466"/>
                </a:lnTo>
                <a:lnTo>
                  <a:pt x="508" y="459"/>
                </a:lnTo>
                <a:lnTo>
                  <a:pt x="501" y="459"/>
                </a:lnTo>
                <a:lnTo>
                  <a:pt x="494" y="459"/>
                </a:lnTo>
                <a:lnTo>
                  <a:pt x="494" y="452"/>
                </a:lnTo>
                <a:lnTo>
                  <a:pt x="494" y="445"/>
                </a:lnTo>
                <a:lnTo>
                  <a:pt x="501" y="438"/>
                </a:lnTo>
                <a:lnTo>
                  <a:pt x="508" y="438"/>
                </a:lnTo>
                <a:lnTo>
                  <a:pt x="508" y="424"/>
                </a:lnTo>
                <a:lnTo>
                  <a:pt x="501" y="424"/>
                </a:lnTo>
                <a:lnTo>
                  <a:pt x="501" y="417"/>
                </a:lnTo>
                <a:lnTo>
                  <a:pt x="494" y="417"/>
                </a:lnTo>
                <a:lnTo>
                  <a:pt x="487" y="417"/>
                </a:lnTo>
                <a:lnTo>
                  <a:pt x="487" y="424"/>
                </a:lnTo>
                <a:lnTo>
                  <a:pt x="494" y="417"/>
                </a:lnTo>
                <a:lnTo>
                  <a:pt x="487" y="424"/>
                </a:lnTo>
                <a:lnTo>
                  <a:pt x="473" y="424"/>
                </a:lnTo>
                <a:lnTo>
                  <a:pt x="466" y="424"/>
                </a:lnTo>
                <a:lnTo>
                  <a:pt x="452" y="424"/>
                </a:lnTo>
                <a:lnTo>
                  <a:pt x="452" y="424"/>
                </a:lnTo>
                <a:lnTo>
                  <a:pt x="452" y="431"/>
                </a:lnTo>
                <a:lnTo>
                  <a:pt x="437" y="417"/>
                </a:lnTo>
                <a:lnTo>
                  <a:pt x="430" y="410"/>
                </a:lnTo>
                <a:lnTo>
                  <a:pt x="423" y="403"/>
                </a:lnTo>
                <a:lnTo>
                  <a:pt x="423" y="410"/>
                </a:lnTo>
                <a:lnTo>
                  <a:pt x="423" y="395"/>
                </a:lnTo>
                <a:lnTo>
                  <a:pt x="416" y="395"/>
                </a:lnTo>
                <a:lnTo>
                  <a:pt x="416" y="395"/>
                </a:lnTo>
                <a:lnTo>
                  <a:pt x="395" y="374"/>
                </a:lnTo>
                <a:lnTo>
                  <a:pt x="388" y="367"/>
                </a:lnTo>
                <a:lnTo>
                  <a:pt x="381" y="353"/>
                </a:lnTo>
                <a:lnTo>
                  <a:pt x="381" y="339"/>
                </a:lnTo>
                <a:lnTo>
                  <a:pt x="381" y="332"/>
                </a:lnTo>
                <a:lnTo>
                  <a:pt x="374" y="325"/>
                </a:lnTo>
                <a:lnTo>
                  <a:pt x="374" y="311"/>
                </a:lnTo>
                <a:lnTo>
                  <a:pt x="367" y="297"/>
                </a:lnTo>
                <a:lnTo>
                  <a:pt x="367" y="290"/>
                </a:lnTo>
                <a:lnTo>
                  <a:pt x="360" y="283"/>
                </a:lnTo>
                <a:lnTo>
                  <a:pt x="360" y="283"/>
                </a:lnTo>
                <a:lnTo>
                  <a:pt x="353" y="275"/>
                </a:lnTo>
                <a:lnTo>
                  <a:pt x="353" y="275"/>
                </a:lnTo>
                <a:lnTo>
                  <a:pt x="353" y="275"/>
                </a:lnTo>
                <a:lnTo>
                  <a:pt x="346" y="275"/>
                </a:lnTo>
                <a:lnTo>
                  <a:pt x="339" y="261"/>
                </a:lnTo>
                <a:lnTo>
                  <a:pt x="332" y="254"/>
                </a:lnTo>
                <a:lnTo>
                  <a:pt x="325" y="254"/>
                </a:lnTo>
                <a:lnTo>
                  <a:pt x="310" y="247"/>
                </a:lnTo>
                <a:lnTo>
                  <a:pt x="310" y="247"/>
                </a:lnTo>
                <a:lnTo>
                  <a:pt x="303" y="240"/>
                </a:lnTo>
                <a:lnTo>
                  <a:pt x="296" y="226"/>
                </a:lnTo>
                <a:lnTo>
                  <a:pt x="296" y="219"/>
                </a:lnTo>
                <a:lnTo>
                  <a:pt x="296" y="198"/>
                </a:lnTo>
                <a:lnTo>
                  <a:pt x="296" y="191"/>
                </a:lnTo>
                <a:lnTo>
                  <a:pt x="296" y="184"/>
                </a:lnTo>
                <a:lnTo>
                  <a:pt x="303" y="177"/>
                </a:lnTo>
                <a:lnTo>
                  <a:pt x="303" y="170"/>
                </a:lnTo>
                <a:lnTo>
                  <a:pt x="303" y="163"/>
                </a:lnTo>
                <a:lnTo>
                  <a:pt x="296" y="156"/>
                </a:lnTo>
                <a:lnTo>
                  <a:pt x="296" y="141"/>
                </a:lnTo>
                <a:lnTo>
                  <a:pt x="296" y="134"/>
                </a:lnTo>
                <a:lnTo>
                  <a:pt x="303" y="134"/>
                </a:lnTo>
                <a:lnTo>
                  <a:pt x="310" y="127"/>
                </a:lnTo>
                <a:lnTo>
                  <a:pt x="310" y="127"/>
                </a:lnTo>
                <a:lnTo>
                  <a:pt x="310" y="127"/>
                </a:lnTo>
                <a:lnTo>
                  <a:pt x="317" y="127"/>
                </a:lnTo>
                <a:lnTo>
                  <a:pt x="325" y="120"/>
                </a:lnTo>
                <a:lnTo>
                  <a:pt x="339" y="113"/>
                </a:lnTo>
                <a:lnTo>
                  <a:pt x="346" y="113"/>
                </a:lnTo>
                <a:lnTo>
                  <a:pt x="360" y="113"/>
                </a:lnTo>
                <a:lnTo>
                  <a:pt x="367" y="106"/>
                </a:lnTo>
                <a:lnTo>
                  <a:pt x="374" y="113"/>
                </a:lnTo>
                <a:lnTo>
                  <a:pt x="374" y="113"/>
                </a:lnTo>
                <a:lnTo>
                  <a:pt x="374" y="120"/>
                </a:lnTo>
                <a:lnTo>
                  <a:pt x="367" y="120"/>
                </a:lnTo>
                <a:lnTo>
                  <a:pt x="367" y="127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7110360" y="5095800"/>
            <a:ext cx="150840" cy="303120"/>
          </a:xfrm>
          <a:custGeom>
            <a:avLst/>
            <a:gdLst/>
            <a:ahLst/>
            <a:rect l="l" t="t" r="r" b="b"/>
            <a:pathLst>
              <a:path w="85" h="191">
                <a:moveTo>
                  <a:pt x="57" y="0"/>
                </a:moveTo>
                <a:lnTo>
                  <a:pt x="64" y="0"/>
                </a:lnTo>
                <a:lnTo>
                  <a:pt x="64" y="0"/>
                </a:lnTo>
                <a:lnTo>
                  <a:pt x="71" y="7"/>
                </a:lnTo>
                <a:lnTo>
                  <a:pt x="71" y="7"/>
                </a:lnTo>
                <a:lnTo>
                  <a:pt x="71" y="7"/>
                </a:lnTo>
                <a:lnTo>
                  <a:pt x="78" y="14"/>
                </a:lnTo>
                <a:lnTo>
                  <a:pt x="78" y="21"/>
                </a:lnTo>
                <a:lnTo>
                  <a:pt x="78" y="28"/>
                </a:lnTo>
                <a:lnTo>
                  <a:pt x="78" y="35"/>
                </a:lnTo>
                <a:lnTo>
                  <a:pt x="85" y="49"/>
                </a:lnTo>
                <a:lnTo>
                  <a:pt x="85" y="64"/>
                </a:lnTo>
                <a:lnTo>
                  <a:pt x="85" y="71"/>
                </a:lnTo>
                <a:lnTo>
                  <a:pt x="85" y="78"/>
                </a:lnTo>
                <a:lnTo>
                  <a:pt x="78" y="92"/>
                </a:lnTo>
                <a:lnTo>
                  <a:pt x="85" y="99"/>
                </a:lnTo>
                <a:lnTo>
                  <a:pt x="78" y="127"/>
                </a:lnTo>
                <a:lnTo>
                  <a:pt x="78" y="148"/>
                </a:lnTo>
                <a:lnTo>
                  <a:pt x="78" y="155"/>
                </a:lnTo>
                <a:lnTo>
                  <a:pt x="71" y="162"/>
                </a:lnTo>
                <a:lnTo>
                  <a:pt x="71" y="169"/>
                </a:lnTo>
                <a:lnTo>
                  <a:pt x="64" y="176"/>
                </a:lnTo>
                <a:lnTo>
                  <a:pt x="57" y="169"/>
                </a:lnTo>
                <a:lnTo>
                  <a:pt x="50" y="169"/>
                </a:lnTo>
                <a:lnTo>
                  <a:pt x="43" y="176"/>
                </a:lnTo>
                <a:lnTo>
                  <a:pt x="36" y="184"/>
                </a:lnTo>
                <a:lnTo>
                  <a:pt x="29" y="191"/>
                </a:lnTo>
                <a:lnTo>
                  <a:pt x="29" y="191"/>
                </a:lnTo>
                <a:lnTo>
                  <a:pt x="21" y="191"/>
                </a:lnTo>
                <a:lnTo>
                  <a:pt x="14" y="184"/>
                </a:lnTo>
                <a:lnTo>
                  <a:pt x="14" y="184"/>
                </a:lnTo>
                <a:lnTo>
                  <a:pt x="14" y="184"/>
                </a:lnTo>
                <a:lnTo>
                  <a:pt x="7" y="169"/>
                </a:lnTo>
                <a:lnTo>
                  <a:pt x="7" y="155"/>
                </a:lnTo>
                <a:lnTo>
                  <a:pt x="7" y="148"/>
                </a:lnTo>
                <a:lnTo>
                  <a:pt x="0" y="141"/>
                </a:lnTo>
                <a:lnTo>
                  <a:pt x="7" y="134"/>
                </a:lnTo>
                <a:lnTo>
                  <a:pt x="7" y="127"/>
                </a:lnTo>
                <a:lnTo>
                  <a:pt x="7" y="120"/>
                </a:lnTo>
                <a:lnTo>
                  <a:pt x="14" y="113"/>
                </a:lnTo>
                <a:lnTo>
                  <a:pt x="14" y="106"/>
                </a:lnTo>
                <a:lnTo>
                  <a:pt x="14" y="106"/>
                </a:lnTo>
                <a:lnTo>
                  <a:pt x="7" y="92"/>
                </a:lnTo>
                <a:lnTo>
                  <a:pt x="14" y="85"/>
                </a:lnTo>
                <a:lnTo>
                  <a:pt x="14" y="71"/>
                </a:lnTo>
                <a:lnTo>
                  <a:pt x="14" y="64"/>
                </a:lnTo>
                <a:lnTo>
                  <a:pt x="7" y="56"/>
                </a:lnTo>
                <a:lnTo>
                  <a:pt x="7" y="49"/>
                </a:lnTo>
                <a:lnTo>
                  <a:pt x="0" y="49"/>
                </a:lnTo>
                <a:lnTo>
                  <a:pt x="0" y="42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21" y="28"/>
                </a:lnTo>
                <a:lnTo>
                  <a:pt x="36" y="14"/>
                </a:lnTo>
                <a:lnTo>
                  <a:pt x="43" y="7"/>
                </a:lnTo>
                <a:lnTo>
                  <a:pt x="50" y="7"/>
                </a:lnTo>
                <a:lnTo>
                  <a:pt x="57" y="0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7539120" y="5510160"/>
            <a:ext cx="341280" cy="201600"/>
          </a:xfrm>
          <a:custGeom>
            <a:avLst/>
            <a:gdLst/>
            <a:ahLst/>
            <a:rect l="l" t="t" r="r" b="b"/>
            <a:pathLst>
              <a:path w="191" h="127">
                <a:moveTo>
                  <a:pt x="191" y="0"/>
                </a:moveTo>
                <a:lnTo>
                  <a:pt x="184" y="0"/>
                </a:lnTo>
                <a:lnTo>
                  <a:pt x="184" y="0"/>
                </a:lnTo>
                <a:lnTo>
                  <a:pt x="184" y="14"/>
                </a:lnTo>
                <a:lnTo>
                  <a:pt x="177" y="21"/>
                </a:lnTo>
                <a:lnTo>
                  <a:pt x="170" y="35"/>
                </a:lnTo>
                <a:lnTo>
                  <a:pt x="163" y="57"/>
                </a:lnTo>
                <a:lnTo>
                  <a:pt x="155" y="71"/>
                </a:lnTo>
                <a:lnTo>
                  <a:pt x="155" y="78"/>
                </a:lnTo>
                <a:lnTo>
                  <a:pt x="163" y="78"/>
                </a:lnTo>
                <a:lnTo>
                  <a:pt x="163" y="85"/>
                </a:lnTo>
                <a:lnTo>
                  <a:pt x="170" y="92"/>
                </a:lnTo>
                <a:lnTo>
                  <a:pt x="170" y="99"/>
                </a:lnTo>
                <a:lnTo>
                  <a:pt x="163" y="106"/>
                </a:lnTo>
                <a:lnTo>
                  <a:pt x="163" y="120"/>
                </a:lnTo>
                <a:lnTo>
                  <a:pt x="163" y="127"/>
                </a:lnTo>
                <a:lnTo>
                  <a:pt x="155" y="127"/>
                </a:lnTo>
                <a:lnTo>
                  <a:pt x="141" y="127"/>
                </a:lnTo>
                <a:lnTo>
                  <a:pt x="134" y="127"/>
                </a:lnTo>
                <a:lnTo>
                  <a:pt x="120" y="113"/>
                </a:lnTo>
                <a:lnTo>
                  <a:pt x="106" y="99"/>
                </a:lnTo>
                <a:lnTo>
                  <a:pt x="92" y="92"/>
                </a:lnTo>
                <a:lnTo>
                  <a:pt x="85" y="92"/>
                </a:lnTo>
                <a:lnTo>
                  <a:pt x="78" y="92"/>
                </a:lnTo>
                <a:lnTo>
                  <a:pt x="64" y="78"/>
                </a:lnTo>
                <a:lnTo>
                  <a:pt x="57" y="71"/>
                </a:lnTo>
                <a:lnTo>
                  <a:pt x="43" y="64"/>
                </a:lnTo>
                <a:lnTo>
                  <a:pt x="28" y="57"/>
                </a:lnTo>
                <a:lnTo>
                  <a:pt x="7" y="50"/>
                </a:lnTo>
                <a:lnTo>
                  <a:pt x="0" y="42"/>
                </a:lnTo>
                <a:lnTo>
                  <a:pt x="0" y="28"/>
                </a:lnTo>
                <a:lnTo>
                  <a:pt x="0" y="14"/>
                </a:lnTo>
                <a:lnTo>
                  <a:pt x="7" y="14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21" y="14"/>
                </a:lnTo>
                <a:lnTo>
                  <a:pt x="28" y="14"/>
                </a:lnTo>
                <a:lnTo>
                  <a:pt x="36" y="7"/>
                </a:lnTo>
                <a:lnTo>
                  <a:pt x="50" y="0"/>
                </a:lnTo>
                <a:lnTo>
                  <a:pt x="57" y="7"/>
                </a:lnTo>
                <a:lnTo>
                  <a:pt x="71" y="14"/>
                </a:lnTo>
                <a:lnTo>
                  <a:pt x="71" y="21"/>
                </a:lnTo>
                <a:lnTo>
                  <a:pt x="78" y="21"/>
                </a:lnTo>
                <a:lnTo>
                  <a:pt x="92" y="21"/>
                </a:lnTo>
                <a:lnTo>
                  <a:pt x="99" y="21"/>
                </a:lnTo>
                <a:lnTo>
                  <a:pt x="120" y="14"/>
                </a:lnTo>
                <a:lnTo>
                  <a:pt x="134" y="14"/>
                </a:lnTo>
                <a:lnTo>
                  <a:pt x="141" y="7"/>
                </a:lnTo>
                <a:lnTo>
                  <a:pt x="163" y="7"/>
                </a:lnTo>
                <a:lnTo>
                  <a:pt x="170" y="0"/>
                </a:lnTo>
                <a:lnTo>
                  <a:pt x="170" y="0"/>
                </a:lnTo>
                <a:lnTo>
                  <a:pt x="184" y="0"/>
                </a:lnTo>
                <a:lnTo>
                  <a:pt x="191" y="0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858000" y="3505320"/>
            <a:ext cx="328680" cy="347400"/>
          </a:xfrm>
          <a:custGeom>
            <a:avLst/>
            <a:gdLst/>
            <a:ahLst/>
            <a:rect l="l" t="t" r="r" b="b"/>
            <a:pathLst>
              <a:path w="184" h="219">
                <a:moveTo>
                  <a:pt x="85" y="35"/>
                </a:moveTo>
                <a:lnTo>
                  <a:pt x="92" y="42"/>
                </a:lnTo>
                <a:lnTo>
                  <a:pt x="92" y="42"/>
                </a:lnTo>
                <a:lnTo>
                  <a:pt x="92" y="42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56"/>
                </a:lnTo>
                <a:lnTo>
                  <a:pt x="92" y="56"/>
                </a:lnTo>
                <a:lnTo>
                  <a:pt x="85" y="56"/>
                </a:lnTo>
                <a:lnTo>
                  <a:pt x="85" y="56"/>
                </a:lnTo>
                <a:lnTo>
                  <a:pt x="85" y="63"/>
                </a:lnTo>
                <a:lnTo>
                  <a:pt x="85" y="70"/>
                </a:lnTo>
                <a:lnTo>
                  <a:pt x="85" y="70"/>
                </a:lnTo>
                <a:lnTo>
                  <a:pt x="85" y="70"/>
                </a:lnTo>
                <a:lnTo>
                  <a:pt x="85" y="77"/>
                </a:lnTo>
                <a:lnTo>
                  <a:pt x="85" y="77"/>
                </a:lnTo>
                <a:lnTo>
                  <a:pt x="85" y="77"/>
                </a:lnTo>
                <a:lnTo>
                  <a:pt x="85" y="77"/>
                </a:lnTo>
                <a:lnTo>
                  <a:pt x="85" y="84"/>
                </a:lnTo>
                <a:lnTo>
                  <a:pt x="92" y="84"/>
                </a:lnTo>
                <a:lnTo>
                  <a:pt x="92" y="84"/>
                </a:lnTo>
                <a:lnTo>
                  <a:pt x="99" y="84"/>
                </a:lnTo>
                <a:lnTo>
                  <a:pt x="99" y="92"/>
                </a:lnTo>
                <a:lnTo>
                  <a:pt x="99" y="84"/>
                </a:lnTo>
                <a:lnTo>
                  <a:pt x="99" y="84"/>
                </a:lnTo>
                <a:lnTo>
                  <a:pt x="99" y="77"/>
                </a:lnTo>
                <a:lnTo>
                  <a:pt x="99" y="77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63"/>
                </a:lnTo>
                <a:lnTo>
                  <a:pt x="106" y="63"/>
                </a:lnTo>
                <a:lnTo>
                  <a:pt x="106" y="63"/>
                </a:lnTo>
                <a:lnTo>
                  <a:pt x="106" y="56"/>
                </a:lnTo>
                <a:lnTo>
                  <a:pt x="106" y="56"/>
                </a:lnTo>
                <a:lnTo>
                  <a:pt x="113" y="49"/>
                </a:lnTo>
                <a:lnTo>
                  <a:pt x="113" y="42"/>
                </a:lnTo>
                <a:lnTo>
                  <a:pt x="113" y="42"/>
                </a:lnTo>
                <a:lnTo>
                  <a:pt x="113" y="42"/>
                </a:lnTo>
                <a:lnTo>
                  <a:pt x="113" y="42"/>
                </a:lnTo>
                <a:lnTo>
                  <a:pt x="106" y="42"/>
                </a:lnTo>
                <a:lnTo>
                  <a:pt x="106" y="42"/>
                </a:lnTo>
                <a:lnTo>
                  <a:pt x="106" y="35"/>
                </a:lnTo>
                <a:lnTo>
                  <a:pt x="106" y="35"/>
                </a:lnTo>
                <a:lnTo>
                  <a:pt x="106" y="35"/>
                </a:lnTo>
                <a:lnTo>
                  <a:pt x="106" y="28"/>
                </a:lnTo>
                <a:lnTo>
                  <a:pt x="106" y="21"/>
                </a:lnTo>
                <a:lnTo>
                  <a:pt x="106" y="21"/>
                </a:lnTo>
                <a:lnTo>
                  <a:pt x="106" y="21"/>
                </a:lnTo>
                <a:lnTo>
                  <a:pt x="106" y="14"/>
                </a:lnTo>
                <a:lnTo>
                  <a:pt x="113" y="14"/>
                </a:lnTo>
                <a:lnTo>
                  <a:pt x="113" y="14"/>
                </a:lnTo>
                <a:lnTo>
                  <a:pt x="113" y="7"/>
                </a:lnTo>
                <a:lnTo>
                  <a:pt x="113" y="7"/>
                </a:lnTo>
                <a:lnTo>
                  <a:pt x="120" y="7"/>
                </a:lnTo>
                <a:lnTo>
                  <a:pt x="120" y="7"/>
                </a:lnTo>
                <a:lnTo>
                  <a:pt x="127" y="0"/>
                </a:lnTo>
                <a:lnTo>
                  <a:pt x="134" y="0"/>
                </a:lnTo>
                <a:lnTo>
                  <a:pt x="134" y="0"/>
                </a:lnTo>
                <a:lnTo>
                  <a:pt x="141" y="7"/>
                </a:lnTo>
                <a:lnTo>
                  <a:pt x="148" y="7"/>
                </a:lnTo>
                <a:lnTo>
                  <a:pt x="148" y="7"/>
                </a:lnTo>
                <a:lnTo>
                  <a:pt x="148" y="7"/>
                </a:lnTo>
                <a:lnTo>
                  <a:pt x="155" y="0"/>
                </a:lnTo>
                <a:lnTo>
                  <a:pt x="155" y="0"/>
                </a:lnTo>
                <a:lnTo>
                  <a:pt x="170" y="0"/>
                </a:lnTo>
                <a:lnTo>
                  <a:pt x="170" y="7"/>
                </a:lnTo>
                <a:lnTo>
                  <a:pt x="170" y="7"/>
                </a:lnTo>
                <a:lnTo>
                  <a:pt x="177" y="14"/>
                </a:lnTo>
                <a:lnTo>
                  <a:pt x="184" y="21"/>
                </a:lnTo>
                <a:lnTo>
                  <a:pt x="184" y="21"/>
                </a:lnTo>
                <a:lnTo>
                  <a:pt x="184" y="21"/>
                </a:lnTo>
                <a:lnTo>
                  <a:pt x="184" y="21"/>
                </a:lnTo>
                <a:lnTo>
                  <a:pt x="177" y="28"/>
                </a:lnTo>
                <a:lnTo>
                  <a:pt x="177" y="42"/>
                </a:lnTo>
                <a:lnTo>
                  <a:pt x="170" y="49"/>
                </a:lnTo>
                <a:lnTo>
                  <a:pt x="170" y="56"/>
                </a:lnTo>
                <a:lnTo>
                  <a:pt x="162" y="63"/>
                </a:lnTo>
                <a:lnTo>
                  <a:pt x="155" y="63"/>
                </a:lnTo>
                <a:lnTo>
                  <a:pt x="155" y="77"/>
                </a:lnTo>
                <a:lnTo>
                  <a:pt x="170" y="84"/>
                </a:lnTo>
                <a:lnTo>
                  <a:pt x="170" y="92"/>
                </a:lnTo>
                <a:lnTo>
                  <a:pt x="162" y="106"/>
                </a:lnTo>
                <a:lnTo>
                  <a:pt x="155" y="106"/>
                </a:lnTo>
                <a:lnTo>
                  <a:pt x="148" y="120"/>
                </a:lnTo>
                <a:lnTo>
                  <a:pt x="148" y="127"/>
                </a:lnTo>
                <a:lnTo>
                  <a:pt x="141" y="127"/>
                </a:lnTo>
                <a:lnTo>
                  <a:pt x="127" y="120"/>
                </a:lnTo>
                <a:lnTo>
                  <a:pt x="120" y="120"/>
                </a:lnTo>
                <a:lnTo>
                  <a:pt x="120" y="127"/>
                </a:lnTo>
                <a:lnTo>
                  <a:pt x="120" y="141"/>
                </a:lnTo>
                <a:lnTo>
                  <a:pt x="120" y="155"/>
                </a:lnTo>
                <a:lnTo>
                  <a:pt x="120" y="162"/>
                </a:lnTo>
                <a:lnTo>
                  <a:pt x="113" y="183"/>
                </a:lnTo>
                <a:lnTo>
                  <a:pt x="113" y="183"/>
                </a:lnTo>
                <a:lnTo>
                  <a:pt x="106" y="190"/>
                </a:lnTo>
                <a:lnTo>
                  <a:pt x="113" y="204"/>
                </a:lnTo>
                <a:lnTo>
                  <a:pt x="113" y="212"/>
                </a:lnTo>
                <a:lnTo>
                  <a:pt x="113" y="219"/>
                </a:lnTo>
                <a:lnTo>
                  <a:pt x="99" y="212"/>
                </a:lnTo>
                <a:lnTo>
                  <a:pt x="92" y="204"/>
                </a:lnTo>
                <a:lnTo>
                  <a:pt x="92" y="197"/>
                </a:lnTo>
                <a:lnTo>
                  <a:pt x="99" y="190"/>
                </a:lnTo>
                <a:lnTo>
                  <a:pt x="99" y="176"/>
                </a:lnTo>
                <a:lnTo>
                  <a:pt x="92" y="169"/>
                </a:lnTo>
                <a:lnTo>
                  <a:pt x="85" y="169"/>
                </a:lnTo>
                <a:lnTo>
                  <a:pt x="78" y="162"/>
                </a:lnTo>
                <a:lnTo>
                  <a:pt x="78" y="155"/>
                </a:lnTo>
                <a:lnTo>
                  <a:pt x="71" y="155"/>
                </a:lnTo>
                <a:lnTo>
                  <a:pt x="71" y="155"/>
                </a:lnTo>
                <a:lnTo>
                  <a:pt x="64" y="148"/>
                </a:lnTo>
                <a:lnTo>
                  <a:pt x="57" y="148"/>
                </a:lnTo>
                <a:lnTo>
                  <a:pt x="43" y="155"/>
                </a:lnTo>
                <a:lnTo>
                  <a:pt x="35" y="155"/>
                </a:lnTo>
                <a:lnTo>
                  <a:pt x="21" y="162"/>
                </a:lnTo>
                <a:lnTo>
                  <a:pt x="14" y="162"/>
                </a:lnTo>
                <a:lnTo>
                  <a:pt x="7" y="155"/>
                </a:lnTo>
                <a:lnTo>
                  <a:pt x="0" y="148"/>
                </a:lnTo>
                <a:lnTo>
                  <a:pt x="0" y="148"/>
                </a:lnTo>
                <a:lnTo>
                  <a:pt x="7" y="148"/>
                </a:lnTo>
                <a:lnTo>
                  <a:pt x="7" y="148"/>
                </a:lnTo>
                <a:lnTo>
                  <a:pt x="14" y="155"/>
                </a:lnTo>
                <a:lnTo>
                  <a:pt x="21" y="155"/>
                </a:lnTo>
                <a:lnTo>
                  <a:pt x="28" y="155"/>
                </a:lnTo>
                <a:lnTo>
                  <a:pt x="35" y="155"/>
                </a:lnTo>
                <a:lnTo>
                  <a:pt x="43" y="155"/>
                </a:lnTo>
                <a:lnTo>
                  <a:pt x="35" y="148"/>
                </a:lnTo>
                <a:lnTo>
                  <a:pt x="28" y="148"/>
                </a:lnTo>
                <a:lnTo>
                  <a:pt x="21" y="148"/>
                </a:lnTo>
                <a:lnTo>
                  <a:pt x="21" y="148"/>
                </a:lnTo>
                <a:lnTo>
                  <a:pt x="21" y="141"/>
                </a:lnTo>
                <a:lnTo>
                  <a:pt x="28" y="141"/>
                </a:lnTo>
                <a:lnTo>
                  <a:pt x="43" y="141"/>
                </a:lnTo>
                <a:lnTo>
                  <a:pt x="50" y="134"/>
                </a:lnTo>
                <a:lnTo>
                  <a:pt x="64" y="134"/>
                </a:lnTo>
                <a:lnTo>
                  <a:pt x="71" y="134"/>
                </a:lnTo>
                <a:lnTo>
                  <a:pt x="64" y="127"/>
                </a:lnTo>
                <a:lnTo>
                  <a:pt x="64" y="127"/>
                </a:lnTo>
                <a:lnTo>
                  <a:pt x="57" y="127"/>
                </a:lnTo>
                <a:lnTo>
                  <a:pt x="50" y="127"/>
                </a:lnTo>
                <a:lnTo>
                  <a:pt x="43" y="127"/>
                </a:lnTo>
                <a:lnTo>
                  <a:pt x="35" y="120"/>
                </a:lnTo>
                <a:lnTo>
                  <a:pt x="43" y="113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50" y="99"/>
                </a:lnTo>
                <a:lnTo>
                  <a:pt x="50" y="99"/>
                </a:lnTo>
                <a:lnTo>
                  <a:pt x="64" y="84"/>
                </a:lnTo>
                <a:lnTo>
                  <a:pt x="64" y="70"/>
                </a:lnTo>
                <a:lnTo>
                  <a:pt x="71" y="49"/>
                </a:lnTo>
                <a:lnTo>
                  <a:pt x="78" y="35"/>
                </a:lnTo>
                <a:lnTo>
                  <a:pt x="85" y="35"/>
                </a:lnTo>
                <a:close/>
              </a:path>
            </a:pathLst>
          </a:custGeom>
          <a:solidFill>
            <a:srgbClr val="a7d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367320" y="5275440"/>
            <a:ext cx="2412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14" y="0"/>
                </a:move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7" y="14"/>
                </a:lnTo>
                <a:lnTo>
                  <a:pt x="7" y="14"/>
                </a:lnTo>
                <a:lnTo>
                  <a:pt x="0" y="7"/>
                </a:lnTo>
                <a:lnTo>
                  <a:pt x="0" y="0"/>
                </a:lnTo>
                <a:lnTo>
                  <a:pt x="14" y="0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656400" y="5197320"/>
            <a:ext cx="3636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21" y="0"/>
                </a:moveTo>
                <a:lnTo>
                  <a:pt x="21" y="0"/>
                </a:lnTo>
                <a:lnTo>
                  <a:pt x="21" y="7"/>
                </a:lnTo>
                <a:lnTo>
                  <a:pt x="21" y="14"/>
                </a:lnTo>
                <a:lnTo>
                  <a:pt x="21" y="14"/>
                </a:lnTo>
                <a:lnTo>
                  <a:pt x="14" y="14"/>
                </a:lnTo>
                <a:lnTo>
                  <a:pt x="7" y="7"/>
                </a:lnTo>
                <a:lnTo>
                  <a:pt x="0" y="0"/>
                </a:lnTo>
                <a:lnTo>
                  <a:pt x="7" y="0"/>
                </a:lnTo>
                <a:lnTo>
                  <a:pt x="14" y="0"/>
                </a:lnTo>
                <a:lnTo>
                  <a:pt x="21" y="0"/>
                </a:lnTo>
                <a:lnTo>
                  <a:pt x="21" y="0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494400" y="5184720"/>
            <a:ext cx="111240" cy="90720"/>
          </a:xfrm>
          <a:custGeom>
            <a:avLst/>
            <a:gdLst/>
            <a:ahLst/>
            <a:rect l="l" t="t" r="r" b="b"/>
            <a:pathLst>
              <a:path w="63" h="57">
                <a:moveTo>
                  <a:pt x="56" y="8"/>
                </a:moveTo>
                <a:lnTo>
                  <a:pt x="56" y="8"/>
                </a:lnTo>
                <a:lnTo>
                  <a:pt x="49" y="8"/>
                </a:lnTo>
                <a:lnTo>
                  <a:pt x="49" y="15"/>
                </a:lnTo>
                <a:lnTo>
                  <a:pt x="49" y="22"/>
                </a:lnTo>
                <a:lnTo>
                  <a:pt x="56" y="22"/>
                </a:lnTo>
                <a:lnTo>
                  <a:pt x="63" y="29"/>
                </a:lnTo>
                <a:lnTo>
                  <a:pt x="56" y="50"/>
                </a:lnTo>
                <a:lnTo>
                  <a:pt x="42" y="57"/>
                </a:lnTo>
                <a:lnTo>
                  <a:pt x="28" y="43"/>
                </a:lnTo>
                <a:lnTo>
                  <a:pt x="21" y="36"/>
                </a:lnTo>
                <a:lnTo>
                  <a:pt x="14" y="36"/>
                </a:lnTo>
                <a:lnTo>
                  <a:pt x="7" y="36"/>
                </a:lnTo>
                <a:lnTo>
                  <a:pt x="0" y="29"/>
                </a:lnTo>
                <a:lnTo>
                  <a:pt x="14" y="15"/>
                </a:lnTo>
                <a:lnTo>
                  <a:pt x="35" y="8"/>
                </a:lnTo>
                <a:lnTo>
                  <a:pt x="49" y="8"/>
                </a:lnTo>
                <a:lnTo>
                  <a:pt x="56" y="0"/>
                </a:lnTo>
                <a:lnTo>
                  <a:pt x="56" y="0"/>
                </a:lnTo>
                <a:lnTo>
                  <a:pt x="56" y="8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972480" y="4267080"/>
            <a:ext cx="415800" cy="223920"/>
          </a:xfrm>
          <a:custGeom>
            <a:avLst/>
            <a:gdLst/>
            <a:ahLst/>
            <a:rect l="l" t="t" r="r" b="b"/>
            <a:pathLst>
              <a:path w="233" h="141">
                <a:moveTo>
                  <a:pt x="91" y="0"/>
                </a:moveTo>
                <a:lnTo>
                  <a:pt x="91" y="0"/>
                </a:lnTo>
                <a:lnTo>
                  <a:pt x="98" y="7"/>
                </a:lnTo>
                <a:lnTo>
                  <a:pt x="106" y="7"/>
                </a:lnTo>
                <a:lnTo>
                  <a:pt x="120" y="7"/>
                </a:lnTo>
                <a:lnTo>
                  <a:pt x="134" y="7"/>
                </a:lnTo>
                <a:lnTo>
                  <a:pt x="155" y="0"/>
                </a:lnTo>
                <a:lnTo>
                  <a:pt x="162" y="7"/>
                </a:lnTo>
                <a:lnTo>
                  <a:pt x="176" y="7"/>
                </a:lnTo>
                <a:lnTo>
                  <a:pt x="183" y="14"/>
                </a:lnTo>
                <a:lnTo>
                  <a:pt x="190" y="21"/>
                </a:lnTo>
                <a:lnTo>
                  <a:pt x="197" y="28"/>
                </a:lnTo>
                <a:lnTo>
                  <a:pt x="190" y="35"/>
                </a:lnTo>
                <a:lnTo>
                  <a:pt x="190" y="42"/>
                </a:lnTo>
                <a:lnTo>
                  <a:pt x="197" y="56"/>
                </a:lnTo>
                <a:lnTo>
                  <a:pt x="197" y="63"/>
                </a:lnTo>
                <a:lnTo>
                  <a:pt x="211" y="70"/>
                </a:lnTo>
                <a:lnTo>
                  <a:pt x="218" y="70"/>
                </a:lnTo>
                <a:lnTo>
                  <a:pt x="226" y="63"/>
                </a:lnTo>
                <a:lnTo>
                  <a:pt x="233" y="70"/>
                </a:lnTo>
                <a:lnTo>
                  <a:pt x="233" y="70"/>
                </a:lnTo>
                <a:lnTo>
                  <a:pt x="233" y="77"/>
                </a:lnTo>
                <a:lnTo>
                  <a:pt x="233" y="84"/>
                </a:lnTo>
                <a:lnTo>
                  <a:pt x="233" y="91"/>
                </a:lnTo>
                <a:lnTo>
                  <a:pt x="226" y="91"/>
                </a:lnTo>
                <a:lnTo>
                  <a:pt x="218" y="91"/>
                </a:lnTo>
                <a:lnTo>
                  <a:pt x="211" y="99"/>
                </a:lnTo>
                <a:lnTo>
                  <a:pt x="211" y="106"/>
                </a:lnTo>
                <a:lnTo>
                  <a:pt x="218" y="113"/>
                </a:lnTo>
                <a:lnTo>
                  <a:pt x="211" y="120"/>
                </a:lnTo>
                <a:lnTo>
                  <a:pt x="197" y="113"/>
                </a:lnTo>
                <a:lnTo>
                  <a:pt x="183" y="113"/>
                </a:lnTo>
                <a:lnTo>
                  <a:pt x="176" y="106"/>
                </a:lnTo>
                <a:lnTo>
                  <a:pt x="176" y="99"/>
                </a:lnTo>
                <a:lnTo>
                  <a:pt x="169" y="113"/>
                </a:lnTo>
                <a:lnTo>
                  <a:pt x="162" y="134"/>
                </a:lnTo>
                <a:lnTo>
                  <a:pt x="155" y="141"/>
                </a:lnTo>
                <a:lnTo>
                  <a:pt x="155" y="141"/>
                </a:lnTo>
                <a:lnTo>
                  <a:pt x="148" y="141"/>
                </a:lnTo>
                <a:lnTo>
                  <a:pt x="141" y="134"/>
                </a:lnTo>
                <a:lnTo>
                  <a:pt x="134" y="120"/>
                </a:lnTo>
                <a:lnTo>
                  <a:pt x="127" y="106"/>
                </a:lnTo>
                <a:lnTo>
                  <a:pt x="127" y="99"/>
                </a:lnTo>
                <a:lnTo>
                  <a:pt x="120" y="106"/>
                </a:lnTo>
                <a:lnTo>
                  <a:pt x="113" y="113"/>
                </a:lnTo>
                <a:lnTo>
                  <a:pt x="113" y="120"/>
                </a:lnTo>
                <a:lnTo>
                  <a:pt x="106" y="127"/>
                </a:lnTo>
                <a:lnTo>
                  <a:pt x="98" y="134"/>
                </a:lnTo>
                <a:lnTo>
                  <a:pt x="91" y="134"/>
                </a:lnTo>
                <a:lnTo>
                  <a:pt x="84" y="134"/>
                </a:lnTo>
                <a:lnTo>
                  <a:pt x="77" y="134"/>
                </a:lnTo>
                <a:lnTo>
                  <a:pt x="77" y="134"/>
                </a:lnTo>
                <a:lnTo>
                  <a:pt x="63" y="134"/>
                </a:lnTo>
                <a:lnTo>
                  <a:pt x="56" y="134"/>
                </a:lnTo>
                <a:lnTo>
                  <a:pt x="49" y="134"/>
                </a:lnTo>
                <a:lnTo>
                  <a:pt x="49" y="127"/>
                </a:lnTo>
                <a:lnTo>
                  <a:pt x="49" y="127"/>
                </a:lnTo>
                <a:lnTo>
                  <a:pt x="42" y="120"/>
                </a:lnTo>
                <a:lnTo>
                  <a:pt x="42" y="113"/>
                </a:lnTo>
                <a:lnTo>
                  <a:pt x="42" y="113"/>
                </a:lnTo>
                <a:lnTo>
                  <a:pt x="42" y="99"/>
                </a:lnTo>
                <a:lnTo>
                  <a:pt x="42" y="91"/>
                </a:lnTo>
                <a:lnTo>
                  <a:pt x="42" y="91"/>
                </a:lnTo>
                <a:lnTo>
                  <a:pt x="28" y="91"/>
                </a:lnTo>
                <a:lnTo>
                  <a:pt x="21" y="91"/>
                </a:lnTo>
                <a:lnTo>
                  <a:pt x="14" y="99"/>
                </a:lnTo>
                <a:lnTo>
                  <a:pt x="14" y="106"/>
                </a:lnTo>
                <a:lnTo>
                  <a:pt x="7" y="106"/>
                </a:lnTo>
                <a:lnTo>
                  <a:pt x="0" y="106"/>
                </a:lnTo>
                <a:lnTo>
                  <a:pt x="7" y="91"/>
                </a:lnTo>
                <a:lnTo>
                  <a:pt x="7" y="84"/>
                </a:lnTo>
                <a:lnTo>
                  <a:pt x="7" y="77"/>
                </a:lnTo>
                <a:lnTo>
                  <a:pt x="7" y="70"/>
                </a:lnTo>
                <a:lnTo>
                  <a:pt x="14" y="70"/>
                </a:lnTo>
                <a:lnTo>
                  <a:pt x="21" y="63"/>
                </a:lnTo>
                <a:lnTo>
                  <a:pt x="28" y="56"/>
                </a:lnTo>
                <a:lnTo>
                  <a:pt x="28" y="56"/>
                </a:lnTo>
                <a:lnTo>
                  <a:pt x="28" y="42"/>
                </a:lnTo>
                <a:lnTo>
                  <a:pt x="35" y="35"/>
                </a:lnTo>
                <a:lnTo>
                  <a:pt x="42" y="35"/>
                </a:lnTo>
                <a:lnTo>
                  <a:pt x="56" y="21"/>
                </a:lnTo>
                <a:lnTo>
                  <a:pt x="63" y="14"/>
                </a:lnTo>
                <a:lnTo>
                  <a:pt x="63" y="14"/>
                </a:lnTo>
                <a:lnTo>
                  <a:pt x="56" y="7"/>
                </a:lnTo>
                <a:lnTo>
                  <a:pt x="63" y="0"/>
                </a:lnTo>
                <a:lnTo>
                  <a:pt x="70" y="7"/>
                </a:lnTo>
                <a:lnTo>
                  <a:pt x="77" y="7"/>
                </a:lnTo>
                <a:lnTo>
                  <a:pt x="84" y="7"/>
                </a:lnTo>
                <a:lnTo>
                  <a:pt x="91" y="0"/>
                </a:lnTo>
                <a:close/>
              </a:path>
            </a:pathLst>
          </a:custGeom>
          <a:solidFill>
            <a:srgbClr val="c7f3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7740720" y="3359160"/>
            <a:ext cx="831960" cy="717480"/>
          </a:xfrm>
          <a:custGeom>
            <a:avLst/>
            <a:gdLst/>
            <a:ahLst/>
            <a:rect l="l" t="t" r="r" b="b"/>
            <a:pathLst>
              <a:path w="466" h="452">
                <a:moveTo>
                  <a:pt x="0" y="92"/>
                </a:moveTo>
                <a:lnTo>
                  <a:pt x="7" y="92"/>
                </a:lnTo>
                <a:lnTo>
                  <a:pt x="14" y="99"/>
                </a:lnTo>
                <a:lnTo>
                  <a:pt x="14" y="92"/>
                </a:lnTo>
                <a:lnTo>
                  <a:pt x="14" y="85"/>
                </a:lnTo>
                <a:lnTo>
                  <a:pt x="7" y="85"/>
                </a:lnTo>
                <a:lnTo>
                  <a:pt x="7" y="85"/>
                </a:lnTo>
                <a:lnTo>
                  <a:pt x="14" y="78"/>
                </a:lnTo>
                <a:lnTo>
                  <a:pt x="21" y="71"/>
                </a:lnTo>
                <a:lnTo>
                  <a:pt x="21" y="78"/>
                </a:lnTo>
                <a:lnTo>
                  <a:pt x="28" y="64"/>
                </a:lnTo>
                <a:lnTo>
                  <a:pt x="42" y="56"/>
                </a:lnTo>
                <a:lnTo>
                  <a:pt x="57" y="56"/>
                </a:lnTo>
                <a:lnTo>
                  <a:pt x="78" y="49"/>
                </a:lnTo>
                <a:lnTo>
                  <a:pt x="92" y="42"/>
                </a:lnTo>
                <a:lnTo>
                  <a:pt x="99" y="28"/>
                </a:lnTo>
                <a:lnTo>
                  <a:pt x="106" y="21"/>
                </a:lnTo>
                <a:lnTo>
                  <a:pt x="113" y="21"/>
                </a:lnTo>
                <a:lnTo>
                  <a:pt x="127" y="14"/>
                </a:lnTo>
                <a:lnTo>
                  <a:pt x="134" y="7"/>
                </a:lnTo>
                <a:lnTo>
                  <a:pt x="148" y="7"/>
                </a:lnTo>
                <a:lnTo>
                  <a:pt x="155" y="0"/>
                </a:lnTo>
                <a:lnTo>
                  <a:pt x="170" y="0"/>
                </a:lnTo>
                <a:lnTo>
                  <a:pt x="177" y="0"/>
                </a:lnTo>
                <a:lnTo>
                  <a:pt x="191" y="0"/>
                </a:lnTo>
                <a:lnTo>
                  <a:pt x="198" y="0"/>
                </a:lnTo>
                <a:lnTo>
                  <a:pt x="198" y="7"/>
                </a:lnTo>
                <a:lnTo>
                  <a:pt x="198" y="14"/>
                </a:lnTo>
                <a:lnTo>
                  <a:pt x="191" y="14"/>
                </a:lnTo>
                <a:lnTo>
                  <a:pt x="191" y="7"/>
                </a:lnTo>
                <a:lnTo>
                  <a:pt x="184" y="7"/>
                </a:lnTo>
                <a:lnTo>
                  <a:pt x="184" y="14"/>
                </a:lnTo>
                <a:lnTo>
                  <a:pt x="191" y="21"/>
                </a:lnTo>
                <a:lnTo>
                  <a:pt x="198" y="35"/>
                </a:lnTo>
                <a:lnTo>
                  <a:pt x="198" y="42"/>
                </a:lnTo>
                <a:lnTo>
                  <a:pt x="205" y="42"/>
                </a:lnTo>
                <a:lnTo>
                  <a:pt x="205" y="42"/>
                </a:lnTo>
                <a:lnTo>
                  <a:pt x="205" y="35"/>
                </a:lnTo>
                <a:lnTo>
                  <a:pt x="219" y="35"/>
                </a:lnTo>
                <a:lnTo>
                  <a:pt x="226" y="28"/>
                </a:lnTo>
                <a:lnTo>
                  <a:pt x="233" y="28"/>
                </a:lnTo>
                <a:lnTo>
                  <a:pt x="247" y="28"/>
                </a:lnTo>
                <a:lnTo>
                  <a:pt x="261" y="28"/>
                </a:lnTo>
                <a:lnTo>
                  <a:pt x="275" y="35"/>
                </a:lnTo>
                <a:lnTo>
                  <a:pt x="282" y="35"/>
                </a:lnTo>
                <a:lnTo>
                  <a:pt x="297" y="35"/>
                </a:lnTo>
                <a:lnTo>
                  <a:pt x="311" y="35"/>
                </a:lnTo>
                <a:lnTo>
                  <a:pt x="325" y="35"/>
                </a:lnTo>
                <a:lnTo>
                  <a:pt x="339" y="28"/>
                </a:lnTo>
                <a:lnTo>
                  <a:pt x="360" y="21"/>
                </a:lnTo>
                <a:lnTo>
                  <a:pt x="374" y="14"/>
                </a:lnTo>
                <a:lnTo>
                  <a:pt x="388" y="21"/>
                </a:lnTo>
                <a:lnTo>
                  <a:pt x="402" y="35"/>
                </a:lnTo>
                <a:lnTo>
                  <a:pt x="409" y="42"/>
                </a:lnTo>
                <a:lnTo>
                  <a:pt x="409" y="56"/>
                </a:lnTo>
                <a:lnTo>
                  <a:pt x="417" y="78"/>
                </a:lnTo>
                <a:lnTo>
                  <a:pt x="431" y="120"/>
                </a:lnTo>
                <a:lnTo>
                  <a:pt x="438" y="134"/>
                </a:lnTo>
                <a:lnTo>
                  <a:pt x="438" y="148"/>
                </a:lnTo>
                <a:lnTo>
                  <a:pt x="431" y="162"/>
                </a:lnTo>
                <a:lnTo>
                  <a:pt x="417" y="169"/>
                </a:lnTo>
                <a:lnTo>
                  <a:pt x="409" y="184"/>
                </a:lnTo>
                <a:lnTo>
                  <a:pt x="417" y="191"/>
                </a:lnTo>
                <a:lnTo>
                  <a:pt x="431" y="205"/>
                </a:lnTo>
                <a:lnTo>
                  <a:pt x="431" y="219"/>
                </a:lnTo>
                <a:lnTo>
                  <a:pt x="431" y="233"/>
                </a:lnTo>
                <a:lnTo>
                  <a:pt x="431" y="240"/>
                </a:lnTo>
                <a:lnTo>
                  <a:pt x="438" y="254"/>
                </a:lnTo>
                <a:lnTo>
                  <a:pt x="438" y="261"/>
                </a:lnTo>
                <a:lnTo>
                  <a:pt x="445" y="275"/>
                </a:lnTo>
                <a:lnTo>
                  <a:pt x="445" y="282"/>
                </a:lnTo>
                <a:lnTo>
                  <a:pt x="452" y="282"/>
                </a:lnTo>
                <a:lnTo>
                  <a:pt x="459" y="289"/>
                </a:lnTo>
                <a:lnTo>
                  <a:pt x="459" y="304"/>
                </a:lnTo>
                <a:lnTo>
                  <a:pt x="466" y="318"/>
                </a:lnTo>
                <a:lnTo>
                  <a:pt x="466" y="332"/>
                </a:lnTo>
                <a:lnTo>
                  <a:pt x="452" y="346"/>
                </a:lnTo>
                <a:lnTo>
                  <a:pt x="431" y="360"/>
                </a:lnTo>
                <a:lnTo>
                  <a:pt x="424" y="381"/>
                </a:lnTo>
                <a:lnTo>
                  <a:pt x="409" y="416"/>
                </a:lnTo>
                <a:lnTo>
                  <a:pt x="409" y="438"/>
                </a:lnTo>
                <a:lnTo>
                  <a:pt x="417" y="445"/>
                </a:lnTo>
                <a:lnTo>
                  <a:pt x="402" y="452"/>
                </a:lnTo>
                <a:lnTo>
                  <a:pt x="402" y="445"/>
                </a:lnTo>
                <a:lnTo>
                  <a:pt x="388" y="445"/>
                </a:lnTo>
                <a:lnTo>
                  <a:pt x="381" y="438"/>
                </a:lnTo>
                <a:lnTo>
                  <a:pt x="374" y="431"/>
                </a:lnTo>
                <a:lnTo>
                  <a:pt x="360" y="423"/>
                </a:lnTo>
                <a:lnTo>
                  <a:pt x="353" y="423"/>
                </a:lnTo>
                <a:lnTo>
                  <a:pt x="339" y="431"/>
                </a:lnTo>
                <a:lnTo>
                  <a:pt x="332" y="438"/>
                </a:lnTo>
                <a:lnTo>
                  <a:pt x="325" y="438"/>
                </a:lnTo>
                <a:lnTo>
                  <a:pt x="318" y="438"/>
                </a:lnTo>
                <a:lnTo>
                  <a:pt x="297" y="438"/>
                </a:lnTo>
                <a:lnTo>
                  <a:pt x="289" y="445"/>
                </a:lnTo>
                <a:lnTo>
                  <a:pt x="282" y="452"/>
                </a:lnTo>
                <a:lnTo>
                  <a:pt x="275" y="452"/>
                </a:lnTo>
                <a:lnTo>
                  <a:pt x="268" y="438"/>
                </a:lnTo>
                <a:lnTo>
                  <a:pt x="261" y="431"/>
                </a:lnTo>
                <a:lnTo>
                  <a:pt x="254" y="423"/>
                </a:lnTo>
                <a:lnTo>
                  <a:pt x="247" y="431"/>
                </a:lnTo>
                <a:lnTo>
                  <a:pt x="233" y="438"/>
                </a:lnTo>
                <a:lnTo>
                  <a:pt x="219" y="431"/>
                </a:lnTo>
                <a:lnTo>
                  <a:pt x="205" y="423"/>
                </a:lnTo>
                <a:lnTo>
                  <a:pt x="198" y="409"/>
                </a:lnTo>
                <a:lnTo>
                  <a:pt x="191" y="395"/>
                </a:lnTo>
                <a:lnTo>
                  <a:pt x="184" y="388"/>
                </a:lnTo>
                <a:lnTo>
                  <a:pt x="177" y="395"/>
                </a:lnTo>
                <a:lnTo>
                  <a:pt x="170" y="388"/>
                </a:lnTo>
                <a:lnTo>
                  <a:pt x="170" y="381"/>
                </a:lnTo>
                <a:lnTo>
                  <a:pt x="170" y="374"/>
                </a:lnTo>
                <a:lnTo>
                  <a:pt x="162" y="367"/>
                </a:lnTo>
                <a:lnTo>
                  <a:pt x="148" y="367"/>
                </a:lnTo>
                <a:lnTo>
                  <a:pt x="141" y="367"/>
                </a:lnTo>
                <a:lnTo>
                  <a:pt x="134" y="367"/>
                </a:lnTo>
                <a:lnTo>
                  <a:pt x="127" y="360"/>
                </a:lnTo>
                <a:lnTo>
                  <a:pt x="127" y="367"/>
                </a:lnTo>
                <a:lnTo>
                  <a:pt x="127" y="374"/>
                </a:lnTo>
                <a:lnTo>
                  <a:pt x="120" y="381"/>
                </a:lnTo>
                <a:lnTo>
                  <a:pt x="113" y="381"/>
                </a:lnTo>
                <a:lnTo>
                  <a:pt x="106" y="367"/>
                </a:lnTo>
                <a:lnTo>
                  <a:pt x="99" y="360"/>
                </a:lnTo>
                <a:lnTo>
                  <a:pt x="99" y="360"/>
                </a:lnTo>
                <a:lnTo>
                  <a:pt x="99" y="353"/>
                </a:lnTo>
                <a:lnTo>
                  <a:pt x="99" y="346"/>
                </a:lnTo>
                <a:lnTo>
                  <a:pt x="99" y="346"/>
                </a:lnTo>
                <a:lnTo>
                  <a:pt x="92" y="346"/>
                </a:lnTo>
                <a:lnTo>
                  <a:pt x="85" y="332"/>
                </a:lnTo>
                <a:lnTo>
                  <a:pt x="71" y="332"/>
                </a:lnTo>
                <a:lnTo>
                  <a:pt x="64" y="332"/>
                </a:lnTo>
                <a:lnTo>
                  <a:pt x="57" y="332"/>
                </a:lnTo>
                <a:lnTo>
                  <a:pt x="50" y="325"/>
                </a:lnTo>
                <a:lnTo>
                  <a:pt x="42" y="318"/>
                </a:lnTo>
                <a:lnTo>
                  <a:pt x="35" y="325"/>
                </a:lnTo>
                <a:lnTo>
                  <a:pt x="28" y="332"/>
                </a:lnTo>
                <a:lnTo>
                  <a:pt x="28" y="325"/>
                </a:lnTo>
                <a:lnTo>
                  <a:pt x="28" y="325"/>
                </a:lnTo>
                <a:lnTo>
                  <a:pt x="28" y="325"/>
                </a:lnTo>
                <a:lnTo>
                  <a:pt x="28" y="318"/>
                </a:lnTo>
                <a:lnTo>
                  <a:pt x="35" y="304"/>
                </a:lnTo>
                <a:lnTo>
                  <a:pt x="35" y="282"/>
                </a:lnTo>
                <a:lnTo>
                  <a:pt x="35" y="282"/>
                </a:lnTo>
                <a:lnTo>
                  <a:pt x="28" y="275"/>
                </a:lnTo>
                <a:lnTo>
                  <a:pt x="21" y="268"/>
                </a:lnTo>
                <a:lnTo>
                  <a:pt x="21" y="261"/>
                </a:lnTo>
                <a:lnTo>
                  <a:pt x="14" y="247"/>
                </a:lnTo>
                <a:lnTo>
                  <a:pt x="14" y="240"/>
                </a:lnTo>
                <a:lnTo>
                  <a:pt x="14" y="233"/>
                </a:lnTo>
                <a:lnTo>
                  <a:pt x="14" y="219"/>
                </a:lnTo>
                <a:lnTo>
                  <a:pt x="14" y="205"/>
                </a:lnTo>
                <a:lnTo>
                  <a:pt x="14" y="198"/>
                </a:lnTo>
                <a:lnTo>
                  <a:pt x="14" y="184"/>
                </a:lnTo>
                <a:lnTo>
                  <a:pt x="7" y="176"/>
                </a:lnTo>
                <a:lnTo>
                  <a:pt x="7" y="169"/>
                </a:lnTo>
                <a:lnTo>
                  <a:pt x="0" y="169"/>
                </a:lnTo>
                <a:lnTo>
                  <a:pt x="0" y="162"/>
                </a:lnTo>
                <a:lnTo>
                  <a:pt x="0" y="148"/>
                </a:lnTo>
                <a:lnTo>
                  <a:pt x="7" y="141"/>
                </a:lnTo>
                <a:lnTo>
                  <a:pt x="7" y="127"/>
                </a:lnTo>
                <a:lnTo>
                  <a:pt x="7" y="113"/>
                </a:lnTo>
                <a:lnTo>
                  <a:pt x="7" y="106"/>
                </a:lnTo>
                <a:lnTo>
                  <a:pt x="0" y="99"/>
                </a:lnTo>
                <a:lnTo>
                  <a:pt x="0" y="92"/>
                </a:lnTo>
                <a:close/>
              </a:path>
            </a:pathLst>
          </a:custGeom>
          <a:solidFill>
            <a:srgbClr val="9bcfc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968720" y="5487840"/>
            <a:ext cx="957240" cy="414360"/>
          </a:xfrm>
          <a:custGeom>
            <a:avLst/>
            <a:gdLst/>
            <a:ahLst/>
            <a:rect l="l" t="t" r="r" b="b"/>
            <a:pathLst>
              <a:path w="536" h="261">
                <a:moveTo>
                  <a:pt x="515" y="120"/>
                </a:moveTo>
                <a:lnTo>
                  <a:pt x="508" y="120"/>
                </a:lnTo>
                <a:lnTo>
                  <a:pt x="494" y="113"/>
                </a:lnTo>
                <a:lnTo>
                  <a:pt x="480" y="113"/>
                </a:lnTo>
                <a:lnTo>
                  <a:pt x="472" y="99"/>
                </a:lnTo>
                <a:lnTo>
                  <a:pt x="465" y="92"/>
                </a:lnTo>
                <a:lnTo>
                  <a:pt x="458" y="92"/>
                </a:lnTo>
                <a:lnTo>
                  <a:pt x="437" y="92"/>
                </a:lnTo>
                <a:lnTo>
                  <a:pt x="430" y="85"/>
                </a:lnTo>
                <a:lnTo>
                  <a:pt x="416" y="85"/>
                </a:lnTo>
                <a:lnTo>
                  <a:pt x="409" y="78"/>
                </a:lnTo>
                <a:lnTo>
                  <a:pt x="395" y="78"/>
                </a:lnTo>
                <a:lnTo>
                  <a:pt x="381" y="78"/>
                </a:lnTo>
                <a:lnTo>
                  <a:pt x="374" y="71"/>
                </a:lnTo>
                <a:lnTo>
                  <a:pt x="360" y="64"/>
                </a:lnTo>
                <a:lnTo>
                  <a:pt x="352" y="49"/>
                </a:lnTo>
                <a:lnTo>
                  <a:pt x="345" y="35"/>
                </a:lnTo>
                <a:lnTo>
                  <a:pt x="338" y="28"/>
                </a:lnTo>
                <a:lnTo>
                  <a:pt x="338" y="7"/>
                </a:lnTo>
                <a:lnTo>
                  <a:pt x="338" y="0"/>
                </a:lnTo>
                <a:lnTo>
                  <a:pt x="324" y="0"/>
                </a:lnTo>
                <a:lnTo>
                  <a:pt x="310" y="0"/>
                </a:lnTo>
                <a:lnTo>
                  <a:pt x="303" y="7"/>
                </a:lnTo>
                <a:lnTo>
                  <a:pt x="296" y="14"/>
                </a:lnTo>
                <a:lnTo>
                  <a:pt x="282" y="35"/>
                </a:lnTo>
                <a:lnTo>
                  <a:pt x="268" y="49"/>
                </a:lnTo>
                <a:lnTo>
                  <a:pt x="261" y="64"/>
                </a:lnTo>
                <a:lnTo>
                  <a:pt x="247" y="85"/>
                </a:lnTo>
                <a:lnTo>
                  <a:pt x="233" y="99"/>
                </a:lnTo>
                <a:lnTo>
                  <a:pt x="218" y="113"/>
                </a:lnTo>
                <a:lnTo>
                  <a:pt x="197" y="127"/>
                </a:lnTo>
                <a:lnTo>
                  <a:pt x="183" y="127"/>
                </a:lnTo>
                <a:lnTo>
                  <a:pt x="169" y="134"/>
                </a:lnTo>
                <a:lnTo>
                  <a:pt x="148" y="134"/>
                </a:lnTo>
                <a:lnTo>
                  <a:pt x="113" y="141"/>
                </a:lnTo>
                <a:lnTo>
                  <a:pt x="91" y="141"/>
                </a:lnTo>
                <a:lnTo>
                  <a:pt x="77" y="148"/>
                </a:lnTo>
                <a:lnTo>
                  <a:pt x="63" y="162"/>
                </a:lnTo>
                <a:lnTo>
                  <a:pt x="42" y="169"/>
                </a:lnTo>
                <a:lnTo>
                  <a:pt x="28" y="184"/>
                </a:lnTo>
                <a:lnTo>
                  <a:pt x="21" y="198"/>
                </a:lnTo>
                <a:lnTo>
                  <a:pt x="14" y="205"/>
                </a:lnTo>
                <a:lnTo>
                  <a:pt x="14" y="212"/>
                </a:lnTo>
                <a:lnTo>
                  <a:pt x="0" y="212"/>
                </a:lnTo>
                <a:lnTo>
                  <a:pt x="0" y="261"/>
                </a:lnTo>
                <a:lnTo>
                  <a:pt x="522" y="261"/>
                </a:lnTo>
                <a:lnTo>
                  <a:pt x="522" y="247"/>
                </a:lnTo>
                <a:lnTo>
                  <a:pt x="522" y="247"/>
                </a:lnTo>
                <a:lnTo>
                  <a:pt x="522" y="247"/>
                </a:lnTo>
                <a:lnTo>
                  <a:pt x="522" y="240"/>
                </a:lnTo>
                <a:lnTo>
                  <a:pt x="515" y="233"/>
                </a:lnTo>
                <a:lnTo>
                  <a:pt x="515" y="233"/>
                </a:lnTo>
                <a:lnTo>
                  <a:pt x="515" y="233"/>
                </a:lnTo>
                <a:lnTo>
                  <a:pt x="522" y="226"/>
                </a:lnTo>
                <a:lnTo>
                  <a:pt x="522" y="219"/>
                </a:lnTo>
                <a:lnTo>
                  <a:pt x="522" y="212"/>
                </a:lnTo>
                <a:lnTo>
                  <a:pt x="522" y="212"/>
                </a:lnTo>
                <a:lnTo>
                  <a:pt x="529" y="212"/>
                </a:lnTo>
                <a:lnTo>
                  <a:pt x="529" y="205"/>
                </a:lnTo>
                <a:lnTo>
                  <a:pt x="529" y="198"/>
                </a:lnTo>
                <a:lnTo>
                  <a:pt x="529" y="198"/>
                </a:lnTo>
                <a:lnTo>
                  <a:pt x="529" y="191"/>
                </a:lnTo>
                <a:lnTo>
                  <a:pt x="529" y="191"/>
                </a:lnTo>
                <a:lnTo>
                  <a:pt x="529" y="184"/>
                </a:lnTo>
                <a:lnTo>
                  <a:pt x="529" y="184"/>
                </a:lnTo>
                <a:lnTo>
                  <a:pt x="529" y="176"/>
                </a:lnTo>
                <a:lnTo>
                  <a:pt x="529" y="176"/>
                </a:lnTo>
                <a:lnTo>
                  <a:pt x="529" y="176"/>
                </a:lnTo>
                <a:lnTo>
                  <a:pt x="529" y="176"/>
                </a:lnTo>
                <a:lnTo>
                  <a:pt x="529" y="169"/>
                </a:lnTo>
                <a:lnTo>
                  <a:pt x="529" y="162"/>
                </a:lnTo>
                <a:lnTo>
                  <a:pt x="529" y="162"/>
                </a:lnTo>
                <a:lnTo>
                  <a:pt x="529" y="162"/>
                </a:lnTo>
                <a:lnTo>
                  <a:pt x="529" y="155"/>
                </a:lnTo>
                <a:lnTo>
                  <a:pt x="529" y="155"/>
                </a:lnTo>
                <a:lnTo>
                  <a:pt x="529" y="155"/>
                </a:lnTo>
                <a:lnTo>
                  <a:pt x="536" y="155"/>
                </a:lnTo>
                <a:lnTo>
                  <a:pt x="536" y="155"/>
                </a:lnTo>
                <a:lnTo>
                  <a:pt x="529" y="148"/>
                </a:lnTo>
                <a:lnTo>
                  <a:pt x="529" y="148"/>
                </a:lnTo>
                <a:lnTo>
                  <a:pt x="529" y="148"/>
                </a:lnTo>
                <a:lnTo>
                  <a:pt x="522" y="141"/>
                </a:lnTo>
                <a:lnTo>
                  <a:pt x="522" y="141"/>
                </a:lnTo>
                <a:lnTo>
                  <a:pt x="522" y="134"/>
                </a:lnTo>
                <a:lnTo>
                  <a:pt x="522" y="134"/>
                </a:lnTo>
                <a:lnTo>
                  <a:pt x="522" y="134"/>
                </a:lnTo>
                <a:lnTo>
                  <a:pt x="515" y="127"/>
                </a:lnTo>
                <a:lnTo>
                  <a:pt x="515" y="120"/>
                </a:lnTo>
                <a:close/>
              </a:path>
            </a:pathLst>
          </a:custGeom>
          <a:solidFill>
            <a:srgbClr val="c3e9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888160" y="5576760"/>
            <a:ext cx="1233360" cy="325440"/>
          </a:xfrm>
          <a:custGeom>
            <a:avLst/>
            <a:gdLst/>
            <a:ahLst/>
            <a:rect l="l" t="t" r="r" b="b"/>
            <a:pathLst>
              <a:path w="691" h="205">
                <a:moveTo>
                  <a:pt x="0" y="64"/>
                </a:moveTo>
                <a:lnTo>
                  <a:pt x="0" y="71"/>
                </a:lnTo>
                <a:lnTo>
                  <a:pt x="7" y="78"/>
                </a:lnTo>
                <a:lnTo>
                  <a:pt x="7" y="78"/>
                </a:lnTo>
                <a:lnTo>
                  <a:pt x="7" y="78"/>
                </a:lnTo>
                <a:lnTo>
                  <a:pt x="7" y="85"/>
                </a:lnTo>
                <a:lnTo>
                  <a:pt x="7" y="85"/>
                </a:lnTo>
                <a:lnTo>
                  <a:pt x="14" y="92"/>
                </a:lnTo>
                <a:lnTo>
                  <a:pt x="14" y="92"/>
                </a:lnTo>
                <a:lnTo>
                  <a:pt x="14" y="92"/>
                </a:lnTo>
                <a:lnTo>
                  <a:pt x="21" y="99"/>
                </a:lnTo>
                <a:lnTo>
                  <a:pt x="21" y="99"/>
                </a:lnTo>
                <a:lnTo>
                  <a:pt x="14" y="99"/>
                </a:lnTo>
                <a:lnTo>
                  <a:pt x="14" y="99"/>
                </a:lnTo>
                <a:lnTo>
                  <a:pt x="14" y="99"/>
                </a:lnTo>
                <a:lnTo>
                  <a:pt x="14" y="106"/>
                </a:lnTo>
                <a:lnTo>
                  <a:pt x="14" y="106"/>
                </a:lnTo>
                <a:lnTo>
                  <a:pt x="14" y="106"/>
                </a:lnTo>
                <a:lnTo>
                  <a:pt x="14" y="113"/>
                </a:lnTo>
                <a:lnTo>
                  <a:pt x="14" y="120"/>
                </a:lnTo>
                <a:lnTo>
                  <a:pt x="14" y="120"/>
                </a:lnTo>
                <a:lnTo>
                  <a:pt x="14" y="120"/>
                </a:lnTo>
                <a:lnTo>
                  <a:pt x="14" y="120"/>
                </a:lnTo>
                <a:lnTo>
                  <a:pt x="14" y="128"/>
                </a:lnTo>
                <a:lnTo>
                  <a:pt x="14" y="128"/>
                </a:lnTo>
                <a:lnTo>
                  <a:pt x="14" y="135"/>
                </a:lnTo>
                <a:lnTo>
                  <a:pt x="14" y="135"/>
                </a:lnTo>
                <a:lnTo>
                  <a:pt x="14" y="142"/>
                </a:lnTo>
                <a:lnTo>
                  <a:pt x="14" y="142"/>
                </a:lnTo>
                <a:lnTo>
                  <a:pt x="14" y="149"/>
                </a:lnTo>
                <a:lnTo>
                  <a:pt x="14" y="156"/>
                </a:lnTo>
                <a:lnTo>
                  <a:pt x="7" y="156"/>
                </a:lnTo>
                <a:lnTo>
                  <a:pt x="7" y="156"/>
                </a:lnTo>
                <a:lnTo>
                  <a:pt x="7" y="163"/>
                </a:lnTo>
                <a:lnTo>
                  <a:pt x="7" y="170"/>
                </a:lnTo>
                <a:lnTo>
                  <a:pt x="0" y="177"/>
                </a:lnTo>
                <a:lnTo>
                  <a:pt x="0" y="177"/>
                </a:lnTo>
                <a:lnTo>
                  <a:pt x="0" y="177"/>
                </a:lnTo>
                <a:lnTo>
                  <a:pt x="7" y="184"/>
                </a:lnTo>
                <a:lnTo>
                  <a:pt x="7" y="191"/>
                </a:lnTo>
                <a:lnTo>
                  <a:pt x="7" y="191"/>
                </a:lnTo>
                <a:lnTo>
                  <a:pt x="7" y="191"/>
                </a:lnTo>
                <a:lnTo>
                  <a:pt x="7" y="205"/>
                </a:lnTo>
                <a:lnTo>
                  <a:pt x="656" y="205"/>
                </a:lnTo>
                <a:lnTo>
                  <a:pt x="663" y="191"/>
                </a:lnTo>
                <a:lnTo>
                  <a:pt x="663" y="184"/>
                </a:lnTo>
                <a:lnTo>
                  <a:pt x="663" y="177"/>
                </a:lnTo>
                <a:lnTo>
                  <a:pt x="663" y="170"/>
                </a:lnTo>
                <a:lnTo>
                  <a:pt x="663" y="163"/>
                </a:lnTo>
                <a:lnTo>
                  <a:pt x="663" y="149"/>
                </a:lnTo>
                <a:lnTo>
                  <a:pt x="663" y="142"/>
                </a:lnTo>
                <a:lnTo>
                  <a:pt x="663" y="128"/>
                </a:lnTo>
                <a:lnTo>
                  <a:pt x="663" y="120"/>
                </a:lnTo>
                <a:lnTo>
                  <a:pt x="670" y="99"/>
                </a:lnTo>
                <a:lnTo>
                  <a:pt x="670" y="85"/>
                </a:lnTo>
                <a:lnTo>
                  <a:pt x="670" y="78"/>
                </a:lnTo>
                <a:lnTo>
                  <a:pt x="663" y="71"/>
                </a:lnTo>
                <a:lnTo>
                  <a:pt x="670" y="64"/>
                </a:lnTo>
                <a:lnTo>
                  <a:pt x="677" y="57"/>
                </a:lnTo>
                <a:lnTo>
                  <a:pt x="684" y="50"/>
                </a:lnTo>
                <a:lnTo>
                  <a:pt x="691" y="50"/>
                </a:lnTo>
                <a:lnTo>
                  <a:pt x="691" y="43"/>
                </a:lnTo>
                <a:lnTo>
                  <a:pt x="684" y="43"/>
                </a:lnTo>
                <a:lnTo>
                  <a:pt x="677" y="43"/>
                </a:lnTo>
                <a:lnTo>
                  <a:pt x="670" y="43"/>
                </a:lnTo>
                <a:lnTo>
                  <a:pt x="663" y="36"/>
                </a:lnTo>
                <a:lnTo>
                  <a:pt x="656" y="43"/>
                </a:lnTo>
                <a:lnTo>
                  <a:pt x="642" y="43"/>
                </a:lnTo>
                <a:lnTo>
                  <a:pt x="635" y="36"/>
                </a:lnTo>
                <a:lnTo>
                  <a:pt x="621" y="29"/>
                </a:lnTo>
                <a:lnTo>
                  <a:pt x="607" y="22"/>
                </a:lnTo>
                <a:lnTo>
                  <a:pt x="600" y="29"/>
                </a:lnTo>
                <a:lnTo>
                  <a:pt x="593" y="36"/>
                </a:lnTo>
                <a:lnTo>
                  <a:pt x="578" y="29"/>
                </a:lnTo>
                <a:lnTo>
                  <a:pt x="571" y="29"/>
                </a:lnTo>
                <a:lnTo>
                  <a:pt x="564" y="22"/>
                </a:lnTo>
                <a:lnTo>
                  <a:pt x="550" y="15"/>
                </a:lnTo>
                <a:lnTo>
                  <a:pt x="543" y="29"/>
                </a:lnTo>
                <a:lnTo>
                  <a:pt x="529" y="29"/>
                </a:lnTo>
                <a:lnTo>
                  <a:pt x="508" y="29"/>
                </a:lnTo>
                <a:lnTo>
                  <a:pt x="501" y="36"/>
                </a:lnTo>
                <a:lnTo>
                  <a:pt x="487" y="36"/>
                </a:lnTo>
                <a:lnTo>
                  <a:pt x="473" y="29"/>
                </a:lnTo>
                <a:lnTo>
                  <a:pt x="473" y="22"/>
                </a:lnTo>
                <a:lnTo>
                  <a:pt x="466" y="22"/>
                </a:lnTo>
                <a:lnTo>
                  <a:pt x="466" y="22"/>
                </a:lnTo>
                <a:lnTo>
                  <a:pt x="466" y="15"/>
                </a:lnTo>
                <a:lnTo>
                  <a:pt x="458" y="15"/>
                </a:lnTo>
                <a:lnTo>
                  <a:pt x="444" y="15"/>
                </a:lnTo>
                <a:lnTo>
                  <a:pt x="437" y="8"/>
                </a:lnTo>
                <a:lnTo>
                  <a:pt x="423" y="8"/>
                </a:lnTo>
                <a:lnTo>
                  <a:pt x="409" y="8"/>
                </a:lnTo>
                <a:lnTo>
                  <a:pt x="402" y="8"/>
                </a:lnTo>
                <a:lnTo>
                  <a:pt x="395" y="8"/>
                </a:lnTo>
                <a:lnTo>
                  <a:pt x="381" y="15"/>
                </a:lnTo>
                <a:lnTo>
                  <a:pt x="374" y="15"/>
                </a:lnTo>
                <a:lnTo>
                  <a:pt x="374" y="8"/>
                </a:lnTo>
                <a:lnTo>
                  <a:pt x="367" y="8"/>
                </a:lnTo>
                <a:lnTo>
                  <a:pt x="367" y="8"/>
                </a:lnTo>
                <a:lnTo>
                  <a:pt x="360" y="8"/>
                </a:lnTo>
                <a:lnTo>
                  <a:pt x="353" y="8"/>
                </a:lnTo>
                <a:lnTo>
                  <a:pt x="346" y="0"/>
                </a:lnTo>
                <a:lnTo>
                  <a:pt x="331" y="8"/>
                </a:lnTo>
                <a:lnTo>
                  <a:pt x="324" y="15"/>
                </a:lnTo>
                <a:lnTo>
                  <a:pt x="310" y="15"/>
                </a:lnTo>
                <a:lnTo>
                  <a:pt x="289" y="8"/>
                </a:lnTo>
                <a:lnTo>
                  <a:pt x="268" y="8"/>
                </a:lnTo>
                <a:lnTo>
                  <a:pt x="247" y="8"/>
                </a:lnTo>
                <a:lnTo>
                  <a:pt x="233" y="8"/>
                </a:lnTo>
                <a:lnTo>
                  <a:pt x="204" y="8"/>
                </a:lnTo>
                <a:lnTo>
                  <a:pt x="197" y="15"/>
                </a:lnTo>
                <a:lnTo>
                  <a:pt x="190" y="22"/>
                </a:lnTo>
                <a:lnTo>
                  <a:pt x="176" y="22"/>
                </a:lnTo>
                <a:lnTo>
                  <a:pt x="169" y="22"/>
                </a:lnTo>
                <a:lnTo>
                  <a:pt x="162" y="29"/>
                </a:lnTo>
                <a:lnTo>
                  <a:pt x="155" y="36"/>
                </a:lnTo>
                <a:lnTo>
                  <a:pt x="141" y="43"/>
                </a:lnTo>
                <a:lnTo>
                  <a:pt x="127" y="36"/>
                </a:lnTo>
                <a:lnTo>
                  <a:pt x="120" y="36"/>
                </a:lnTo>
                <a:lnTo>
                  <a:pt x="113" y="43"/>
                </a:lnTo>
                <a:lnTo>
                  <a:pt x="106" y="36"/>
                </a:lnTo>
                <a:lnTo>
                  <a:pt x="99" y="36"/>
                </a:lnTo>
                <a:lnTo>
                  <a:pt x="77" y="43"/>
                </a:lnTo>
                <a:lnTo>
                  <a:pt x="63" y="57"/>
                </a:lnTo>
                <a:lnTo>
                  <a:pt x="56" y="64"/>
                </a:lnTo>
                <a:lnTo>
                  <a:pt x="35" y="71"/>
                </a:lnTo>
                <a:lnTo>
                  <a:pt x="21" y="71"/>
                </a:lnTo>
                <a:lnTo>
                  <a:pt x="7" y="71"/>
                </a:lnTo>
                <a:lnTo>
                  <a:pt x="0" y="64"/>
                </a:lnTo>
                <a:close/>
              </a:path>
            </a:pathLst>
          </a:custGeom>
          <a:solidFill>
            <a:srgbClr val="caca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059600" y="5600880"/>
            <a:ext cx="328680" cy="301320"/>
          </a:xfrm>
          <a:custGeom>
            <a:avLst/>
            <a:gdLst/>
            <a:ahLst/>
            <a:rect l="l" t="t" r="r" b="b"/>
            <a:pathLst>
              <a:path w="184" h="190">
                <a:moveTo>
                  <a:pt x="35" y="28"/>
                </a:moveTo>
                <a:lnTo>
                  <a:pt x="42" y="21"/>
                </a:lnTo>
                <a:lnTo>
                  <a:pt x="49" y="21"/>
                </a:lnTo>
                <a:lnTo>
                  <a:pt x="57" y="14"/>
                </a:lnTo>
                <a:lnTo>
                  <a:pt x="71" y="7"/>
                </a:lnTo>
                <a:lnTo>
                  <a:pt x="85" y="0"/>
                </a:lnTo>
                <a:lnTo>
                  <a:pt x="99" y="0"/>
                </a:lnTo>
                <a:lnTo>
                  <a:pt x="113" y="7"/>
                </a:lnTo>
                <a:lnTo>
                  <a:pt x="127" y="14"/>
                </a:lnTo>
                <a:lnTo>
                  <a:pt x="127" y="14"/>
                </a:lnTo>
                <a:lnTo>
                  <a:pt x="134" y="21"/>
                </a:lnTo>
                <a:lnTo>
                  <a:pt x="134" y="35"/>
                </a:lnTo>
                <a:lnTo>
                  <a:pt x="134" y="42"/>
                </a:lnTo>
                <a:lnTo>
                  <a:pt x="134" y="49"/>
                </a:lnTo>
                <a:lnTo>
                  <a:pt x="148" y="49"/>
                </a:lnTo>
                <a:lnTo>
                  <a:pt x="148" y="49"/>
                </a:lnTo>
                <a:lnTo>
                  <a:pt x="155" y="42"/>
                </a:lnTo>
                <a:lnTo>
                  <a:pt x="169" y="42"/>
                </a:lnTo>
                <a:lnTo>
                  <a:pt x="169" y="28"/>
                </a:lnTo>
                <a:lnTo>
                  <a:pt x="184" y="28"/>
                </a:lnTo>
                <a:lnTo>
                  <a:pt x="184" y="42"/>
                </a:lnTo>
                <a:lnTo>
                  <a:pt x="177" y="56"/>
                </a:lnTo>
                <a:lnTo>
                  <a:pt x="169" y="70"/>
                </a:lnTo>
                <a:lnTo>
                  <a:pt x="155" y="77"/>
                </a:lnTo>
                <a:lnTo>
                  <a:pt x="148" y="84"/>
                </a:lnTo>
                <a:lnTo>
                  <a:pt x="141" y="98"/>
                </a:lnTo>
                <a:lnTo>
                  <a:pt x="148" y="120"/>
                </a:lnTo>
                <a:lnTo>
                  <a:pt x="155" y="127"/>
                </a:lnTo>
                <a:lnTo>
                  <a:pt x="162" y="134"/>
                </a:lnTo>
                <a:lnTo>
                  <a:pt x="169" y="141"/>
                </a:lnTo>
                <a:lnTo>
                  <a:pt x="177" y="148"/>
                </a:lnTo>
                <a:lnTo>
                  <a:pt x="177" y="169"/>
                </a:lnTo>
                <a:lnTo>
                  <a:pt x="184" y="176"/>
                </a:lnTo>
                <a:lnTo>
                  <a:pt x="177" y="176"/>
                </a:lnTo>
                <a:lnTo>
                  <a:pt x="177" y="190"/>
                </a:lnTo>
                <a:lnTo>
                  <a:pt x="0" y="190"/>
                </a:lnTo>
                <a:lnTo>
                  <a:pt x="7" y="176"/>
                </a:lnTo>
                <a:lnTo>
                  <a:pt x="7" y="169"/>
                </a:lnTo>
                <a:lnTo>
                  <a:pt x="7" y="162"/>
                </a:lnTo>
                <a:lnTo>
                  <a:pt x="7" y="155"/>
                </a:lnTo>
                <a:lnTo>
                  <a:pt x="7" y="148"/>
                </a:lnTo>
                <a:lnTo>
                  <a:pt x="7" y="134"/>
                </a:lnTo>
                <a:lnTo>
                  <a:pt x="7" y="127"/>
                </a:lnTo>
                <a:lnTo>
                  <a:pt x="7" y="113"/>
                </a:lnTo>
                <a:lnTo>
                  <a:pt x="7" y="105"/>
                </a:lnTo>
                <a:lnTo>
                  <a:pt x="14" y="84"/>
                </a:lnTo>
                <a:lnTo>
                  <a:pt x="14" y="70"/>
                </a:lnTo>
                <a:lnTo>
                  <a:pt x="14" y="63"/>
                </a:lnTo>
                <a:lnTo>
                  <a:pt x="7" y="56"/>
                </a:lnTo>
                <a:lnTo>
                  <a:pt x="14" y="49"/>
                </a:lnTo>
                <a:lnTo>
                  <a:pt x="21" y="42"/>
                </a:lnTo>
                <a:lnTo>
                  <a:pt x="28" y="35"/>
                </a:lnTo>
                <a:lnTo>
                  <a:pt x="35" y="35"/>
                </a:lnTo>
                <a:lnTo>
                  <a:pt x="35" y="28"/>
                </a:lnTo>
                <a:close/>
              </a:path>
            </a:pathLst>
          </a:custGeom>
          <a:solidFill>
            <a:srgbClr val="9fff9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8283600" y="2843280"/>
            <a:ext cx="100080" cy="90360"/>
          </a:xfrm>
          <a:custGeom>
            <a:avLst/>
            <a:gdLst/>
            <a:ahLst/>
            <a:rect l="l" t="t" r="r" b="b"/>
            <a:pathLst>
              <a:path w="56" h="57">
                <a:moveTo>
                  <a:pt x="42" y="0"/>
                </a:moveTo>
                <a:lnTo>
                  <a:pt x="42" y="0"/>
                </a:lnTo>
                <a:lnTo>
                  <a:pt x="28" y="0"/>
                </a:lnTo>
                <a:lnTo>
                  <a:pt x="21" y="0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0" y="14"/>
                </a:lnTo>
                <a:lnTo>
                  <a:pt x="0" y="22"/>
                </a:lnTo>
                <a:lnTo>
                  <a:pt x="0" y="22"/>
                </a:lnTo>
                <a:lnTo>
                  <a:pt x="0" y="29"/>
                </a:lnTo>
                <a:lnTo>
                  <a:pt x="0" y="29"/>
                </a:lnTo>
                <a:lnTo>
                  <a:pt x="7" y="36"/>
                </a:lnTo>
                <a:lnTo>
                  <a:pt x="14" y="36"/>
                </a:lnTo>
                <a:lnTo>
                  <a:pt x="14" y="43"/>
                </a:lnTo>
                <a:lnTo>
                  <a:pt x="7" y="50"/>
                </a:lnTo>
                <a:lnTo>
                  <a:pt x="7" y="57"/>
                </a:lnTo>
                <a:lnTo>
                  <a:pt x="14" y="50"/>
                </a:lnTo>
                <a:lnTo>
                  <a:pt x="21" y="36"/>
                </a:lnTo>
                <a:lnTo>
                  <a:pt x="21" y="29"/>
                </a:lnTo>
                <a:lnTo>
                  <a:pt x="21" y="29"/>
                </a:lnTo>
                <a:lnTo>
                  <a:pt x="21" y="29"/>
                </a:lnTo>
                <a:lnTo>
                  <a:pt x="28" y="29"/>
                </a:lnTo>
                <a:lnTo>
                  <a:pt x="35" y="29"/>
                </a:lnTo>
                <a:lnTo>
                  <a:pt x="35" y="29"/>
                </a:lnTo>
                <a:lnTo>
                  <a:pt x="35" y="22"/>
                </a:lnTo>
                <a:lnTo>
                  <a:pt x="42" y="14"/>
                </a:lnTo>
                <a:lnTo>
                  <a:pt x="49" y="14"/>
                </a:lnTo>
                <a:lnTo>
                  <a:pt x="56" y="14"/>
                </a:lnTo>
                <a:lnTo>
                  <a:pt x="49" y="7"/>
                </a:lnTo>
                <a:lnTo>
                  <a:pt x="49" y="7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4640" bIns="44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8383680" y="2687760"/>
            <a:ext cx="341280" cy="268200"/>
          </a:xfrm>
          <a:custGeom>
            <a:avLst/>
            <a:gdLst/>
            <a:ahLst/>
            <a:rect l="l" t="t" r="r" b="b"/>
            <a:pathLst>
              <a:path w="191" h="169">
                <a:moveTo>
                  <a:pt x="176" y="162"/>
                </a:moveTo>
                <a:lnTo>
                  <a:pt x="176" y="162"/>
                </a:lnTo>
                <a:lnTo>
                  <a:pt x="176" y="162"/>
                </a:lnTo>
                <a:lnTo>
                  <a:pt x="169" y="162"/>
                </a:lnTo>
                <a:lnTo>
                  <a:pt x="162" y="162"/>
                </a:lnTo>
                <a:lnTo>
                  <a:pt x="162" y="162"/>
                </a:lnTo>
                <a:lnTo>
                  <a:pt x="155" y="169"/>
                </a:lnTo>
                <a:lnTo>
                  <a:pt x="148" y="169"/>
                </a:lnTo>
                <a:lnTo>
                  <a:pt x="141" y="169"/>
                </a:lnTo>
                <a:lnTo>
                  <a:pt x="127" y="162"/>
                </a:lnTo>
                <a:lnTo>
                  <a:pt x="127" y="155"/>
                </a:lnTo>
                <a:lnTo>
                  <a:pt x="120" y="155"/>
                </a:lnTo>
                <a:lnTo>
                  <a:pt x="113" y="148"/>
                </a:lnTo>
                <a:lnTo>
                  <a:pt x="113" y="148"/>
                </a:lnTo>
                <a:lnTo>
                  <a:pt x="106" y="148"/>
                </a:lnTo>
                <a:lnTo>
                  <a:pt x="99" y="141"/>
                </a:lnTo>
                <a:lnTo>
                  <a:pt x="92" y="141"/>
                </a:lnTo>
                <a:lnTo>
                  <a:pt x="85" y="141"/>
                </a:lnTo>
                <a:lnTo>
                  <a:pt x="78" y="148"/>
                </a:lnTo>
                <a:lnTo>
                  <a:pt x="78" y="148"/>
                </a:lnTo>
                <a:lnTo>
                  <a:pt x="71" y="148"/>
                </a:lnTo>
                <a:lnTo>
                  <a:pt x="64" y="155"/>
                </a:lnTo>
                <a:lnTo>
                  <a:pt x="64" y="155"/>
                </a:lnTo>
                <a:lnTo>
                  <a:pt x="49" y="162"/>
                </a:lnTo>
                <a:lnTo>
                  <a:pt x="49" y="162"/>
                </a:lnTo>
                <a:lnTo>
                  <a:pt x="49" y="155"/>
                </a:lnTo>
                <a:lnTo>
                  <a:pt x="49" y="141"/>
                </a:lnTo>
                <a:lnTo>
                  <a:pt x="49" y="134"/>
                </a:lnTo>
                <a:lnTo>
                  <a:pt x="49" y="120"/>
                </a:lnTo>
                <a:lnTo>
                  <a:pt x="49" y="112"/>
                </a:lnTo>
                <a:lnTo>
                  <a:pt x="49" y="112"/>
                </a:lnTo>
                <a:lnTo>
                  <a:pt x="42" y="105"/>
                </a:lnTo>
                <a:lnTo>
                  <a:pt x="35" y="112"/>
                </a:lnTo>
                <a:lnTo>
                  <a:pt x="35" y="112"/>
                </a:lnTo>
                <a:lnTo>
                  <a:pt x="28" y="120"/>
                </a:lnTo>
                <a:lnTo>
                  <a:pt x="28" y="112"/>
                </a:lnTo>
                <a:lnTo>
                  <a:pt x="21" y="112"/>
                </a:lnTo>
                <a:lnTo>
                  <a:pt x="14" y="112"/>
                </a:lnTo>
                <a:lnTo>
                  <a:pt x="14" y="105"/>
                </a:lnTo>
                <a:lnTo>
                  <a:pt x="7" y="98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14" y="84"/>
                </a:lnTo>
                <a:lnTo>
                  <a:pt x="14" y="77"/>
                </a:lnTo>
                <a:lnTo>
                  <a:pt x="0" y="77"/>
                </a:lnTo>
                <a:lnTo>
                  <a:pt x="0" y="77"/>
                </a:lnTo>
                <a:lnTo>
                  <a:pt x="0" y="70"/>
                </a:lnTo>
                <a:lnTo>
                  <a:pt x="7" y="70"/>
                </a:lnTo>
                <a:lnTo>
                  <a:pt x="0" y="63"/>
                </a:lnTo>
                <a:lnTo>
                  <a:pt x="0" y="63"/>
                </a:lnTo>
                <a:lnTo>
                  <a:pt x="0" y="56"/>
                </a:lnTo>
                <a:lnTo>
                  <a:pt x="0" y="56"/>
                </a:lnTo>
                <a:lnTo>
                  <a:pt x="0" y="49"/>
                </a:lnTo>
                <a:lnTo>
                  <a:pt x="0" y="42"/>
                </a:lnTo>
                <a:lnTo>
                  <a:pt x="14" y="42"/>
                </a:lnTo>
                <a:lnTo>
                  <a:pt x="14" y="35"/>
                </a:lnTo>
                <a:lnTo>
                  <a:pt x="21" y="35"/>
                </a:lnTo>
                <a:lnTo>
                  <a:pt x="21" y="28"/>
                </a:lnTo>
                <a:lnTo>
                  <a:pt x="21" y="28"/>
                </a:lnTo>
                <a:lnTo>
                  <a:pt x="28" y="28"/>
                </a:lnTo>
                <a:lnTo>
                  <a:pt x="35" y="21"/>
                </a:lnTo>
                <a:lnTo>
                  <a:pt x="49" y="21"/>
                </a:lnTo>
                <a:lnTo>
                  <a:pt x="49" y="14"/>
                </a:lnTo>
                <a:lnTo>
                  <a:pt x="49" y="14"/>
                </a:lnTo>
                <a:lnTo>
                  <a:pt x="57" y="14"/>
                </a:lnTo>
                <a:lnTo>
                  <a:pt x="64" y="14"/>
                </a:lnTo>
                <a:lnTo>
                  <a:pt x="71" y="14"/>
                </a:lnTo>
                <a:lnTo>
                  <a:pt x="71" y="7"/>
                </a:lnTo>
                <a:lnTo>
                  <a:pt x="71" y="7"/>
                </a:lnTo>
                <a:lnTo>
                  <a:pt x="78" y="0"/>
                </a:lnTo>
                <a:lnTo>
                  <a:pt x="78" y="7"/>
                </a:lnTo>
                <a:lnTo>
                  <a:pt x="78" y="0"/>
                </a:lnTo>
                <a:lnTo>
                  <a:pt x="78" y="0"/>
                </a:lnTo>
                <a:lnTo>
                  <a:pt x="85" y="7"/>
                </a:lnTo>
                <a:lnTo>
                  <a:pt x="85" y="0"/>
                </a:lnTo>
                <a:lnTo>
                  <a:pt x="92" y="0"/>
                </a:lnTo>
                <a:lnTo>
                  <a:pt x="92" y="0"/>
                </a:lnTo>
                <a:lnTo>
                  <a:pt x="92" y="0"/>
                </a:lnTo>
                <a:lnTo>
                  <a:pt x="106" y="0"/>
                </a:lnTo>
                <a:lnTo>
                  <a:pt x="113" y="0"/>
                </a:lnTo>
                <a:lnTo>
                  <a:pt x="120" y="0"/>
                </a:lnTo>
                <a:lnTo>
                  <a:pt x="120" y="7"/>
                </a:lnTo>
                <a:lnTo>
                  <a:pt x="127" y="7"/>
                </a:lnTo>
                <a:lnTo>
                  <a:pt x="148" y="7"/>
                </a:lnTo>
                <a:lnTo>
                  <a:pt x="162" y="0"/>
                </a:lnTo>
                <a:lnTo>
                  <a:pt x="169" y="0"/>
                </a:lnTo>
                <a:lnTo>
                  <a:pt x="169" y="0"/>
                </a:lnTo>
                <a:lnTo>
                  <a:pt x="176" y="7"/>
                </a:lnTo>
                <a:lnTo>
                  <a:pt x="184" y="7"/>
                </a:lnTo>
                <a:lnTo>
                  <a:pt x="184" y="21"/>
                </a:lnTo>
                <a:lnTo>
                  <a:pt x="176" y="42"/>
                </a:lnTo>
                <a:lnTo>
                  <a:pt x="169" y="49"/>
                </a:lnTo>
                <a:lnTo>
                  <a:pt x="148" y="56"/>
                </a:lnTo>
                <a:lnTo>
                  <a:pt x="141" y="63"/>
                </a:lnTo>
                <a:lnTo>
                  <a:pt x="148" y="70"/>
                </a:lnTo>
                <a:lnTo>
                  <a:pt x="155" y="84"/>
                </a:lnTo>
                <a:lnTo>
                  <a:pt x="162" y="98"/>
                </a:lnTo>
                <a:lnTo>
                  <a:pt x="169" y="98"/>
                </a:lnTo>
                <a:lnTo>
                  <a:pt x="169" y="112"/>
                </a:lnTo>
                <a:lnTo>
                  <a:pt x="184" y="127"/>
                </a:lnTo>
                <a:lnTo>
                  <a:pt x="184" y="134"/>
                </a:lnTo>
                <a:lnTo>
                  <a:pt x="191" y="141"/>
                </a:lnTo>
                <a:lnTo>
                  <a:pt x="184" y="141"/>
                </a:lnTo>
                <a:lnTo>
                  <a:pt x="176" y="162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256600" y="3124080"/>
            <a:ext cx="455760" cy="336600"/>
          </a:xfrm>
          <a:custGeom>
            <a:avLst/>
            <a:gdLst/>
            <a:ahLst/>
            <a:rect l="l" t="t" r="r" b="b"/>
            <a:pathLst>
              <a:path w="255" h="212">
                <a:moveTo>
                  <a:pt x="15" y="99"/>
                </a:moveTo>
                <a:lnTo>
                  <a:pt x="15" y="99"/>
                </a:lnTo>
                <a:lnTo>
                  <a:pt x="15" y="99"/>
                </a:lnTo>
                <a:lnTo>
                  <a:pt x="15" y="92"/>
                </a:lnTo>
                <a:lnTo>
                  <a:pt x="8" y="85"/>
                </a:lnTo>
                <a:lnTo>
                  <a:pt x="8" y="70"/>
                </a:lnTo>
                <a:lnTo>
                  <a:pt x="8" y="63"/>
                </a:lnTo>
                <a:lnTo>
                  <a:pt x="0" y="56"/>
                </a:lnTo>
                <a:lnTo>
                  <a:pt x="0" y="49"/>
                </a:lnTo>
                <a:lnTo>
                  <a:pt x="0" y="42"/>
                </a:lnTo>
                <a:lnTo>
                  <a:pt x="0" y="42"/>
                </a:lnTo>
                <a:lnTo>
                  <a:pt x="8" y="49"/>
                </a:lnTo>
                <a:lnTo>
                  <a:pt x="15" y="42"/>
                </a:lnTo>
                <a:lnTo>
                  <a:pt x="15" y="35"/>
                </a:lnTo>
                <a:lnTo>
                  <a:pt x="22" y="28"/>
                </a:lnTo>
                <a:lnTo>
                  <a:pt x="29" y="28"/>
                </a:lnTo>
                <a:lnTo>
                  <a:pt x="29" y="21"/>
                </a:lnTo>
                <a:lnTo>
                  <a:pt x="36" y="21"/>
                </a:lnTo>
                <a:lnTo>
                  <a:pt x="43" y="14"/>
                </a:lnTo>
                <a:lnTo>
                  <a:pt x="50" y="14"/>
                </a:lnTo>
                <a:lnTo>
                  <a:pt x="50" y="14"/>
                </a:lnTo>
                <a:lnTo>
                  <a:pt x="57" y="14"/>
                </a:lnTo>
                <a:lnTo>
                  <a:pt x="64" y="14"/>
                </a:lnTo>
                <a:lnTo>
                  <a:pt x="71" y="14"/>
                </a:lnTo>
                <a:lnTo>
                  <a:pt x="78" y="14"/>
                </a:lnTo>
                <a:lnTo>
                  <a:pt x="85" y="14"/>
                </a:lnTo>
                <a:lnTo>
                  <a:pt x="85" y="14"/>
                </a:lnTo>
                <a:lnTo>
                  <a:pt x="92" y="7"/>
                </a:lnTo>
                <a:lnTo>
                  <a:pt x="99" y="7"/>
                </a:lnTo>
                <a:lnTo>
                  <a:pt x="106" y="7"/>
                </a:lnTo>
                <a:lnTo>
                  <a:pt x="113" y="7"/>
                </a:lnTo>
                <a:lnTo>
                  <a:pt x="120" y="14"/>
                </a:lnTo>
                <a:lnTo>
                  <a:pt x="128" y="14"/>
                </a:lnTo>
                <a:lnTo>
                  <a:pt x="128" y="14"/>
                </a:lnTo>
                <a:lnTo>
                  <a:pt x="135" y="14"/>
                </a:lnTo>
                <a:lnTo>
                  <a:pt x="142" y="14"/>
                </a:lnTo>
                <a:lnTo>
                  <a:pt x="149" y="14"/>
                </a:lnTo>
                <a:lnTo>
                  <a:pt x="149" y="7"/>
                </a:lnTo>
                <a:lnTo>
                  <a:pt x="156" y="0"/>
                </a:lnTo>
                <a:lnTo>
                  <a:pt x="163" y="0"/>
                </a:lnTo>
                <a:lnTo>
                  <a:pt x="163" y="0"/>
                </a:lnTo>
                <a:lnTo>
                  <a:pt x="170" y="7"/>
                </a:lnTo>
                <a:lnTo>
                  <a:pt x="170" y="14"/>
                </a:lnTo>
                <a:lnTo>
                  <a:pt x="177" y="21"/>
                </a:lnTo>
                <a:lnTo>
                  <a:pt x="184" y="21"/>
                </a:lnTo>
                <a:lnTo>
                  <a:pt x="184" y="21"/>
                </a:lnTo>
                <a:lnTo>
                  <a:pt x="191" y="14"/>
                </a:lnTo>
                <a:lnTo>
                  <a:pt x="198" y="21"/>
                </a:lnTo>
                <a:lnTo>
                  <a:pt x="205" y="21"/>
                </a:lnTo>
                <a:lnTo>
                  <a:pt x="212" y="28"/>
                </a:lnTo>
                <a:lnTo>
                  <a:pt x="212" y="28"/>
                </a:lnTo>
                <a:lnTo>
                  <a:pt x="233" y="42"/>
                </a:lnTo>
                <a:lnTo>
                  <a:pt x="240" y="42"/>
                </a:lnTo>
                <a:lnTo>
                  <a:pt x="240" y="49"/>
                </a:lnTo>
                <a:lnTo>
                  <a:pt x="247" y="49"/>
                </a:lnTo>
                <a:lnTo>
                  <a:pt x="247" y="49"/>
                </a:lnTo>
                <a:lnTo>
                  <a:pt x="247" y="49"/>
                </a:lnTo>
                <a:lnTo>
                  <a:pt x="240" y="56"/>
                </a:lnTo>
                <a:lnTo>
                  <a:pt x="240" y="63"/>
                </a:lnTo>
                <a:lnTo>
                  <a:pt x="240" y="70"/>
                </a:lnTo>
                <a:lnTo>
                  <a:pt x="240" y="77"/>
                </a:lnTo>
                <a:lnTo>
                  <a:pt x="247" y="70"/>
                </a:lnTo>
                <a:lnTo>
                  <a:pt x="255" y="77"/>
                </a:lnTo>
                <a:lnTo>
                  <a:pt x="247" y="92"/>
                </a:lnTo>
                <a:lnTo>
                  <a:pt x="247" y="92"/>
                </a:lnTo>
                <a:lnTo>
                  <a:pt x="240" y="92"/>
                </a:lnTo>
                <a:lnTo>
                  <a:pt x="233" y="99"/>
                </a:lnTo>
                <a:lnTo>
                  <a:pt x="226" y="106"/>
                </a:lnTo>
                <a:lnTo>
                  <a:pt x="226" y="106"/>
                </a:lnTo>
                <a:lnTo>
                  <a:pt x="219" y="113"/>
                </a:lnTo>
                <a:lnTo>
                  <a:pt x="219" y="120"/>
                </a:lnTo>
                <a:lnTo>
                  <a:pt x="219" y="127"/>
                </a:lnTo>
                <a:lnTo>
                  <a:pt x="219" y="134"/>
                </a:lnTo>
                <a:lnTo>
                  <a:pt x="219" y="141"/>
                </a:lnTo>
                <a:lnTo>
                  <a:pt x="219" y="148"/>
                </a:lnTo>
                <a:lnTo>
                  <a:pt x="212" y="148"/>
                </a:lnTo>
                <a:lnTo>
                  <a:pt x="212" y="155"/>
                </a:lnTo>
                <a:lnTo>
                  <a:pt x="219" y="162"/>
                </a:lnTo>
                <a:lnTo>
                  <a:pt x="219" y="169"/>
                </a:lnTo>
                <a:lnTo>
                  <a:pt x="226" y="176"/>
                </a:lnTo>
                <a:lnTo>
                  <a:pt x="219" y="176"/>
                </a:lnTo>
                <a:lnTo>
                  <a:pt x="212" y="176"/>
                </a:lnTo>
                <a:lnTo>
                  <a:pt x="212" y="169"/>
                </a:lnTo>
                <a:lnTo>
                  <a:pt x="205" y="169"/>
                </a:lnTo>
                <a:lnTo>
                  <a:pt x="198" y="176"/>
                </a:lnTo>
                <a:lnTo>
                  <a:pt x="191" y="183"/>
                </a:lnTo>
                <a:lnTo>
                  <a:pt x="184" y="183"/>
                </a:lnTo>
                <a:lnTo>
                  <a:pt x="184" y="183"/>
                </a:lnTo>
                <a:lnTo>
                  <a:pt x="184" y="183"/>
                </a:lnTo>
                <a:lnTo>
                  <a:pt x="184" y="197"/>
                </a:lnTo>
                <a:lnTo>
                  <a:pt x="177" y="197"/>
                </a:lnTo>
                <a:lnTo>
                  <a:pt x="177" y="197"/>
                </a:lnTo>
                <a:lnTo>
                  <a:pt x="170" y="204"/>
                </a:lnTo>
                <a:lnTo>
                  <a:pt x="163" y="204"/>
                </a:lnTo>
                <a:lnTo>
                  <a:pt x="149" y="204"/>
                </a:lnTo>
                <a:lnTo>
                  <a:pt x="149" y="204"/>
                </a:lnTo>
                <a:lnTo>
                  <a:pt x="142" y="212"/>
                </a:lnTo>
                <a:lnTo>
                  <a:pt x="135" y="212"/>
                </a:lnTo>
                <a:lnTo>
                  <a:pt x="128" y="212"/>
                </a:lnTo>
                <a:lnTo>
                  <a:pt x="120" y="204"/>
                </a:lnTo>
                <a:lnTo>
                  <a:pt x="120" y="204"/>
                </a:lnTo>
                <a:lnTo>
                  <a:pt x="120" y="190"/>
                </a:lnTo>
                <a:lnTo>
                  <a:pt x="113" y="183"/>
                </a:lnTo>
                <a:lnTo>
                  <a:pt x="99" y="169"/>
                </a:lnTo>
                <a:lnTo>
                  <a:pt x="85" y="162"/>
                </a:lnTo>
                <a:lnTo>
                  <a:pt x="85" y="169"/>
                </a:lnTo>
                <a:lnTo>
                  <a:pt x="85" y="162"/>
                </a:lnTo>
                <a:lnTo>
                  <a:pt x="85" y="155"/>
                </a:lnTo>
                <a:lnTo>
                  <a:pt x="78" y="148"/>
                </a:lnTo>
                <a:lnTo>
                  <a:pt x="85" y="141"/>
                </a:lnTo>
                <a:lnTo>
                  <a:pt x="85" y="134"/>
                </a:lnTo>
                <a:lnTo>
                  <a:pt x="78" y="127"/>
                </a:lnTo>
                <a:lnTo>
                  <a:pt x="71" y="120"/>
                </a:lnTo>
                <a:lnTo>
                  <a:pt x="71" y="113"/>
                </a:lnTo>
                <a:lnTo>
                  <a:pt x="64" y="120"/>
                </a:lnTo>
                <a:lnTo>
                  <a:pt x="57" y="120"/>
                </a:lnTo>
                <a:lnTo>
                  <a:pt x="50" y="120"/>
                </a:lnTo>
                <a:lnTo>
                  <a:pt x="43" y="120"/>
                </a:lnTo>
                <a:lnTo>
                  <a:pt x="36" y="113"/>
                </a:lnTo>
                <a:lnTo>
                  <a:pt x="36" y="113"/>
                </a:lnTo>
                <a:lnTo>
                  <a:pt x="29" y="113"/>
                </a:lnTo>
                <a:lnTo>
                  <a:pt x="22" y="106"/>
                </a:lnTo>
                <a:lnTo>
                  <a:pt x="15" y="106"/>
                </a:lnTo>
                <a:lnTo>
                  <a:pt x="15" y="106"/>
                </a:lnTo>
                <a:lnTo>
                  <a:pt x="15" y="99"/>
                </a:lnTo>
                <a:close/>
              </a:path>
            </a:pathLst>
          </a:custGeom>
          <a:solidFill>
            <a:srgbClr val="dbdb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8470800" y="3112920"/>
            <a:ext cx="744480" cy="649440"/>
          </a:xfrm>
          <a:custGeom>
            <a:avLst/>
            <a:gdLst/>
            <a:ahLst/>
            <a:rect l="l" t="t" r="r" b="b"/>
            <a:pathLst>
              <a:path w="417" h="409">
                <a:moveTo>
                  <a:pt x="396" y="282"/>
                </a:moveTo>
                <a:lnTo>
                  <a:pt x="396" y="289"/>
                </a:lnTo>
                <a:lnTo>
                  <a:pt x="396" y="289"/>
                </a:lnTo>
                <a:lnTo>
                  <a:pt x="389" y="289"/>
                </a:lnTo>
                <a:lnTo>
                  <a:pt x="382" y="289"/>
                </a:lnTo>
                <a:lnTo>
                  <a:pt x="374" y="296"/>
                </a:lnTo>
                <a:lnTo>
                  <a:pt x="367" y="296"/>
                </a:lnTo>
                <a:lnTo>
                  <a:pt x="367" y="303"/>
                </a:lnTo>
                <a:lnTo>
                  <a:pt x="360" y="310"/>
                </a:lnTo>
                <a:lnTo>
                  <a:pt x="360" y="317"/>
                </a:lnTo>
                <a:lnTo>
                  <a:pt x="353" y="324"/>
                </a:lnTo>
                <a:lnTo>
                  <a:pt x="353" y="331"/>
                </a:lnTo>
                <a:lnTo>
                  <a:pt x="353" y="339"/>
                </a:lnTo>
                <a:lnTo>
                  <a:pt x="353" y="346"/>
                </a:lnTo>
                <a:lnTo>
                  <a:pt x="353" y="353"/>
                </a:lnTo>
                <a:lnTo>
                  <a:pt x="360" y="360"/>
                </a:lnTo>
                <a:lnTo>
                  <a:pt x="360" y="367"/>
                </a:lnTo>
                <a:lnTo>
                  <a:pt x="353" y="367"/>
                </a:lnTo>
                <a:lnTo>
                  <a:pt x="346" y="360"/>
                </a:lnTo>
                <a:lnTo>
                  <a:pt x="339" y="360"/>
                </a:lnTo>
                <a:lnTo>
                  <a:pt x="332" y="360"/>
                </a:lnTo>
                <a:lnTo>
                  <a:pt x="318" y="367"/>
                </a:lnTo>
                <a:lnTo>
                  <a:pt x="311" y="367"/>
                </a:lnTo>
                <a:lnTo>
                  <a:pt x="311" y="374"/>
                </a:lnTo>
                <a:lnTo>
                  <a:pt x="304" y="374"/>
                </a:lnTo>
                <a:lnTo>
                  <a:pt x="297" y="367"/>
                </a:lnTo>
                <a:lnTo>
                  <a:pt x="290" y="360"/>
                </a:lnTo>
                <a:lnTo>
                  <a:pt x="283" y="360"/>
                </a:lnTo>
                <a:lnTo>
                  <a:pt x="276" y="374"/>
                </a:lnTo>
                <a:lnTo>
                  <a:pt x="276" y="381"/>
                </a:lnTo>
                <a:lnTo>
                  <a:pt x="269" y="374"/>
                </a:lnTo>
                <a:lnTo>
                  <a:pt x="262" y="374"/>
                </a:lnTo>
                <a:lnTo>
                  <a:pt x="254" y="374"/>
                </a:lnTo>
                <a:lnTo>
                  <a:pt x="247" y="374"/>
                </a:lnTo>
                <a:lnTo>
                  <a:pt x="247" y="367"/>
                </a:lnTo>
                <a:lnTo>
                  <a:pt x="240" y="374"/>
                </a:lnTo>
                <a:lnTo>
                  <a:pt x="233" y="381"/>
                </a:lnTo>
                <a:lnTo>
                  <a:pt x="226" y="381"/>
                </a:lnTo>
                <a:lnTo>
                  <a:pt x="226" y="388"/>
                </a:lnTo>
                <a:lnTo>
                  <a:pt x="219" y="381"/>
                </a:lnTo>
                <a:lnTo>
                  <a:pt x="212" y="374"/>
                </a:lnTo>
                <a:lnTo>
                  <a:pt x="205" y="381"/>
                </a:lnTo>
                <a:lnTo>
                  <a:pt x="205" y="381"/>
                </a:lnTo>
                <a:lnTo>
                  <a:pt x="198" y="374"/>
                </a:lnTo>
                <a:lnTo>
                  <a:pt x="191" y="367"/>
                </a:lnTo>
                <a:lnTo>
                  <a:pt x="184" y="367"/>
                </a:lnTo>
                <a:lnTo>
                  <a:pt x="177" y="367"/>
                </a:lnTo>
                <a:lnTo>
                  <a:pt x="177" y="367"/>
                </a:lnTo>
                <a:lnTo>
                  <a:pt x="170" y="367"/>
                </a:lnTo>
                <a:lnTo>
                  <a:pt x="163" y="367"/>
                </a:lnTo>
                <a:lnTo>
                  <a:pt x="156" y="367"/>
                </a:lnTo>
                <a:lnTo>
                  <a:pt x="149" y="367"/>
                </a:lnTo>
                <a:lnTo>
                  <a:pt x="142" y="360"/>
                </a:lnTo>
                <a:lnTo>
                  <a:pt x="135" y="360"/>
                </a:lnTo>
                <a:lnTo>
                  <a:pt x="127" y="360"/>
                </a:lnTo>
                <a:lnTo>
                  <a:pt x="120" y="360"/>
                </a:lnTo>
                <a:lnTo>
                  <a:pt x="113" y="367"/>
                </a:lnTo>
                <a:lnTo>
                  <a:pt x="106" y="360"/>
                </a:lnTo>
                <a:lnTo>
                  <a:pt x="99" y="367"/>
                </a:lnTo>
                <a:lnTo>
                  <a:pt x="92" y="367"/>
                </a:lnTo>
                <a:lnTo>
                  <a:pt x="85" y="367"/>
                </a:lnTo>
                <a:lnTo>
                  <a:pt x="78" y="374"/>
                </a:lnTo>
                <a:lnTo>
                  <a:pt x="78" y="374"/>
                </a:lnTo>
                <a:lnTo>
                  <a:pt x="71" y="374"/>
                </a:lnTo>
                <a:lnTo>
                  <a:pt x="71" y="388"/>
                </a:lnTo>
                <a:lnTo>
                  <a:pt x="64" y="388"/>
                </a:lnTo>
                <a:lnTo>
                  <a:pt x="57" y="395"/>
                </a:lnTo>
                <a:lnTo>
                  <a:pt x="50" y="395"/>
                </a:lnTo>
                <a:lnTo>
                  <a:pt x="43" y="395"/>
                </a:lnTo>
                <a:lnTo>
                  <a:pt x="36" y="402"/>
                </a:lnTo>
                <a:lnTo>
                  <a:pt x="29" y="409"/>
                </a:lnTo>
                <a:lnTo>
                  <a:pt x="29" y="409"/>
                </a:lnTo>
                <a:lnTo>
                  <a:pt x="29" y="409"/>
                </a:lnTo>
                <a:lnTo>
                  <a:pt x="22" y="395"/>
                </a:lnTo>
                <a:lnTo>
                  <a:pt x="22" y="388"/>
                </a:lnTo>
                <a:lnTo>
                  <a:pt x="22" y="374"/>
                </a:lnTo>
                <a:lnTo>
                  <a:pt x="22" y="360"/>
                </a:lnTo>
                <a:lnTo>
                  <a:pt x="8" y="346"/>
                </a:lnTo>
                <a:lnTo>
                  <a:pt x="0" y="339"/>
                </a:lnTo>
                <a:lnTo>
                  <a:pt x="8" y="324"/>
                </a:lnTo>
                <a:lnTo>
                  <a:pt x="22" y="317"/>
                </a:lnTo>
                <a:lnTo>
                  <a:pt x="29" y="303"/>
                </a:lnTo>
                <a:lnTo>
                  <a:pt x="29" y="289"/>
                </a:lnTo>
                <a:lnTo>
                  <a:pt x="22" y="275"/>
                </a:lnTo>
                <a:lnTo>
                  <a:pt x="8" y="233"/>
                </a:lnTo>
                <a:lnTo>
                  <a:pt x="0" y="219"/>
                </a:lnTo>
                <a:lnTo>
                  <a:pt x="8" y="219"/>
                </a:lnTo>
                <a:lnTo>
                  <a:pt x="15" y="219"/>
                </a:lnTo>
                <a:lnTo>
                  <a:pt x="22" y="219"/>
                </a:lnTo>
                <a:lnTo>
                  <a:pt x="29" y="211"/>
                </a:lnTo>
                <a:lnTo>
                  <a:pt x="29" y="211"/>
                </a:lnTo>
                <a:lnTo>
                  <a:pt x="43" y="211"/>
                </a:lnTo>
                <a:lnTo>
                  <a:pt x="50" y="211"/>
                </a:lnTo>
                <a:lnTo>
                  <a:pt x="57" y="204"/>
                </a:lnTo>
                <a:lnTo>
                  <a:pt x="57" y="204"/>
                </a:lnTo>
                <a:lnTo>
                  <a:pt x="64" y="204"/>
                </a:lnTo>
                <a:lnTo>
                  <a:pt x="64" y="190"/>
                </a:lnTo>
                <a:lnTo>
                  <a:pt x="64" y="190"/>
                </a:lnTo>
                <a:lnTo>
                  <a:pt x="64" y="190"/>
                </a:lnTo>
                <a:lnTo>
                  <a:pt x="71" y="190"/>
                </a:lnTo>
                <a:lnTo>
                  <a:pt x="78" y="183"/>
                </a:lnTo>
                <a:lnTo>
                  <a:pt x="85" y="176"/>
                </a:lnTo>
                <a:lnTo>
                  <a:pt x="92" y="176"/>
                </a:lnTo>
                <a:lnTo>
                  <a:pt x="92" y="183"/>
                </a:lnTo>
                <a:lnTo>
                  <a:pt x="99" y="183"/>
                </a:lnTo>
                <a:lnTo>
                  <a:pt x="106" y="183"/>
                </a:lnTo>
                <a:lnTo>
                  <a:pt x="99" y="176"/>
                </a:lnTo>
                <a:lnTo>
                  <a:pt x="99" y="169"/>
                </a:lnTo>
                <a:lnTo>
                  <a:pt x="92" y="162"/>
                </a:lnTo>
                <a:lnTo>
                  <a:pt x="92" y="155"/>
                </a:lnTo>
                <a:lnTo>
                  <a:pt x="99" y="155"/>
                </a:lnTo>
                <a:lnTo>
                  <a:pt x="99" y="148"/>
                </a:lnTo>
                <a:lnTo>
                  <a:pt x="99" y="141"/>
                </a:lnTo>
                <a:lnTo>
                  <a:pt x="99" y="134"/>
                </a:lnTo>
                <a:lnTo>
                  <a:pt x="99" y="127"/>
                </a:lnTo>
                <a:lnTo>
                  <a:pt x="99" y="120"/>
                </a:lnTo>
                <a:lnTo>
                  <a:pt x="106" y="113"/>
                </a:lnTo>
                <a:lnTo>
                  <a:pt x="106" y="113"/>
                </a:lnTo>
                <a:lnTo>
                  <a:pt x="113" y="106"/>
                </a:lnTo>
                <a:lnTo>
                  <a:pt x="120" y="99"/>
                </a:lnTo>
                <a:lnTo>
                  <a:pt x="127" y="99"/>
                </a:lnTo>
                <a:lnTo>
                  <a:pt x="127" y="99"/>
                </a:lnTo>
                <a:lnTo>
                  <a:pt x="135" y="84"/>
                </a:lnTo>
                <a:lnTo>
                  <a:pt x="127" y="77"/>
                </a:lnTo>
                <a:lnTo>
                  <a:pt x="120" y="84"/>
                </a:lnTo>
                <a:lnTo>
                  <a:pt x="120" y="77"/>
                </a:lnTo>
                <a:lnTo>
                  <a:pt x="120" y="70"/>
                </a:lnTo>
                <a:lnTo>
                  <a:pt x="120" y="63"/>
                </a:lnTo>
                <a:lnTo>
                  <a:pt x="127" y="56"/>
                </a:lnTo>
                <a:lnTo>
                  <a:pt x="127" y="56"/>
                </a:lnTo>
                <a:lnTo>
                  <a:pt x="127" y="56"/>
                </a:lnTo>
                <a:lnTo>
                  <a:pt x="127" y="56"/>
                </a:lnTo>
                <a:lnTo>
                  <a:pt x="135" y="49"/>
                </a:lnTo>
                <a:lnTo>
                  <a:pt x="135" y="42"/>
                </a:lnTo>
                <a:lnTo>
                  <a:pt x="142" y="42"/>
                </a:lnTo>
                <a:lnTo>
                  <a:pt x="149" y="42"/>
                </a:lnTo>
                <a:lnTo>
                  <a:pt x="149" y="42"/>
                </a:lnTo>
                <a:lnTo>
                  <a:pt x="156" y="42"/>
                </a:lnTo>
                <a:lnTo>
                  <a:pt x="163" y="35"/>
                </a:lnTo>
                <a:lnTo>
                  <a:pt x="163" y="28"/>
                </a:lnTo>
                <a:lnTo>
                  <a:pt x="163" y="21"/>
                </a:lnTo>
                <a:lnTo>
                  <a:pt x="170" y="14"/>
                </a:lnTo>
                <a:lnTo>
                  <a:pt x="170" y="7"/>
                </a:lnTo>
                <a:lnTo>
                  <a:pt x="177" y="7"/>
                </a:lnTo>
                <a:lnTo>
                  <a:pt x="184" y="0"/>
                </a:lnTo>
                <a:lnTo>
                  <a:pt x="184" y="0"/>
                </a:lnTo>
                <a:lnTo>
                  <a:pt x="184" y="7"/>
                </a:lnTo>
                <a:lnTo>
                  <a:pt x="198" y="7"/>
                </a:lnTo>
                <a:lnTo>
                  <a:pt x="205" y="7"/>
                </a:lnTo>
                <a:lnTo>
                  <a:pt x="205" y="7"/>
                </a:lnTo>
                <a:lnTo>
                  <a:pt x="226" y="7"/>
                </a:lnTo>
                <a:lnTo>
                  <a:pt x="233" y="7"/>
                </a:lnTo>
                <a:lnTo>
                  <a:pt x="233" y="14"/>
                </a:lnTo>
                <a:lnTo>
                  <a:pt x="240" y="28"/>
                </a:lnTo>
                <a:lnTo>
                  <a:pt x="240" y="21"/>
                </a:lnTo>
                <a:lnTo>
                  <a:pt x="247" y="21"/>
                </a:lnTo>
                <a:lnTo>
                  <a:pt x="254" y="14"/>
                </a:lnTo>
                <a:lnTo>
                  <a:pt x="254" y="14"/>
                </a:lnTo>
                <a:lnTo>
                  <a:pt x="262" y="7"/>
                </a:lnTo>
                <a:lnTo>
                  <a:pt x="269" y="7"/>
                </a:lnTo>
                <a:lnTo>
                  <a:pt x="276" y="7"/>
                </a:lnTo>
                <a:lnTo>
                  <a:pt x="283" y="7"/>
                </a:lnTo>
                <a:lnTo>
                  <a:pt x="297" y="21"/>
                </a:lnTo>
                <a:lnTo>
                  <a:pt x="304" y="21"/>
                </a:lnTo>
                <a:lnTo>
                  <a:pt x="304" y="28"/>
                </a:lnTo>
                <a:lnTo>
                  <a:pt x="304" y="35"/>
                </a:lnTo>
                <a:lnTo>
                  <a:pt x="304" y="42"/>
                </a:lnTo>
                <a:lnTo>
                  <a:pt x="311" y="49"/>
                </a:lnTo>
                <a:lnTo>
                  <a:pt x="311" y="56"/>
                </a:lnTo>
                <a:lnTo>
                  <a:pt x="311" y="70"/>
                </a:lnTo>
                <a:lnTo>
                  <a:pt x="311" y="70"/>
                </a:lnTo>
                <a:lnTo>
                  <a:pt x="311" y="77"/>
                </a:lnTo>
                <a:lnTo>
                  <a:pt x="311" y="84"/>
                </a:lnTo>
                <a:lnTo>
                  <a:pt x="325" y="92"/>
                </a:lnTo>
                <a:lnTo>
                  <a:pt x="325" y="99"/>
                </a:lnTo>
                <a:lnTo>
                  <a:pt x="339" y="120"/>
                </a:lnTo>
                <a:lnTo>
                  <a:pt x="346" y="127"/>
                </a:lnTo>
                <a:lnTo>
                  <a:pt x="353" y="127"/>
                </a:lnTo>
                <a:lnTo>
                  <a:pt x="360" y="134"/>
                </a:lnTo>
                <a:lnTo>
                  <a:pt x="367" y="134"/>
                </a:lnTo>
                <a:lnTo>
                  <a:pt x="367" y="141"/>
                </a:lnTo>
                <a:lnTo>
                  <a:pt x="367" y="148"/>
                </a:lnTo>
                <a:lnTo>
                  <a:pt x="367" y="155"/>
                </a:lnTo>
                <a:lnTo>
                  <a:pt x="382" y="148"/>
                </a:lnTo>
                <a:lnTo>
                  <a:pt x="389" y="148"/>
                </a:lnTo>
                <a:lnTo>
                  <a:pt x="396" y="148"/>
                </a:lnTo>
                <a:lnTo>
                  <a:pt x="403" y="148"/>
                </a:lnTo>
                <a:lnTo>
                  <a:pt x="403" y="155"/>
                </a:lnTo>
                <a:lnTo>
                  <a:pt x="410" y="162"/>
                </a:lnTo>
                <a:lnTo>
                  <a:pt x="410" y="162"/>
                </a:lnTo>
                <a:lnTo>
                  <a:pt x="417" y="162"/>
                </a:lnTo>
                <a:lnTo>
                  <a:pt x="417" y="169"/>
                </a:lnTo>
                <a:lnTo>
                  <a:pt x="410" y="176"/>
                </a:lnTo>
                <a:lnTo>
                  <a:pt x="410" y="183"/>
                </a:lnTo>
                <a:lnTo>
                  <a:pt x="396" y="204"/>
                </a:lnTo>
                <a:lnTo>
                  <a:pt x="389" y="204"/>
                </a:lnTo>
                <a:lnTo>
                  <a:pt x="374" y="197"/>
                </a:lnTo>
                <a:lnTo>
                  <a:pt x="367" y="197"/>
                </a:lnTo>
                <a:lnTo>
                  <a:pt x="360" y="204"/>
                </a:lnTo>
                <a:lnTo>
                  <a:pt x="360" y="211"/>
                </a:lnTo>
                <a:lnTo>
                  <a:pt x="360" y="211"/>
                </a:lnTo>
                <a:lnTo>
                  <a:pt x="360" y="219"/>
                </a:lnTo>
                <a:lnTo>
                  <a:pt x="367" y="226"/>
                </a:lnTo>
                <a:lnTo>
                  <a:pt x="367" y="226"/>
                </a:lnTo>
                <a:lnTo>
                  <a:pt x="374" y="233"/>
                </a:lnTo>
                <a:lnTo>
                  <a:pt x="374" y="240"/>
                </a:lnTo>
                <a:lnTo>
                  <a:pt x="382" y="247"/>
                </a:lnTo>
                <a:lnTo>
                  <a:pt x="382" y="254"/>
                </a:lnTo>
                <a:lnTo>
                  <a:pt x="389" y="254"/>
                </a:lnTo>
                <a:lnTo>
                  <a:pt x="389" y="261"/>
                </a:lnTo>
                <a:lnTo>
                  <a:pt x="389" y="268"/>
                </a:lnTo>
                <a:lnTo>
                  <a:pt x="396" y="282"/>
                </a:lnTo>
                <a:close/>
              </a:path>
            </a:pathLst>
          </a:custGeom>
          <a:solidFill>
            <a:srgbClr val="cef5f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8156520" y="3235320"/>
            <a:ext cx="250920" cy="179280"/>
          </a:xfrm>
          <a:custGeom>
            <a:avLst/>
            <a:gdLst/>
            <a:ahLst/>
            <a:rect l="l" t="t" r="r" b="b"/>
            <a:pathLst>
              <a:path w="141" h="113">
                <a:moveTo>
                  <a:pt x="141" y="99"/>
                </a:moveTo>
                <a:lnTo>
                  <a:pt x="127" y="99"/>
                </a:lnTo>
                <a:lnTo>
                  <a:pt x="106" y="106"/>
                </a:lnTo>
                <a:lnTo>
                  <a:pt x="92" y="113"/>
                </a:lnTo>
                <a:lnTo>
                  <a:pt x="78" y="113"/>
                </a:lnTo>
                <a:lnTo>
                  <a:pt x="64" y="113"/>
                </a:lnTo>
                <a:lnTo>
                  <a:pt x="49" y="113"/>
                </a:lnTo>
                <a:lnTo>
                  <a:pt x="42" y="113"/>
                </a:lnTo>
                <a:lnTo>
                  <a:pt x="28" y="106"/>
                </a:lnTo>
                <a:lnTo>
                  <a:pt x="14" y="106"/>
                </a:lnTo>
                <a:lnTo>
                  <a:pt x="0" y="106"/>
                </a:lnTo>
                <a:lnTo>
                  <a:pt x="7" y="99"/>
                </a:lnTo>
                <a:lnTo>
                  <a:pt x="14" y="92"/>
                </a:lnTo>
                <a:lnTo>
                  <a:pt x="14" y="92"/>
                </a:lnTo>
                <a:lnTo>
                  <a:pt x="14" y="85"/>
                </a:lnTo>
                <a:lnTo>
                  <a:pt x="14" y="85"/>
                </a:lnTo>
                <a:lnTo>
                  <a:pt x="14" y="78"/>
                </a:lnTo>
                <a:lnTo>
                  <a:pt x="14" y="64"/>
                </a:lnTo>
                <a:lnTo>
                  <a:pt x="21" y="64"/>
                </a:lnTo>
                <a:lnTo>
                  <a:pt x="28" y="64"/>
                </a:lnTo>
                <a:lnTo>
                  <a:pt x="35" y="57"/>
                </a:lnTo>
                <a:lnTo>
                  <a:pt x="42" y="50"/>
                </a:lnTo>
                <a:lnTo>
                  <a:pt x="49" y="50"/>
                </a:lnTo>
                <a:lnTo>
                  <a:pt x="49" y="43"/>
                </a:lnTo>
                <a:lnTo>
                  <a:pt x="56" y="29"/>
                </a:lnTo>
                <a:lnTo>
                  <a:pt x="56" y="15"/>
                </a:lnTo>
                <a:lnTo>
                  <a:pt x="64" y="7"/>
                </a:lnTo>
                <a:lnTo>
                  <a:pt x="64" y="0"/>
                </a:lnTo>
                <a:lnTo>
                  <a:pt x="64" y="0"/>
                </a:lnTo>
                <a:lnTo>
                  <a:pt x="64" y="7"/>
                </a:lnTo>
                <a:lnTo>
                  <a:pt x="56" y="22"/>
                </a:lnTo>
                <a:lnTo>
                  <a:pt x="56" y="29"/>
                </a:lnTo>
                <a:lnTo>
                  <a:pt x="56" y="36"/>
                </a:lnTo>
                <a:lnTo>
                  <a:pt x="49" y="43"/>
                </a:lnTo>
                <a:lnTo>
                  <a:pt x="42" y="50"/>
                </a:lnTo>
                <a:lnTo>
                  <a:pt x="49" y="57"/>
                </a:lnTo>
                <a:lnTo>
                  <a:pt x="49" y="57"/>
                </a:lnTo>
                <a:lnTo>
                  <a:pt x="56" y="64"/>
                </a:lnTo>
                <a:lnTo>
                  <a:pt x="71" y="64"/>
                </a:lnTo>
                <a:lnTo>
                  <a:pt x="71" y="50"/>
                </a:lnTo>
                <a:lnTo>
                  <a:pt x="71" y="43"/>
                </a:lnTo>
                <a:lnTo>
                  <a:pt x="71" y="36"/>
                </a:lnTo>
                <a:lnTo>
                  <a:pt x="71" y="36"/>
                </a:lnTo>
                <a:lnTo>
                  <a:pt x="78" y="36"/>
                </a:lnTo>
                <a:lnTo>
                  <a:pt x="85" y="43"/>
                </a:lnTo>
                <a:lnTo>
                  <a:pt x="92" y="43"/>
                </a:lnTo>
                <a:lnTo>
                  <a:pt x="92" y="43"/>
                </a:lnTo>
                <a:lnTo>
                  <a:pt x="99" y="50"/>
                </a:lnTo>
                <a:lnTo>
                  <a:pt x="106" y="50"/>
                </a:lnTo>
                <a:lnTo>
                  <a:pt x="113" y="50"/>
                </a:lnTo>
                <a:lnTo>
                  <a:pt x="120" y="50"/>
                </a:lnTo>
                <a:lnTo>
                  <a:pt x="127" y="43"/>
                </a:lnTo>
                <a:lnTo>
                  <a:pt x="127" y="50"/>
                </a:lnTo>
                <a:lnTo>
                  <a:pt x="134" y="57"/>
                </a:lnTo>
                <a:lnTo>
                  <a:pt x="141" y="64"/>
                </a:lnTo>
                <a:lnTo>
                  <a:pt x="141" y="71"/>
                </a:lnTo>
                <a:lnTo>
                  <a:pt x="134" y="78"/>
                </a:lnTo>
                <a:lnTo>
                  <a:pt x="141" y="85"/>
                </a:lnTo>
                <a:lnTo>
                  <a:pt x="141" y="92"/>
                </a:lnTo>
                <a:lnTo>
                  <a:pt x="141" y="99"/>
                </a:lnTo>
                <a:close/>
              </a:path>
            </a:pathLst>
          </a:custGeom>
          <a:solidFill>
            <a:srgbClr val="bbffb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862840" y="4110120"/>
            <a:ext cx="339840" cy="369720"/>
          </a:xfrm>
          <a:custGeom>
            <a:avLst/>
            <a:gdLst/>
            <a:ahLst/>
            <a:rect l="l" t="t" r="r" b="b"/>
            <a:pathLst>
              <a:path w="191" h="233">
                <a:moveTo>
                  <a:pt x="120" y="233"/>
                </a:moveTo>
                <a:lnTo>
                  <a:pt x="120" y="226"/>
                </a:lnTo>
                <a:lnTo>
                  <a:pt x="113" y="219"/>
                </a:lnTo>
                <a:lnTo>
                  <a:pt x="106" y="226"/>
                </a:lnTo>
                <a:lnTo>
                  <a:pt x="106" y="219"/>
                </a:lnTo>
                <a:lnTo>
                  <a:pt x="99" y="205"/>
                </a:lnTo>
                <a:lnTo>
                  <a:pt x="99" y="190"/>
                </a:lnTo>
                <a:lnTo>
                  <a:pt x="92" y="183"/>
                </a:lnTo>
                <a:lnTo>
                  <a:pt x="92" y="162"/>
                </a:lnTo>
                <a:lnTo>
                  <a:pt x="85" y="141"/>
                </a:lnTo>
                <a:lnTo>
                  <a:pt x="78" y="113"/>
                </a:lnTo>
                <a:lnTo>
                  <a:pt x="64" y="99"/>
                </a:lnTo>
                <a:lnTo>
                  <a:pt x="50" y="78"/>
                </a:lnTo>
                <a:lnTo>
                  <a:pt x="35" y="56"/>
                </a:lnTo>
                <a:lnTo>
                  <a:pt x="28" y="42"/>
                </a:lnTo>
                <a:lnTo>
                  <a:pt x="21" y="28"/>
                </a:lnTo>
                <a:lnTo>
                  <a:pt x="7" y="21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14" y="7"/>
                </a:lnTo>
                <a:lnTo>
                  <a:pt x="21" y="7"/>
                </a:lnTo>
                <a:lnTo>
                  <a:pt x="28" y="0"/>
                </a:lnTo>
                <a:lnTo>
                  <a:pt x="35" y="0"/>
                </a:lnTo>
                <a:lnTo>
                  <a:pt x="43" y="0"/>
                </a:lnTo>
                <a:lnTo>
                  <a:pt x="50" y="0"/>
                </a:lnTo>
                <a:lnTo>
                  <a:pt x="57" y="0"/>
                </a:lnTo>
                <a:lnTo>
                  <a:pt x="64" y="7"/>
                </a:lnTo>
                <a:lnTo>
                  <a:pt x="71" y="14"/>
                </a:lnTo>
                <a:lnTo>
                  <a:pt x="78" y="14"/>
                </a:lnTo>
                <a:lnTo>
                  <a:pt x="85" y="14"/>
                </a:lnTo>
                <a:lnTo>
                  <a:pt x="92" y="14"/>
                </a:lnTo>
                <a:lnTo>
                  <a:pt x="99" y="7"/>
                </a:lnTo>
                <a:lnTo>
                  <a:pt x="106" y="14"/>
                </a:lnTo>
                <a:lnTo>
                  <a:pt x="113" y="14"/>
                </a:lnTo>
                <a:lnTo>
                  <a:pt x="113" y="21"/>
                </a:lnTo>
                <a:lnTo>
                  <a:pt x="120" y="14"/>
                </a:lnTo>
                <a:lnTo>
                  <a:pt x="127" y="21"/>
                </a:lnTo>
                <a:lnTo>
                  <a:pt x="127" y="28"/>
                </a:lnTo>
                <a:lnTo>
                  <a:pt x="134" y="35"/>
                </a:lnTo>
                <a:lnTo>
                  <a:pt x="134" y="49"/>
                </a:lnTo>
                <a:lnTo>
                  <a:pt x="134" y="56"/>
                </a:lnTo>
                <a:lnTo>
                  <a:pt x="141" y="56"/>
                </a:lnTo>
                <a:lnTo>
                  <a:pt x="141" y="63"/>
                </a:lnTo>
                <a:lnTo>
                  <a:pt x="148" y="63"/>
                </a:lnTo>
                <a:lnTo>
                  <a:pt x="155" y="70"/>
                </a:lnTo>
                <a:lnTo>
                  <a:pt x="155" y="78"/>
                </a:lnTo>
                <a:lnTo>
                  <a:pt x="163" y="85"/>
                </a:lnTo>
                <a:lnTo>
                  <a:pt x="163" y="92"/>
                </a:lnTo>
                <a:lnTo>
                  <a:pt x="170" y="99"/>
                </a:lnTo>
                <a:lnTo>
                  <a:pt x="177" y="99"/>
                </a:lnTo>
                <a:lnTo>
                  <a:pt x="184" y="106"/>
                </a:lnTo>
                <a:lnTo>
                  <a:pt x="184" y="113"/>
                </a:lnTo>
                <a:lnTo>
                  <a:pt x="184" y="120"/>
                </a:lnTo>
                <a:lnTo>
                  <a:pt x="191" y="127"/>
                </a:lnTo>
                <a:lnTo>
                  <a:pt x="191" y="134"/>
                </a:lnTo>
                <a:lnTo>
                  <a:pt x="184" y="141"/>
                </a:lnTo>
                <a:lnTo>
                  <a:pt x="177" y="141"/>
                </a:lnTo>
                <a:lnTo>
                  <a:pt x="170" y="141"/>
                </a:lnTo>
                <a:lnTo>
                  <a:pt x="163" y="141"/>
                </a:lnTo>
                <a:lnTo>
                  <a:pt x="155" y="148"/>
                </a:lnTo>
                <a:lnTo>
                  <a:pt x="148" y="141"/>
                </a:lnTo>
                <a:lnTo>
                  <a:pt x="141" y="141"/>
                </a:lnTo>
                <a:lnTo>
                  <a:pt x="141" y="155"/>
                </a:lnTo>
                <a:lnTo>
                  <a:pt x="141" y="162"/>
                </a:lnTo>
                <a:lnTo>
                  <a:pt x="141" y="169"/>
                </a:lnTo>
                <a:lnTo>
                  <a:pt x="141" y="176"/>
                </a:lnTo>
                <a:lnTo>
                  <a:pt x="134" y="183"/>
                </a:lnTo>
                <a:lnTo>
                  <a:pt x="134" y="190"/>
                </a:lnTo>
                <a:lnTo>
                  <a:pt x="134" y="198"/>
                </a:lnTo>
                <a:lnTo>
                  <a:pt x="127" y="205"/>
                </a:lnTo>
                <a:lnTo>
                  <a:pt x="127" y="212"/>
                </a:lnTo>
                <a:lnTo>
                  <a:pt x="127" y="219"/>
                </a:lnTo>
                <a:lnTo>
                  <a:pt x="120" y="233"/>
                </a:lnTo>
                <a:close/>
              </a:path>
            </a:pathLst>
          </a:custGeom>
          <a:solidFill>
            <a:srgbClr val="c5e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485200" y="1163520"/>
            <a:ext cx="1523880" cy="3192480"/>
          </a:xfrm>
          <a:custGeom>
            <a:avLst/>
            <a:gdLst/>
            <a:ahLst/>
            <a:rect l="l" t="t" r="r" b="b"/>
            <a:pathLst>
              <a:path w="853" h="2011">
                <a:moveTo>
                  <a:pt x="430" y="1489"/>
                </a:moveTo>
                <a:lnTo>
                  <a:pt x="437" y="1489"/>
                </a:lnTo>
                <a:lnTo>
                  <a:pt x="444" y="1482"/>
                </a:lnTo>
                <a:lnTo>
                  <a:pt x="451" y="1482"/>
                </a:lnTo>
                <a:lnTo>
                  <a:pt x="458" y="1482"/>
                </a:lnTo>
                <a:lnTo>
                  <a:pt x="465" y="1482"/>
                </a:lnTo>
                <a:lnTo>
                  <a:pt x="465" y="1475"/>
                </a:lnTo>
                <a:lnTo>
                  <a:pt x="472" y="1475"/>
                </a:lnTo>
                <a:lnTo>
                  <a:pt x="486" y="1482"/>
                </a:lnTo>
                <a:lnTo>
                  <a:pt x="493" y="1482"/>
                </a:lnTo>
                <a:lnTo>
                  <a:pt x="493" y="1489"/>
                </a:lnTo>
                <a:lnTo>
                  <a:pt x="508" y="1503"/>
                </a:lnTo>
                <a:lnTo>
                  <a:pt x="515" y="1510"/>
                </a:lnTo>
                <a:lnTo>
                  <a:pt x="508" y="1517"/>
                </a:lnTo>
                <a:lnTo>
                  <a:pt x="501" y="1517"/>
                </a:lnTo>
                <a:lnTo>
                  <a:pt x="508" y="1524"/>
                </a:lnTo>
                <a:lnTo>
                  <a:pt x="515" y="1545"/>
                </a:lnTo>
                <a:lnTo>
                  <a:pt x="522" y="1545"/>
                </a:lnTo>
                <a:lnTo>
                  <a:pt x="543" y="1545"/>
                </a:lnTo>
                <a:lnTo>
                  <a:pt x="550" y="1545"/>
                </a:lnTo>
                <a:lnTo>
                  <a:pt x="557" y="1538"/>
                </a:lnTo>
                <a:lnTo>
                  <a:pt x="557" y="1545"/>
                </a:lnTo>
                <a:lnTo>
                  <a:pt x="564" y="1552"/>
                </a:lnTo>
                <a:lnTo>
                  <a:pt x="571" y="1552"/>
                </a:lnTo>
                <a:lnTo>
                  <a:pt x="585" y="1581"/>
                </a:lnTo>
                <a:lnTo>
                  <a:pt x="585" y="1588"/>
                </a:lnTo>
                <a:lnTo>
                  <a:pt x="585" y="1595"/>
                </a:lnTo>
                <a:lnTo>
                  <a:pt x="599" y="1595"/>
                </a:lnTo>
                <a:lnTo>
                  <a:pt x="606" y="1588"/>
                </a:lnTo>
                <a:lnTo>
                  <a:pt x="613" y="1588"/>
                </a:lnTo>
                <a:lnTo>
                  <a:pt x="621" y="1588"/>
                </a:lnTo>
                <a:lnTo>
                  <a:pt x="635" y="1595"/>
                </a:lnTo>
                <a:lnTo>
                  <a:pt x="635" y="1588"/>
                </a:lnTo>
                <a:lnTo>
                  <a:pt x="642" y="1588"/>
                </a:lnTo>
                <a:lnTo>
                  <a:pt x="649" y="1588"/>
                </a:lnTo>
                <a:lnTo>
                  <a:pt x="670" y="1567"/>
                </a:lnTo>
                <a:lnTo>
                  <a:pt x="684" y="1567"/>
                </a:lnTo>
                <a:lnTo>
                  <a:pt x="705" y="1588"/>
                </a:lnTo>
                <a:lnTo>
                  <a:pt x="712" y="1595"/>
                </a:lnTo>
                <a:lnTo>
                  <a:pt x="719" y="1588"/>
                </a:lnTo>
                <a:lnTo>
                  <a:pt x="719" y="1581"/>
                </a:lnTo>
                <a:lnTo>
                  <a:pt x="726" y="1581"/>
                </a:lnTo>
                <a:lnTo>
                  <a:pt x="733" y="1588"/>
                </a:lnTo>
                <a:lnTo>
                  <a:pt x="740" y="1581"/>
                </a:lnTo>
                <a:lnTo>
                  <a:pt x="748" y="1588"/>
                </a:lnTo>
                <a:lnTo>
                  <a:pt x="755" y="1588"/>
                </a:lnTo>
                <a:lnTo>
                  <a:pt x="762" y="1588"/>
                </a:lnTo>
                <a:lnTo>
                  <a:pt x="769" y="1581"/>
                </a:lnTo>
                <a:lnTo>
                  <a:pt x="783" y="1588"/>
                </a:lnTo>
                <a:lnTo>
                  <a:pt x="790" y="1581"/>
                </a:lnTo>
                <a:lnTo>
                  <a:pt x="804" y="1588"/>
                </a:lnTo>
                <a:lnTo>
                  <a:pt x="811" y="1588"/>
                </a:lnTo>
                <a:lnTo>
                  <a:pt x="818" y="1588"/>
                </a:lnTo>
                <a:lnTo>
                  <a:pt x="825" y="1588"/>
                </a:lnTo>
                <a:lnTo>
                  <a:pt x="818" y="1595"/>
                </a:lnTo>
                <a:lnTo>
                  <a:pt x="832" y="1609"/>
                </a:lnTo>
                <a:lnTo>
                  <a:pt x="832" y="1630"/>
                </a:lnTo>
                <a:lnTo>
                  <a:pt x="825" y="1630"/>
                </a:lnTo>
                <a:lnTo>
                  <a:pt x="818" y="1637"/>
                </a:lnTo>
                <a:lnTo>
                  <a:pt x="825" y="1637"/>
                </a:lnTo>
                <a:lnTo>
                  <a:pt x="832" y="1637"/>
                </a:lnTo>
                <a:lnTo>
                  <a:pt x="839" y="1644"/>
                </a:lnTo>
                <a:lnTo>
                  <a:pt x="832" y="1651"/>
                </a:lnTo>
                <a:lnTo>
                  <a:pt x="825" y="1651"/>
                </a:lnTo>
                <a:lnTo>
                  <a:pt x="825" y="1665"/>
                </a:lnTo>
                <a:lnTo>
                  <a:pt x="832" y="1672"/>
                </a:lnTo>
                <a:lnTo>
                  <a:pt x="839" y="1679"/>
                </a:lnTo>
                <a:lnTo>
                  <a:pt x="839" y="1687"/>
                </a:lnTo>
                <a:lnTo>
                  <a:pt x="846" y="1687"/>
                </a:lnTo>
                <a:lnTo>
                  <a:pt x="846" y="1729"/>
                </a:lnTo>
                <a:lnTo>
                  <a:pt x="846" y="1736"/>
                </a:lnTo>
                <a:lnTo>
                  <a:pt x="832" y="1736"/>
                </a:lnTo>
                <a:lnTo>
                  <a:pt x="825" y="1736"/>
                </a:lnTo>
                <a:lnTo>
                  <a:pt x="825" y="1743"/>
                </a:lnTo>
                <a:lnTo>
                  <a:pt x="818" y="1736"/>
                </a:lnTo>
                <a:lnTo>
                  <a:pt x="804" y="1736"/>
                </a:lnTo>
                <a:lnTo>
                  <a:pt x="797" y="1764"/>
                </a:lnTo>
                <a:lnTo>
                  <a:pt x="797" y="1764"/>
                </a:lnTo>
                <a:lnTo>
                  <a:pt x="790" y="1771"/>
                </a:lnTo>
                <a:lnTo>
                  <a:pt x="790" y="1785"/>
                </a:lnTo>
                <a:lnTo>
                  <a:pt x="790" y="1792"/>
                </a:lnTo>
                <a:lnTo>
                  <a:pt x="825" y="1778"/>
                </a:lnTo>
                <a:lnTo>
                  <a:pt x="846" y="1785"/>
                </a:lnTo>
                <a:lnTo>
                  <a:pt x="818" y="1799"/>
                </a:lnTo>
                <a:lnTo>
                  <a:pt x="797" y="1835"/>
                </a:lnTo>
                <a:lnTo>
                  <a:pt x="776" y="1849"/>
                </a:lnTo>
                <a:lnTo>
                  <a:pt x="790" y="1863"/>
                </a:lnTo>
                <a:lnTo>
                  <a:pt x="811" y="1870"/>
                </a:lnTo>
                <a:lnTo>
                  <a:pt x="797" y="1905"/>
                </a:lnTo>
                <a:lnTo>
                  <a:pt x="790" y="1955"/>
                </a:lnTo>
                <a:lnTo>
                  <a:pt x="762" y="1955"/>
                </a:lnTo>
                <a:lnTo>
                  <a:pt x="762" y="1955"/>
                </a:lnTo>
                <a:lnTo>
                  <a:pt x="762" y="1962"/>
                </a:lnTo>
                <a:lnTo>
                  <a:pt x="762" y="1969"/>
                </a:lnTo>
                <a:lnTo>
                  <a:pt x="755" y="1976"/>
                </a:lnTo>
                <a:lnTo>
                  <a:pt x="762" y="1983"/>
                </a:lnTo>
                <a:lnTo>
                  <a:pt x="776" y="1983"/>
                </a:lnTo>
                <a:lnTo>
                  <a:pt x="797" y="2004"/>
                </a:lnTo>
                <a:lnTo>
                  <a:pt x="825" y="2004"/>
                </a:lnTo>
                <a:lnTo>
                  <a:pt x="846" y="2011"/>
                </a:lnTo>
                <a:lnTo>
                  <a:pt x="853" y="2011"/>
                </a:lnTo>
                <a:lnTo>
                  <a:pt x="853" y="0"/>
                </a:lnTo>
                <a:lnTo>
                  <a:pt x="599" y="0"/>
                </a:lnTo>
                <a:lnTo>
                  <a:pt x="592" y="35"/>
                </a:lnTo>
                <a:lnTo>
                  <a:pt x="564" y="77"/>
                </a:lnTo>
                <a:lnTo>
                  <a:pt x="571" y="84"/>
                </a:lnTo>
                <a:lnTo>
                  <a:pt x="550" y="106"/>
                </a:lnTo>
                <a:lnTo>
                  <a:pt x="564" y="148"/>
                </a:lnTo>
                <a:lnTo>
                  <a:pt x="550" y="176"/>
                </a:lnTo>
                <a:lnTo>
                  <a:pt x="529" y="183"/>
                </a:lnTo>
                <a:lnTo>
                  <a:pt x="515" y="183"/>
                </a:lnTo>
                <a:lnTo>
                  <a:pt x="508" y="176"/>
                </a:lnTo>
                <a:lnTo>
                  <a:pt x="493" y="169"/>
                </a:lnTo>
                <a:lnTo>
                  <a:pt x="472" y="155"/>
                </a:lnTo>
                <a:lnTo>
                  <a:pt x="479" y="134"/>
                </a:lnTo>
                <a:lnTo>
                  <a:pt x="508" y="106"/>
                </a:lnTo>
                <a:lnTo>
                  <a:pt x="501" y="98"/>
                </a:lnTo>
                <a:lnTo>
                  <a:pt x="472" y="77"/>
                </a:lnTo>
                <a:lnTo>
                  <a:pt x="458" y="70"/>
                </a:lnTo>
                <a:lnTo>
                  <a:pt x="430" y="84"/>
                </a:lnTo>
                <a:lnTo>
                  <a:pt x="423" y="84"/>
                </a:lnTo>
                <a:lnTo>
                  <a:pt x="395" y="84"/>
                </a:lnTo>
                <a:lnTo>
                  <a:pt x="402" y="91"/>
                </a:lnTo>
                <a:lnTo>
                  <a:pt x="430" y="106"/>
                </a:lnTo>
                <a:lnTo>
                  <a:pt x="444" y="148"/>
                </a:lnTo>
                <a:lnTo>
                  <a:pt x="444" y="169"/>
                </a:lnTo>
                <a:lnTo>
                  <a:pt x="451" y="190"/>
                </a:lnTo>
                <a:lnTo>
                  <a:pt x="472" y="190"/>
                </a:lnTo>
                <a:lnTo>
                  <a:pt x="493" y="233"/>
                </a:lnTo>
                <a:lnTo>
                  <a:pt x="486" y="254"/>
                </a:lnTo>
                <a:lnTo>
                  <a:pt x="501" y="275"/>
                </a:lnTo>
                <a:lnTo>
                  <a:pt x="501" y="282"/>
                </a:lnTo>
                <a:lnTo>
                  <a:pt x="486" y="268"/>
                </a:lnTo>
                <a:lnTo>
                  <a:pt x="479" y="275"/>
                </a:lnTo>
                <a:lnTo>
                  <a:pt x="472" y="261"/>
                </a:lnTo>
                <a:lnTo>
                  <a:pt x="458" y="261"/>
                </a:lnTo>
                <a:lnTo>
                  <a:pt x="430" y="261"/>
                </a:lnTo>
                <a:lnTo>
                  <a:pt x="430" y="268"/>
                </a:lnTo>
                <a:lnTo>
                  <a:pt x="423" y="303"/>
                </a:lnTo>
                <a:lnTo>
                  <a:pt x="402" y="324"/>
                </a:lnTo>
                <a:lnTo>
                  <a:pt x="402" y="338"/>
                </a:lnTo>
                <a:lnTo>
                  <a:pt x="388" y="360"/>
                </a:lnTo>
                <a:lnTo>
                  <a:pt x="395" y="381"/>
                </a:lnTo>
                <a:lnTo>
                  <a:pt x="409" y="395"/>
                </a:lnTo>
                <a:lnTo>
                  <a:pt x="437" y="423"/>
                </a:lnTo>
                <a:lnTo>
                  <a:pt x="430" y="430"/>
                </a:lnTo>
                <a:lnTo>
                  <a:pt x="409" y="444"/>
                </a:lnTo>
                <a:lnTo>
                  <a:pt x="359" y="437"/>
                </a:lnTo>
                <a:lnTo>
                  <a:pt x="345" y="437"/>
                </a:lnTo>
                <a:lnTo>
                  <a:pt x="338" y="430"/>
                </a:lnTo>
                <a:lnTo>
                  <a:pt x="331" y="430"/>
                </a:lnTo>
                <a:lnTo>
                  <a:pt x="310" y="423"/>
                </a:lnTo>
                <a:lnTo>
                  <a:pt x="310" y="437"/>
                </a:lnTo>
                <a:lnTo>
                  <a:pt x="310" y="451"/>
                </a:lnTo>
                <a:lnTo>
                  <a:pt x="303" y="458"/>
                </a:lnTo>
                <a:lnTo>
                  <a:pt x="338" y="487"/>
                </a:lnTo>
                <a:lnTo>
                  <a:pt x="359" y="473"/>
                </a:lnTo>
                <a:lnTo>
                  <a:pt x="381" y="508"/>
                </a:lnTo>
                <a:lnTo>
                  <a:pt x="366" y="508"/>
                </a:lnTo>
                <a:lnTo>
                  <a:pt x="359" y="529"/>
                </a:lnTo>
                <a:lnTo>
                  <a:pt x="317" y="522"/>
                </a:lnTo>
                <a:lnTo>
                  <a:pt x="289" y="501"/>
                </a:lnTo>
                <a:lnTo>
                  <a:pt x="282" y="508"/>
                </a:lnTo>
                <a:lnTo>
                  <a:pt x="268" y="508"/>
                </a:lnTo>
                <a:lnTo>
                  <a:pt x="261" y="501"/>
                </a:lnTo>
                <a:lnTo>
                  <a:pt x="254" y="473"/>
                </a:lnTo>
                <a:lnTo>
                  <a:pt x="225" y="437"/>
                </a:lnTo>
                <a:lnTo>
                  <a:pt x="232" y="437"/>
                </a:lnTo>
                <a:lnTo>
                  <a:pt x="239" y="430"/>
                </a:lnTo>
                <a:lnTo>
                  <a:pt x="232" y="395"/>
                </a:lnTo>
                <a:lnTo>
                  <a:pt x="225" y="381"/>
                </a:lnTo>
                <a:lnTo>
                  <a:pt x="197" y="374"/>
                </a:lnTo>
                <a:lnTo>
                  <a:pt x="183" y="367"/>
                </a:lnTo>
                <a:lnTo>
                  <a:pt x="183" y="360"/>
                </a:lnTo>
                <a:lnTo>
                  <a:pt x="169" y="360"/>
                </a:lnTo>
                <a:lnTo>
                  <a:pt x="155" y="346"/>
                </a:lnTo>
                <a:lnTo>
                  <a:pt x="127" y="324"/>
                </a:lnTo>
                <a:lnTo>
                  <a:pt x="127" y="310"/>
                </a:lnTo>
                <a:lnTo>
                  <a:pt x="162" y="331"/>
                </a:lnTo>
                <a:lnTo>
                  <a:pt x="197" y="331"/>
                </a:lnTo>
                <a:lnTo>
                  <a:pt x="232" y="346"/>
                </a:lnTo>
                <a:lnTo>
                  <a:pt x="261" y="346"/>
                </a:lnTo>
                <a:lnTo>
                  <a:pt x="296" y="338"/>
                </a:lnTo>
                <a:lnTo>
                  <a:pt x="331" y="338"/>
                </a:lnTo>
                <a:lnTo>
                  <a:pt x="359" y="317"/>
                </a:lnTo>
                <a:lnTo>
                  <a:pt x="388" y="289"/>
                </a:lnTo>
                <a:lnTo>
                  <a:pt x="395" y="254"/>
                </a:lnTo>
                <a:lnTo>
                  <a:pt x="381" y="218"/>
                </a:lnTo>
                <a:lnTo>
                  <a:pt x="359" y="190"/>
                </a:lnTo>
                <a:lnTo>
                  <a:pt x="324" y="176"/>
                </a:lnTo>
                <a:lnTo>
                  <a:pt x="296" y="169"/>
                </a:lnTo>
                <a:lnTo>
                  <a:pt x="282" y="169"/>
                </a:lnTo>
                <a:lnTo>
                  <a:pt x="261" y="148"/>
                </a:lnTo>
                <a:lnTo>
                  <a:pt x="225" y="134"/>
                </a:lnTo>
                <a:lnTo>
                  <a:pt x="190" y="127"/>
                </a:lnTo>
                <a:lnTo>
                  <a:pt x="169" y="127"/>
                </a:lnTo>
                <a:lnTo>
                  <a:pt x="176" y="127"/>
                </a:lnTo>
                <a:lnTo>
                  <a:pt x="169" y="134"/>
                </a:lnTo>
                <a:lnTo>
                  <a:pt x="169" y="134"/>
                </a:lnTo>
                <a:lnTo>
                  <a:pt x="162" y="134"/>
                </a:lnTo>
                <a:lnTo>
                  <a:pt x="162" y="134"/>
                </a:lnTo>
                <a:lnTo>
                  <a:pt x="155" y="134"/>
                </a:lnTo>
                <a:lnTo>
                  <a:pt x="148" y="134"/>
                </a:lnTo>
                <a:lnTo>
                  <a:pt x="141" y="134"/>
                </a:lnTo>
                <a:lnTo>
                  <a:pt x="134" y="134"/>
                </a:lnTo>
                <a:lnTo>
                  <a:pt x="134" y="134"/>
                </a:lnTo>
                <a:lnTo>
                  <a:pt x="127" y="134"/>
                </a:lnTo>
                <a:lnTo>
                  <a:pt x="127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34"/>
                </a:lnTo>
                <a:lnTo>
                  <a:pt x="119" y="127"/>
                </a:lnTo>
                <a:lnTo>
                  <a:pt x="112" y="127"/>
                </a:lnTo>
                <a:lnTo>
                  <a:pt x="112" y="134"/>
                </a:lnTo>
                <a:lnTo>
                  <a:pt x="105" y="141"/>
                </a:lnTo>
                <a:lnTo>
                  <a:pt x="105" y="127"/>
                </a:lnTo>
                <a:lnTo>
                  <a:pt x="105" y="134"/>
                </a:lnTo>
                <a:lnTo>
                  <a:pt x="105" y="134"/>
                </a:lnTo>
                <a:lnTo>
                  <a:pt x="105" y="127"/>
                </a:lnTo>
                <a:lnTo>
                  <a:pt x="98" y="127"/>
                </a:lnTo>
                <a:lnTo>
                  <a:pt x="98" y="127"/>
                </a:lnTo>
                <a:lnTo>
                  <a:pt x="91" y="134"/>
                </a:lnTo>
                <a:lnTo>
                  <a:pt x="91" y="134"/>
                </a:lnTo>
                <a:lnTo>
                  <a:pt x="91" y="134"/>
                </a:lnTo>
                <a:lnTo>
                  <a:pt x="91" y="127"/>
                </a:lnTo>
                <a:lnTo>
                  <a:pt x="91" y="127"/>
                </a:lnTo>
                <a:lnTo>
                  <a:pt x="84" y="127"/>
                </a:lnTo>
                <a:lnTo>
                  <a:pt x="77" y="127"/>
                </a:lnTo>
                <a:lnTo>
                  <a:pt x="77" y="120"/>
                </a:lnTo>
                <a:lnTo>
                  <a:pt x="77" y="113"/>
                </a:lnTo>
                <a:lnTo>
                  <a:pt x="84" y="120"/>
                </a:lnTo>
                <a:lnTo>
                  <a:pt x="84" y="120"/>
                </a:lnTo>
                <a:lnTo>
                  <a:pt x="91" y="120"/>
                </a:lnTo>
                <a:lnTo>
                  <a:pt x="91" y="120"/>
                </a:lnTo>
                <a:lnTo>
                  <a:pt x="98" y="120"/>
                </a:lnTo>
                <a:lnTo>
                  <a:pt x="105" y="120"/>
                </a:lnTo>
                <a:lnTo>
                  <a:pt x="105" y="113"/>
                </a:lnTo>
                <a:lnTo>
                  <a:pt x="105" y="106"/>
                </a:lnTo>
                <a:lnTo>
                  <a:pt x="105" y="106"/>
                </a:lnTo>
                <a:lnTo>
                  <a:pt x="98" y="106"/>
                </a:lnTo>
                <a:lnTo>
                  <a:pt x="98" y="106"/>
                </a:lnTo>
                <a:lnTo>
                  <a:pt x="91" y="106"/>
                </a:lnTo>
                <a:lnTo>
                  <a:pt x="91" y="106"/>
                </a:lnTo>
                <a:lnTo>
                  <a:pt x="84" y="106"/>
                </a:lnTo>
                <a:lnTo>
                  <a:pt x="84" y="98"/>
                </a:lnTo>
                <a:lnTo>
                  <a:pt x="77" y="98"/>
                </a:lnTo>
                <a:lnTo>
                  <a:pt x="70" y="98"/>
                </a:lnTo>
                <a:lnTo>
                  <a:pt x="70" y="98"/>
                </a:lnTo>
                <a:lnTo>
                  <a:pt x="70" y="98"/>
                </a:lnTo>
                <a:lnTo>
                  <a:pt x="77" y="106"/>
                </a:lnTo>
                <a:lnTo>
                  <a:pt x="70" y="113"/>
                </a:lnTo>
                <a:lnTo>
                  <a:pt x="70" y="106"/>
                </a:lnTo>
                <a:lnTo>
                  <a:pt x="70" y="113"/>
                </a:lnTo>
                <a:lnTo>
                  <a:pt x="70" y="120"/>
                </a:lnTo>
                <a:lnTo>
                  <a:pt x="70" y="120"/>
                </a:lnTo>
                <a:lnTo>
                  <a:pt x="63" y="127"/>
                </a:lnTo>
                <a:lnTo>
                  <a:pt x="63" y="120"/>
                </a:lnTo>
                <a:lnTo>
                  <a:pt x="56" y="120"/>
                </a:lnTo>
                <a:lnTo>
                  <a:pt x="56" y="120"/>
                </a:lnTo>
                <a:lnTo>
                  <a:pt x="49" y="120"/>
                </a:lnTo>
                <a:lnTo>
                  <a:pt x="49" y="120"/>
                </a:lnTo>
                <a:lnTo>
                  <a:pt x="49" y="120"/>
                </a:lnTo>
                <a:lnTo>
                  <a:pt x="49" y="134"/>
                </a:lnTo>
                <a:lnTo>
                  <a:pt x="35" y="134"/>
                </a:lnTo>
                <a:lnTo>
                  <a:pt x="28" y="134"/>
                </a:lnTo>
                <a:lnTo>
                  <a:pt x="28" y="155"/>
                </a:lnTo>
                <a:lnTo>
                  <a:pt x="14" y="169"/>
                </a:lnTo>
                <a:lnTo>
                  <a:pt x="7" y="183"/>
                </a:lnTo>
                <a:lnTo>
                  <a:pt x="0" y="197"/>
                </a:lnTo>
                <a:lnTo>
                  <a:pt x="0" y="218"/>
                </a:lnTo>
                <a:lnTo>
                  <a:pt x="7" y="254"/>
                </a:lnTo>
                <a:lnTo>
                  <a:pt x="21" y="254"/>
                </a:lnTo>
                <a:lnTo>
                  <a:pt x="42" y="268"/>
                </a:lnTo>
                <a:lnTo>
                  <a:pt x="56" y="282"/>
                </a:lnTo>
                <a:lnTo>
                  <a:pt x="49" y="317"/>
                </a:lnTo>
                <a:lnTo>
                  <a:pt x="49" y="346"/>
                </a:lnTo>
                <a:lnTo>
                  <a:pt x="56" y="374"/>
                </a:lnTo>
                <a:lnTo>
                  <a:pt x="63" y="395"/>
                </a:lnTo>
                <a:lnTo>
                  <a:pt x="77" y="409"/>
                </a:lnTo>
                <a:lnTo>
                  <a:pt x="84" y="430"/>
                </a:lnTo>
                <a:lnTo>
                  <a:pt x="84" y="458"/>
                </a:lnTo>
                <a:lnTo>
                  <a:pt x="84" y="480"/>
                </a:lnTo>
                <a:lnTo>
                  <a:pt x="91" y="501"/>
                </a:lnTo>
                <a:lnTo>
                  <a:pt x="105" y="515"/>
                </a:lnTo>
                <a:lnTo>
                  <a:pt x="112" y="536"/>
                </a:lnTo>
                <a:lnTo>
                  <a:pt x="127" y="557"/>
                </a:lnTo>
                <a:lnTo>
                  <a:pt x="134" y="578"/>
                </a:lnTo>
                <a:lnTo>
                  <a:pt x="127" y="600"/>
                </a:lnTo>
                <a:lnTo>
                  <a:pt x="141" y="621"/>
                </a:lnTo>
                <a:lnTo>
                  <a:pt x="155" y="628"/>
                </a:lnTo>
                <a:lnTo>
                  <a:pt x="162" y="642"/>
                </a:lnTo>
                <a:lnTo>
                  <a:pt x="176" y="649"/>
                </a:lnTo>
                <a:lnTo>
                  <a:pt x="183" y="670"/>
                </a:lnTo>
                <a:lnTo>
                  <a:pt x="176" y="698"/>
                </a:lnTo>
                <a:lnTo>
                  <a:pt x="162" y="734"/>
                </a:lnTo>
                <a:lnTo>
                  <a:pt x="155" y="748"/>
                </a:lnTo>
                <a:lnTo>
                  <a:pt x="148" y="769"/>
                </a:lnTo>
                <a:lnTo>
                  <a:pt x="141" y="790"/>
                </a:lnTo>
                <a:lnTo>
                  <a:pt x="127" y="804"/>
                </a:lnTo>
                <a:lnTo>
                  <a:pt x="105" y="847"/>
                </a:lnTo>
                <a:lnTo>
                  <a:pt x="91" y="861"/>
                </a:lnTo>
                <a:lnTo>
                  <a:pt x="84" y="875"/>
                </a:lnTo>
                <a:lnTo>
                  <a:pt x="84" y="875"/>
                </a:lnTo>
                <a:lnTo>
                  <a:pt x="98" y="875"/>
                </a:lnTo>
                <a:lnTo>
                  <a:pt x="105" y="861"/>
                </a:lnTo>
                <a:lnTo>
                  <a:pt x="119" y="854"/>
                </a:lnTo>
                <a:lnTo>
                  <a:pt x="119" y="854"/>
                </a:lnTo>
                <a:lnTo>
                  <a:pt x="119" y="875"/>
                </a:lnTo>
                <a:lnTo>
                  <a:pt x="112" y="868"/>
                </a:lnTo>
                <a:lnTo>
                  <a:pt x="112" y="868"/>
                </a:lnTo>
                <a:lnTo>
                  <a:pt x="112" y="882"/>
                </a:lnTo>
                <a:lnTo>
                  <a:pt x="119" y="882"/>
                </a:lnTo>
                <a:lnTo>
                  <a:pt x="119" y="882"/>
                </a:lnTo>
                <a:lnTo>
                  <a:pt x="141" y="896"/>
                </a:lnTo>
                <a:lnTo>
                  <a:pt x="162" y="889"/>
                </a:lnTo>
                <a:lnTo>
                  <a:pt x="169" y="889"/>
                </a:lnTo>
                <a:lnTo>
                  <a:pt x="176" y="889"/>
                </a:lnTo>
                <a:lnTo>
                  <a:pt x="176" y="896"/>
                </a:lnTo>
                <a:lnTo>
                  <a:pt x="183" y="896"/>
                </a:lnTo>
                <a:lnTo>
                  <a:pt x="183" y="903"/>
                </a:lnTo>
                <a:lnTo>
                  <a:pt x="183" y="903"/>
                </a:lnTo>
                <a:lnTo>
                  <a:pt x="176" y="910"/>
                </a:lnTo>
                <a:lnTo>
                  <a:pt x="162" y="910"/>
                </a:lnTo>
                <a:lnTo>
                  <a:pt x="155" y="903"/>
                </a:lnTo>
                <a:lnTo>
                  <a:pt x="148" y="910"/>
                </a:lnTo>
                <a:lnTo>
                  <a:pt x="141" y="917"/>
                </a:lnTo>
                <a:lnTo>
                  <a:pt x="134" y="924"/>
                </a:lnTo>
                <a:lnTo>
                  <a:pt x="127" y="924"/>
                </a:lnTo>
                <a:lnTo>
                  <a:pt x="127" y="931"/>
                </a:lnTo>
                <a:lnTo>
                  <a:pt x="119" y="938"/>
                </a:lnTo>
                <a:lnTo>
                  <a:pt x="119" y="938"/>
                </a:lnTo>
                <a:lnTo>
                  <a:pt x="112" y="938"/>
                </a:lnTo>
                <a:lnTo>
                  <a:pt x="105" y="931"/>
                </a:lnTo>
                <a:lnTo>
                  <a:pt x="105" y="938"/>
                </a:lnTo>
                <a:lnTo>
                  <a:pt x="112" y="952"/>
                </a:lnTo>
                <a:lnTo>
                  <a:pt x="112" y="960"/>
                </a:lnTo>
                <a:lnTo>
                  <a:pt x="112" y="960"/>
                </a:lnTo>
                <a:lnTo>
                  <a:pt x="119" y="967"/>
                </a:lnTo>
                <a:lnTo>
                  <a:pt x="127" y="967"/>
                </a:lnTo>
                <a:lnTo>
                  <a:pt x="127" y="981"/>
                </a:lnTo>
                <a:lnTo>
                  <a:pt x="119" y="1002"/>
                </a:lnTo>
                <a:lnTo>
                  <a:pt x="112" y="1009"/>
                </a:lnTo>
                <a:lnTo>
                  <a:pt x="91" y="1016"/>
                </a:lnTo>
                <a:lnTo>
                  <a:pt x="84" y="1023"/>
                </a:lnTo>
                <a:lnTo>
                  <a:pt x="91" y="1030"/>
                </a:lnTo>
                <a:lnTo>
                  <a:pt x="98" y="1044"/>
                </a:lnTo>
                <a:lnTo>
                  <a:pt x="105" y="1058"/>
                </a:lnTo>
                <a:lnTo>
                  <a:pt x="112" y="1058"/>
                </a:lnTo>
                <a:lnTo>
                  <a:pt x="112" y="1072"/>
                </a:lnTo>
                <a:lnTo>
                  <a:pt x="127" y="1087"/>
                </a:lnTo>
                <a:lnTo>
                  <a:pt x="127" y="1094"/>
                </a:lnTo>
                <a:lnTo>
                  <a:pt x="134" y="1101"/>
                </a:lnTo>
                <a:lnTo>
                  <a:pt x="127" y="1101"/>
                </a:lnTo>
                <a:lnTo>
                  <a:pt x="119" y="1115"/>
                </a:lnTo>
                <a:lnTo>
                  <a:pt x="119" y="1122"/>
                </a:lnTo>
                <a:lnTo>
                  <a:pt x="119" y="1122"/>
                </a:lnTo>
                <a:lnTo>
                  <a:pt x="127" y="1129"/>
                </a:lnTo>
                <a:lnTo>
                  <a:pt x="134" y="1136"/>
                </a:lnTo>
                <a:lnTo>
                  <a:pt x="134" y="1136"/>
                </a:lnTo>
                <a:lnTo>
                  <a:pt x="141" y="1143"/>
                </a:lnTo>
                <a:lnTo>
                  <a:pt x="141" y="1150"/>
                </a:lnTo>
                <a:lnTo>
                  <a:pt x="141" y="1164"/>
                </a:lnTo>
                <a:lnTo>
                  <a:pt x="141" y="1171"/>
                </a:lnTo>
                <a:lnTo>
                  <a:pt x="148" y="1171"/>
                </a:lnTo>
                <a:lnTo>
                  <a:pt x="155" y="1178"/>
                </a:lnTo>
                <a:lnTo>
                  <a:pt x="155" y="1185"/>
                </a:lnTo>
                <a:lnTo>
                  <a:pt x="162" y="1200"/>
                </a:lnTo>
                <a:lnTo>
                  <a:pt x="169" y="1207"/>
                </a:lnTo>
                <a:lnTo>
                  <a:pt x="169" y="1214"/>
                </a:lnTo>
                <a:lnTo>
                  <a:pt x="176" y="1228"/>
                </a:lnTo>
                <a:lnTo>
                  <a:pt x="176" y="1235"/>
                </a:lnTo>
                <a:lnTo>
                  <a:pt x="190" y="1235"/>
                </a:lnTo>
                <a:lnTo>
                  <a:pt x="197" y="1235"/>
                </a:lnTo>
                <a:lnTo>
                  <a:pt x="197" y="1235"/>
                </a:lnTo>
                <a:lnTo>
                  <a:pt x="218" y="1235"/>
                </a:lnTo>
                <a:lnTo>
                  <a:pt x="225" y="1235"/>
                </a:lnTo>
                <a:lnTo>
                  <a:pt x="225" y="1242"/>
                </a:lnTo>
                <a:lnTo>
                  <a:pt x="232" y="1256"/>
                </a:lnTo>
                <a:lnTo>
                  <a:pt x="232" y="1249"/>
                </a:lnTo>
                <a:lnTo>
                  <a:pt x="239" y="1249"/>
                </a:lnTo>
                <a:lnTo>
                  <a:pt x="246" y="1242"/>
                </a:lnTo>
                <a:lnTo>
                  <a:pt x="246" y="1242"/>
                </a:lnTo>
                <a:lnTo>
                  <a:pt x="254" y="1235"/>
                </a:lnTo>
                <a:lnTo>
                  <a:pt x="261" y="1235"/>
                </a:lnTo>
                <a:lnTo>
                  <a:pt x="268" y="1235"/>
                </a:lnTo>
                <a:lnTo>
                  <a:pt x="275" y="1235"/>
                </a:lnTo>
                <a:lnTo>
                  <a:pt x="289" y="1249"/>
                </a:lnTo>
                <a:lnTo>
                  <a:pt x="296" y="1249"/>
                </a:lnTo>
                <a:lnTo>
                  <a:pt x="296" y="1256"/>
                </a:lnTo>
                <a:lnTo>
                  <a:pt x="296" y="1263"/>
                </a:lnTo>
                <a:lnTo>
                  <a:pt x="296" y="1270"/>
                </a:lnTo>
                <a:lnTo>
                  <a:pt x="303" y="1277"/>
                </a:lnTo>
                <a:lnTo>
                  <a:pt x="303" y="1284"/>
                </a:lnTo>
                <a:lnTo>
                  <a:pt x="303" y="1298"/>
                </a:lnTo>
                <a:lnTo>
                  <a:pt x="303" y="1298"/>
                </a:lnTo>
                <a:lnTo>
                  <a:pt x="303" y="1305"/>
                </a:lnTo>
                <a:lnTo>
                  <a:pt x="303" y="1312"/>
                </a:lnTo>
                <a:lnTo>
                  <a:pt x="317" y="1320"/>
                </a:lnTo>
                <a:lnTo>
                  <a:pt x="317" y="1327"/>
                </a:lnTo>
                <a:lnTo>
                  <a:pt x="331" y="1348"/>
                </a:lnTo>
                <a:lnTo>
                  <a:pt x="338" y="1355"/>
                </a:lnTo>
                <a:lnTo>
                  <a:pt x="345" y="1355"/>
                </a:lnTo>
                <a:lnTo>
                  <a:pt x="352" y="1362"/>
                </a:lnTo>
                <a:lnTo>
                  <a:pt x="359" y="1362"/>
                </a:lnTo>
                <a:lnTo>
                  <a:pt x="359" y="1369"/>
                </a:lnTo>
                <a:lnTo>
                  <a:pt x="359" y="1376"/>
                </a:lnTo>
                <a:lnTo>
                  <a:pt x="359" y="1383"/>
                </a:lnTo>
                <a:lnTo>
                  <a:pt x="374" y="1376"/>
                </a:lnTo>
                <a:lnTo>
                  <a:pt x="381" y="1376"/>
                </a:lnTo>
                <a:lnTo>
                  <a:pt x="388" y="1376"/>
                </a:lnTo>
                <a:lnTo>
                  <a:pt x="395" y="1376"/>
                </a:lnTo>
                <a:lnTo>
                  <a:pt x="395" y="1383"/>
                </a:lnTo>
                <a:lnTo>
                  <a:pt x="402" y="1390"/>
                </a:lnTo>
                <a:lnTo>
                  <a:pt x="402" y="1390"/>
                </a:lnTo>
                <a:lnTo>
                  <a:pt x="409" y="1390"/>
                </a:lnTo>
                <a:lnTo>
                  <a:pt x="409" y="1397"/>
                </a:lnTo>
                <a:lnTo>
                  <a:pt x="402" y="1404"/>
                </a:lnTo>
                <a:lnTo>
                  <a:pt x="402" y="1411"/>
                </a:lnTo>
                <a:lnTo>
                  <a:pt x="388" y="1432"/>
                </a:lnTo>
                <a:lnTo>
                  <a:pt x="381" y="1432"/>
                </a:lnTo>
                <a:lnTo>
                  <a:pt x="366" y="1425"/>
                </a:lnTo>
                <a:lnTo>
                  <a:pt x="359" y="1425"/>
                </a:lnTo>
                <a:lnTo>
                  <a:pt x="352" y="1432"/>
                </a:lnTo>
                <a:lnTo>
                  <a:pt x="352" y="1439"/>
                </a:lnTo>
                <a:lnTo>
                  <a:pt x="352" y="1439"/>
                </a:lnTo>
                <a:lnTo>
                  <a:pt x="352" y="1447"/>
                </a:lnTo>
                <a:lnTo>
                  <a:pt x="359" y="1454"/>
                </a:lnTo>
                <a:lnTo>
                  <a:pt x="359" y="1454"/>
                </a:lnTo>
                <a:lnTo>
                  <a:pt x="366" y="1461"/>
                </a:lnTo>
                <a:lnTo>
                  <a:pt x="366" y="1468"/>
                </a:lnTo>
                <a:lnTo>
                  <a:pt x="374" y="1475"/>
                </a:lnTo>
                <a:lnTo>
                  <a:pt x="374" y="1482"/>
                </a:lnTo>
                <a:lnTo>
                  <a:pt x="381" y="1482"/>
                </a:lnTo>
                <a:lnTo>
                  <a:pt x="381" y="1489"/>
                </a:lnTo>
                <a:lnTo>
                  <a:pt x="381" y="1496"/>
                </a:lnTo>
                <a:lnTo>
                  <a:pt x="388" y="1510"/>
                </a:lnTo>
                <a:lnTo>
                  <a:pt x="395" y="1517"/>
                </a:lnTo>
                <a:lnTo>
                  <a:pt x="402" y="1517"/>
                </a:lnTo>
                <a:lnTo>
                  <a:pt x="409" y="1510"/>
                </a:lnTo>
                <a:lnTo>
                  <a:pt x="409" y="1503"/>
                </a:lnTo>
                <a:lnTo>
                  <a:pt x="409" y="1496"/>
                </a:lnTo>
                <a:lnTo>
                  <a:pt x="416" y="1489"/>
                </a:lnTo>
                <a:lnTo>
                  <a:pt x="430" y="1489"/>
                </a:lnTo>
                <a:close/>
              </a:path>
            </a:pathLst>
          </a:custGeom>
          <a:solidFill>
            <a:srgbClr val="a7ffa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9769320" y="5554800"/>
            <a:ext cx="225720" cy="179280"/>
          </a:xfrm>
          <a:custGeom>
            <a:avLst/>
            <a:gdLst/>
            <a:ahLst/>
            <a:rect l="l" t="t" r="r" b="b"/>
            <a:pathLst>
              <a:path w="127" h="113">
                <a:moveTo>
                  <a:pt x="0" y="85"/>
                </a:moveTo>
                <a:lnTo>
                  <a:pt x="14" y="113"/>
                </a:lnTo>
                <a:lnTo>
                  <a:pt x="57" y="106"/>
                </a:lnTo>
                <a:lnTo>
                  <a:pt x="85" y="92"/>
                </a:lnTo>
                <a:lnTo>
                  <a:pt x="85" y="71"/>
                </a:lnTo>
                <a:lnTo>
                  <a:pt x="113" y="64"/>
                </a:lnTo>
                <a:lnTo>
                  <a:pt x="99" y="43"/>
                </a:lnTo>
                <a:lnTo>
                  <a:pt x="127" y="0"/>
                </a:lnTo>
                <a:lnTo>
                  <a:pt x="92" y="29"/>
                </a:lnTo>
                <a:lnTo>
                  <a:pt x="64" y="43"/>
                </a:lnTo>
                <a:lnTo>
                  <a:pt x="43" y="57"/>
                </a:lnTo>
                <a:lnTo>
                  <a:pt x="29" y="71"/>
                </a:lnTo>
                <a:lnTo>
                  <a:pt x="0" y="85"/>
                </a:lnTo>
                <a:close/>
              </a:path>
            </a:pathLst>
          </a:custGeom>
          <a:solidFill>
            <a:srgbClr val="afff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8434440" y="3505320"/>
            <a:ext cx="1560600" cy="974520"/>
          </a:xfrm>
          <a:custGeom>
            <a:avLst/>
            <a:gdLst/>
            <a:ahLst/>
            <a:rect l="l" t="t" r="r" b="b"/>
            <a:pathLst>
              <a:path w="875" h="614">
                <a:moveTo>
                  <a:pt x="664" y="120"/>
                </a:moveTo>
                <a:lnTo>
                  <a:pt x="664" y="113"/>
                </a:lnTo>
                <a:lnTo>
                  <a:pt x="671" y="113"/>
                </a:lnTo>
                <a:lnTo>
                  <a:pt x="678" y="113"/>
                </a:lnTo>
                <a:lnTo>
                  <a:pt x="699" y="92"/>
                </a:lnTo>
                <a:lnTo>
                  <a:pt x="713" y="92"/>
                </a:lnTo>
                <a:lnTo>
                  <a:pt x="734" y="113"/>
                </a:lnTo>
                <a:lnTo>
                  <a:pt x="741" y="120"/>
                </a:lnTo>
                <a:lnTo>
                  <a:pt x="748" y="113"/>
                </a:lnTo>
                <a:lnTo>
                  <a:pt x="748" y="106"/>
                </a:lnTo>
                <a:lnTo>
                  <a:pt x="755" y="106"/>
                </a:lnTo>
                <a:lnTo>
                  <a:pt x="762" y="113"/>
                </a:lnTo>
                <a:lnTo>
                  <a:pt x="769" y="106"/>
                </a:lnTo>
                <a:lnTo>
                  <a:pt x="777" y="113"/>
                </a:lnTo>
                <a:lnTo>
                  <a:pt x="784" y="113"/>
                </a:lnTo>
                <a:lnTo>
                  <a:pt x="791" y="113"/>
                </a:lnTo>
                <a:lnTo>
                  <a:pt x="798" y="106"/>
                </a:lnTo>
                <a:lnTo>
                  <a:pt x="812" y="113"/>
                </a:lnTo>
                <a:lnTo>
                  <a:pt x="819" y="106"/>
                </a:lnTo>
                <a:lnTo>
                  <a:pt x="833" y="113"/>
                </a:lnTo>
                <a:lnTo>
                  <a:pt x="840" y="113"/>
                </a:lnTo>
                <a:lnTo>
                  <a:pt x="847" y="113"/>
                </a:lnTo>
                <a:lnTo>
                  <a:pt x="854" y="113"/>
                </a:lnTo>
                <a:lnTo>
                  <a:pt x="847" y="120"/>
                </a:lnTo>
                <a:lnTo>
                  <a:pt x="861" y="134"/>
                </a:lnTo>
                <a:lnTo>
                  <a:pt x="861" y="155"/>
                </a:lnTo>
                <a:lnTo>
                  <a:pt x="854" y="155"/>
                </a:lnTo>
                <a:lnTo>
                  <a:pt x="847" y="162"/>
                </a:lnTo>
                <a:lnTo>
                  <a:pt x="854" y="162"/>
                </a:lnTo>
                <a:lnTo>
                  <a:pt x="861" y="162"/>
                </a:lnTo>
                <a:lnTo>
                  <a:pt x="868" y="169"/>
                </a:lnTo>
                <a:lnTo>
                  <a:pt x="861" y="176"/>
                </a:lnTo>
                <a:lnTo>
                  <a:pt x="854" y="176"/>
                </a:lnTo>
                <a:lnTo>
                  <a:pt x="854" y="190"/>
                </a:lnTo>
                <a:lnTo>
                  <a:pt x="861" y="197"/>
                </a:lnTo>
                <a:lnTo>
                  <a:pt x="868" y="204"/>
                </a:lnTo>
                <a:lnTo>
                  <a:pt x="868" y="212"/>
                </a:lnTo>
                <a:lnTo>
                  <a:pt x="875" y="212"/>
                </a:lnTo>
                <a:lnTo>
                  <a:pt x="875" y="254"/>
                </a:lnTo>
                <a:lnTo>
                  <a:pt x="875" y="261"/>
                </a:lnTo>
                <a:lnTo>
                  <a:pt x="861" y="261"/>
                </a:lnTo>
                <a:lnTo>
                  <a:pt x="854" y="261"/>
                </a:lnTo>
                <a:lnTo>
                  <a:pt x="854" y="268"/>
                </a:lnTo>
                <a:lnTo>
                  <a:pt x="847" y="261"/>
                </a:lnTo>
                <a:lnTo>
                  <a:pt x="833" y="261"/>
                </a:lnTo>
                <a:lnTo>
                  <a:pt x="826" y="289"/>
                </a:lnTo>
                <a:lnTo>
                  <a:pt x="826" y="289"/>
                </a:lnTo>
                <a:lnTo>
                  <a:pt x="819" y="296"/>
                </a:lnTo>
                <a:lnTo>
                  <a:pt x="819" y="310"/>
                </a:lnTo>
                <a:lnTo>
                  <a:pt x="819" y="317"/>
                </a:lnTo>
                <a:lnTo>
                  <a:pt x="791" y="339"/>
                </a:lnTo>
                <a:lnTo>
                  <a:pt x="784" y="339"/>
                </a:lnTo>
                <a:lnTo>
                  <a:pt x="784" y="353"/>
                </a:lnTo>
                <a:lnTo>
                  <a:pt x="777" y="353"/>
                </a:lnTo>
                <a:lnTo>
                  <a:pt x="769" y="360"/>
                </a:lnTo>
                <a:lnTo>
                  <a:pt x="762" y="367"/>
                </a:lnTo>
                <a:lnTo>
                  <a:pt x="762" y="381"/>
                </a:lnTo>
                <a:lnTo>
                  <a:pt x="748" y="381"/>
                </a:lnTo>
                <a:lnTo>
                  <a:pt x="734" y="395"/>
                </a:lnTo>
                <a:lnTo>
                  <a:pt x="727" y="402"/>
                </a:lnTo>
                <a:lnTo>
                  <a:pt x="727" y="395"/>
                </a:lnTo>
                <a:lnTo>
                  <a:pt x="720" y="402"/>
                </a:lnTo>
                <a:lnTo>
                  <a:pt x="713" y="409"/>
                </a:lnTo>
                <a:lnTo>
                  <a:pt x="706" y="416"/>
                </a:lnTo>
                <a:lnTo>
                  <a:pt x="699" y="423"/>
                </a:lnTo>
                <a:lnTo>
                  <a:pt x="699" y="430"/>
                </a:lnTo>
                <a:lnTo>
                  <a:pt x="699" y="437"/>
                </a:lnTo>
                <a:lnTo>
                  <a:pt x="692" y="451"/>
                </a:lnTo>
                <a:lnTo>
                  <a:pt x="685" y="459"/>
                </a:lnTo>
                <a:lnTo>
                  <a:pt x="685" y="451"/>
                </a:lnTo>
                <a:lnTo>
                  <a:pt x="692" y="444"/>
                </a:lnTo>
                <a:lnTo>
                  <a:pt x="692" y="437"/>
                </a:lnTo>
                <a:lnTo>
                  <a:pt x="692" y="430"/>
                </a:lnTo>
                <a:lnTo>
                  <a:pt x="685" y="430"/>
                </a:lnTo>
                <a:lnTo>
                  <a:pt x="685" y="430"/>
                </a:lnTo>
                <a:lnTo>
                  <a:pt x="685" y="437"/>
                </a:lnTo>
                <a:lnTo>
                  <a:pt x="685" y="444"/>
                </a:lnTo>
                <a:lnTo>
                  <a:pt x="678" y="451"/>
                </a:lnTo>
                <a:lnTo>
                  <a:pt x="678" y="459"/>
                </a:lnTo>
                <a:lnTo>
                  <a:pt x="685" y="473"/>
                </a:lnTo>
                <a:lnTo>
                  <a:pt x="685" y="480"/>
                </a:lnTo>
                <a:lnTo>
                  <a:pt x="678" y="480"/>
                </a:lnTo>
                <a:lnTo>
                  <a:pt x="678" y="480"/>
                </a:lnTo>
                <a:lnTo>
                  <a:pt x="671" y="466"/>
                </a:lnTo>
                <a:lnTo>
                  <a:pt x="671" y="466"/>
                </a:lnTo>
                <a:lnTo>
                  <a:pt x="671" y="459"/>
                </a:lnTo>
                <a:lnTo>
                  <a:pt x="664" y="466"/>
                </a:lnTo>
                <a:lnTo>
                  <a:pt x="664" y="473"/>
                </a:lnTo>
                <a:lnTo>
                  <a:pt x="657" y="473"/>
                </a:lnTo>
                <a:lnTo>
                  <a:pt x="657" y="466"/>
                </a:lnTo>
                <a:lnTo>
                  <a:pt x="657" y="466"/>
                </a:lnTo>
                <a:lnTo>
                  <a:pt x="650" y="466"/>
                </a:lnTo>
                <a:lnTo>
                  <a:pt x="642" y="466"/>
                </a:lnTo>
                <a:lnTo>
                  <a:pt x="642" y="466"/>
                </a:lnTo>
                <a:lnTo>
                  <a:pt x="642" y="459"/>
                </a:lnTo>
                <a:lnTo>
                  <a:pt x="635" y="451"/>
                </a:lnTo>
                <a:lnTo>
                  <a:pt x="635" y="466"/>
                </a:lnTo>
                <a:lnTo>
                  <a:pt x="635" y="473"/>
                </a:lnTo>
                <a:lnTo>
                  <a:pt x="628" y="473"/>
                </a:lnTo>
                <a:lnTo>
                  <a:pt x="621" y="466"/>
                </a:lnTo>
                <a:lnTo>
                  <a:pt x="614" y="473"/>
                </a:lnTo>
                <a:lnTo>
                  <a:pt x="621" y="473"/>
                </a:lnTo>
                <a:lnTo>
                  <a:pt x="628" y="480"/>
                </a:lnTo>
                <a:lnTo>
                  <a:pt x="628" y="473"/>
                </a:lnTo>
                <a:lnTo>
                  <a:pt x="635" y="473"/>
                </a:lnTo>
                <a:lnTo>
                  <a:pt x="635" y="480"/>
                </a:lnTo>
                <a:lnTo>
                  <a:pt x="642" y="487"/>
                </a:lnTo>
                <a:lnTo>
                  <a:pt x="642" y="487"/>
                </a:lnTo>
                <a:lnTo>
                  <a:pt x="650" y="487"/>
                </a:lnTo>
                <a:lnTo>
                  <a:pt x="642" y="480"/>
                </a:lnTo>
                <a:lnTo>
                  <a:pt x="650" y="480"/>
                </a:lnTo>
                <a:lnTo>
                  <a:pt x="657" y="480"/>
                </a:lnTo>
                <a:lnTo>
                  <a:pt x="664" y="480"/>
                </a:lnTo>
                <a:lnTo>
                  <a:pt x="664" y="480"/>
                </a:lnTo>
                <a:lnTo>
                  <a:pt x="664" y="494"/>
                </a:lnTo>
                <a:lnTo>
                  <a:pt x="664" y="494"/>
                </a:lnTo>
                <a:lnTo>
                  <a:pt x="671" y="487"/>
                </a:lnTo>
                <a:lnTo>
                  <a:pt x="678" y="487"/>
                </a:lnTo>
                <a:lnTo>
                  <a:pt x="678" y="501"/>
                </a:lnTo>
                <a:lnTo>
                  <a:pt x="685" y="494"/>
                </a:lnTo>
                <a:lnTo>
                  <a:pt x="685" y="494"/>
                </a:lnTo>
                <a:lnTo>
                  <a:pt x="692" y="501"/>
                </a:lnTo>
                <a:lnTo>
                  <a:pt x="699" y="515"/>
                </a:lnTo>
                <a:lnTo>
                  <a:pt x="706" y="522"/>
                </a:lnTo>
                <a:lnTo>
                  <a:pt x="706" y="515"/>
                </a:lnTo>
                <a:lnTo>
                  <a:pt x="720" y="515"/>
                </a:lnTo>
                <a:lnTo>
                  <a:pt x="720" y="515"/>
                </a:lnTo>
                <a:lnTo>
                  <a:pt x="720" y="508"/>
                </a:lnTo>
                <a:lnTo>
                  <a:pt x="734" y="515"/>
                </a:lnTo>
                <a:lnTo>
                  <a:pt x="741" y="494"/>
                </a:lnTo>
                <a:lnTo>
                  <a:pt x="748" y="494"/>
                </a:lnTo>
                <a:lnTo>
                  <a:pt x="748" y="501"/>
                </a:lnTo>
                <a:lnTo>
                  <a:pt x="755" y="494"/>
                </a:lnTo>
                <a:lnTo>
                  <a:pt x="769" y="487"/>
                </a:lnTo>
                <a:lnTo>
                  <a:pt x="777" y="480"/>
                </a:lnTo>
                <a:lnTo>
                  <a:pt x="777" y="494"/>
                </a:lnTo>
                <a:lnTo>
                  <a:pt x="777" y="494"/>
                </a:lnTo>
                <a:lnTo>
                  <a:pt x="777" y="508"/>
                </a:lnTo>
                <a:lnTo>
                  <a:pt x="777" y="508"/>
                </a:lnTo>
                <a:lnTo>
                  <a:pt x="777" y="515"/>
                </a:lnTo>
                <a:lnTo>
                  <a:pt x="777" y="515"/>
                </a:lnTo>
                <a:lnTo>
                  <a:pt x="762" y="522"/>
                </a:lnTo>
                <a:lnTo>
                  <a:pt x="762" y="522"/>
                </a:lnTo>
                <a:lnTo>
                  <a:pt x="762" y="529"/>
                </a:lnTo>
                <a:lnTo>
                  <a:pt x="748" y="529"/>
                </a:lnTo>
                <a:lnTo>
                  <a:pt x="741" y="529"/>
                </a:lnTo>
                <a:lnTo>
                  <a:pt x="727" y="529"/>
                </a:lnTo>
                <a:lnTo>
                  <a:pt x="720" y="536"/>
                </a:lnTo>
                <a:lnTo>
                  <a:pt x="720" y="550"/>
                </a:lnTo>
                <a:lnTo>
                  <a:pt x="713" y="564"/>
                </a:lnTo>
                <a:lnTo>
                  <a:pt x="699" y="564"/>
                </a:lnTo>
                <a:lnTo>
                  <a:pt x="692" y="571"/>
                </a:lnTo>
                <a:lnTo>
                  <a:pt x="685" y="571"/>
                </a:lnTo>
                <a:lnTo>
                  <a:pt x="692" y="571"/>
                </a:lnTo>
                <a:lnTo>
                  <a:pt x="685" y="579"/>
                </a:lnTo>
                <a:lnTo>
                  <a:pt x="685" y="586"/>
                </a:lnTo>
                <a:lnTo>
                  <a:pt x="685" y="593"/>
                </a:lnTo>
                <a:lnTo>
                  <a:pt x="685" y="593"/>
                </a:lnTo>
                <a:lnTo>
                  <a:pt x="678" y="600"/>
                </a:lnTo>
                <a:lnTo>
                  <a:pt x="671" y="607"/>
                </a:lnTo>
                <a:lnTo>
                  <a:pt x="650" y="614"/>
                </a:lnTo>
                <a:lnTo>
                  <a:pt x="650" y="614"/>
                </a:lnTo>
                <a:lnTo>
                  <a:pt x="635" y="607"/>
                </a:lnTo>
                <a:lnTo>
                  <a:pt x="635" y="600"/>
                </a:lnTo>
                <a:lnTo>
                  <a:pt x="635" y="586"/>
                </a:lnTo>
                <a:lnTo>
                  <a:pt x="635" y="579"/>
                </a:lnTo>
                <a:lnTo>
                  <a:pt x="628" y="564"/>
                </a:lnTo>
                <a:lnTo>
                  <a:pt x="621" y="557"/>
                </a:lnTo>
                <a:lnTo>
                  <a:pt x="614" y="557"/>
                </a:lnTo>
                <a:lnTo>
                  <a:pt x="607" y="557"/>
                </a:lnTo>
                <a:lnTo>
                  <a:pt x="600" y="557"/>
                </a:lnTo>
                <a:lnTo>
                  <a:pt x="586" y="550"/>
                </a:lnTo>
                <a:lnTo>
                  <a:pt x="586" y="550"/>
                </a:lnTo>
                <a:lnTo>
                  <a:pt x="572" y="557"/>
                </a:lnTo>
                <a:lnTo>
                  <a:pt x="572" y="550"/>
                </a:lnTo>
                <a:lnTo>
                  <a:pt x="572" y="543"/>
                </a:lnTo>
                <a:lnTo>
                  <a:pt x="579" y="536"/>
                </a:lnTo>
                <a:lnTo>
                  <a:pt x="586" y="529"/>
                </a:lnTo>
                <a:lnTo>
                  <a:pt x="593" y="522"/>
                </a:lnTo>
                <a:lnTo>
                  <a:pt x="600" y="508"/>
                </a:lnTo>
                <a:lnTo>
                  <a:pt x="600" y="508"/>
                </a:lnTo>
                <a:lnTo>
                  <a:pt x="614" y="501"/>
                </a:lnTo>
                <a:lnTo>
                  <a:pt x="621" y="494"/>
                </a:lnTo>
                <a:lnTo>
                  <a:pt x="621" y="494"/>
                </a:lnTo>
                <a:lnTo>
                  <a:pt x="621" y="494"/>
                </a:lnTo>
                <a:lnTo>
                  <a:pt x="614" y="480"/>
                </a:lnTo>
                <a:lnTo>
                  <a:pt x="607" y="480"/>
                </a:lnTo>
                <a:lnTo>
                  <a:pt x="607" y="487"/>
                </a:lnTo>
                <a:lnTo>
                  <a:pt x="600" y="487"/>
                </a:lnTo>
                <a:lnTo>
                  <a:pt x="593" y="487"/>
                </a:lnTo>
                <a:lnTo>
                  <a:pt x="593" y="480"/>
                </a:lnTo>
                <a:lnTo>
                  <a:pt x="593" y="480"/>
                </a:lnTo>
                <a:lnTo>
                  <a:pt x="586" y="487"/>
                </a:lnTo>
                <a:lnTo>
                  <a:pt x="586" y="487"/>
                </a:lnTo>
                <a:lnTo>
                  <a:pt x="579" y="487"/>
                </a:lnTo>
                <a:lnTo>
                  <a:pt x="565" y="501"/>
                </a:lnTo>
                <a:lnTo>
                  <a:pt x="558" y="501"/>
                </a:lnTo>
                <a:lnTo>
                  <a:pt x="551" y="501"/>
                </a:lnTo>
                <a:lnTo>
                  <a:pt x="544" y="501"/>
                </a:lnTo>
                <a:lnTo>
                  <a:pt x="544" y="494"/>
                </a:lnTo>
                <a:lnTo>
                  <a:pt x="537" y="494"/>
                </a:lnTo>
                <a:lnTo>
                  <a:pt x="530" y="494"/>
                </a:lnTo>
                <a:lnTo>
                  <a:pt x="522" y="501"/>
                </a:lnTo>
                <a:lnTo>
                  <a:pt x="515" y="494"/>
                </a:lnTo>
                <a:lnTo>
                  <a:pt x="530" y="480"/>
                </a:lnTo>
                <a:lnTo>
                  <a:pt x="530" y="480"/>
                </a:lnTo>
                <a:lnTo>
                  <a:pt x="515" y="480"/>
                </a:lnTo>
                <a:lnTo>
                  <a:pt x="508" y="480"/>
                </a:lnTo>
                <a:lnTo>
                  <a:pt x="515" y="473"/>
                </a:lnTo>
                <a:lnTo>
                  <a:pt x="530" y="473"/>
                </a:lnTo>
                <a:lnTo>
                  <a:pt x="537" y="473"/>
                </a:lnTo>
                <a:lnTo>
                  <a:pt x="537" y="466"/>
                </a:lnTo>
                <a:lnTo>
                  <a:pt x="530" y="466"/>
                </a:lnTo>
                <a:lnTo>
                  <a:pt x="522" y="459"/>
                </a:lnTo>
                <a:lnTo>
                  <a:pt x="515" y="451"/>
                </a:lnTo>
                <a:lnTo>
                  <a:pt x="515" y="459"/>
                </a:lnTo>
                <a:lnTo>
                  <a:pt x="508" y="466"/>
                </a:lnTo>
                <a:lnTo>
                  <a:pt x="501" y="473"/>
                </a:lnTo>
                <a:lnTo>
                  <a:pt x="501" y="459"/>
                </a:lnTo>
                <a:lnTo>
                  <a:pt x="494" y="466"/>
                </a:lnTo>
                <a:lnTo>
                  <a:pt x="487" y="473"/>
                </a:lnTo>
                <a:lnTo>
                  <a:pt x="480" y="480"/>
                </a:lnTo>
                <a:lnTo>
                  <a:pt x="473" y="480"/>
                </a:lnTo>
                <a:lnTo>
                  <a:pt x="466" y="487"/>
                </a:lnTo>
                <a:lnTo>
                  <a:pt x="459" y="487"/>
                </a:lnTo>
                <a:lnTo>
                  <a:pt x="459" y="501"/>
                </a:lnTo>
                <a:lnTo>
                  <a:pt x="459" y="508"/>
                </a:lnTo>
                <a:lnTo>
                  <a:pt x="452" y="515"/>
                </a:lnTo>
                <a:lnTo>
                  <a:pt x="452" y="515"/>
                </a:lnTo>
                <a:lnTo>
                  <a:pt x="445" y="508"/>
                </a:lnTo>
                <a:lnTo>
                  <a:pt x="438" y="508"/>
                </a:lnTo>
                <a:lnTo>
                  <a:pt x="438" y="508"/>
                </a:lnTo>
                <a:lnTo>
                  <a:pt x="431" y="508"/>
                </a:lnTo>
                <a:lnTo>
                  <a:pt x="438" y="515"/>
                </a:lnTo>
                <a:lnTo>
                  <a:pt x="445" y="522"/>
                </a:lnTo>
                <a:lnTo>
                  <a:pt x="452" y="529"/>
                </a:lnTo>
                <a:lnTo>
                  <a:pt x="445" y="543"/>
                </a:lnTo>
                <a:lnTo>
                  <a:pt x="445" y="550"/>
                </a:lnTo>
                <a:lnTo>
                  <a:pt x="438" y="550"/>
                </a:lnTo>
                <a:lnTo>
                  <a:pt x="431" y="550"/>
                </a:lnTo>
                <a:lnTo>
                  <a:pt x="431" y="557"/>
                </a:lnTo>
                <a:lnTo>
                  <a:pt x="424" y="564"/>
                </a:lnTo>
                <a:lnTo>
                  <a:pt x="424" y="571"/>
                </a:lnTo>
                <a:lnTo>
                  <a:pt x="417" y="571"/>
                </a:lnTo>
                <a:lnTo>
                  <a:pt x="417" y="557"/>
                </a:lnTo>
                <a:lnTo>
                  <a:pt x="417" y="557"/>
                </a:lnTo>
                <a:lnTo>
                  <a:pt x="417" y="579"/>
                </a:lnTo>
                <a:lnTo>
                  <a:pt x="424" y="586"/>
                </a:lnTo>
                <a:lnTo>
                  <a:pt x="424" y="593"/>
                </a:lnTo>
                <a:lnTo>
                  <a:pt x="424" y="593"/>
                </a:lnTo>
                <a:lnTo>
                  <a:pt x="417" y="593"/>
                </a:lnTo>
                <a:lnTo>
                  <a:pt x="410" y="593"/>
                </a:lnTo>
                <a:lnTo>
                  <a:pt x="395" y="600"/>
                </a:lnTo>
                <a:lnTo>
                  <a:pt x="388" y="600"/>
                </a:lnTo>
                <a:lnTo>
                  <a:pt x="374" y="614"/>
                </a:lnTo>
                <a:lnTo>
                  <a:pt x="367" y="614"/>
                </a:lnTo>
                <a:lnTo>
                  <a:pt x="360" y="614"/>
                </a:lnTo>
                <a:lnTo>
                  <a:pt x="367" y="600"/>
                </a:lnTo>
                <a:lnTo>
                  <a:pt x="367" y="593"/>
                </a:lnTo>
                <a:lnTo>
                  <a:pt x="367" y="586"/>
                </a:lnTo>
                <a:lnTo>
                  <a:pt x="374" y="579"/>
                </a:lnTo>
                <a:lnTo>
                  <a:pt x="374" y="571"/>
                </a:lnTo>
                <a:lnTo>
                  <a:pt x="374" y="564"/>
                </a:lnTo>
                <a:lnTo>
                  <a:pt x="381" y="557"/>
                </a:lnTo>
                <a:lnTo>
                  <a:pt x="381" y="550"/>
                </a:lnTo>
                <a:lnTo>
                  <a:pt x="381" y="543"/>
                </a:lnTo>
                <a:lnTo>
                  <a:pt x="381" y="536"/>
                </a:lnTo>
                <a:lnTo>
                  <a:pt x="381" y="522"/>
                </a:lnTo>
                <a:lnTo>
                  <a:pt x="388" y="522"/>
                </a:lnTo>
                <a:lnTo>
                  <a:pt x="395" y="529"/>
                </a:lnTo>
                <a:lnTo>
                  <a:pt x="403" y="522"/>
                </a:lnTo>
                <a:lnTo>
                  <a:pt x="410" y="522"/>
                </a:lnTo>
                <a:lnTo>
                  <a:pt x="417" y="522"/>
                </a:lnTo>
                <a:lnTo>
                  <a:pt x="424" y="522"/>
                </a:lnTo>
                <a:lnTo>
                  <a:pt x="431" y="515"/>
                </a:lnTo>
                <a:lnTo>
                  <a:pt x="431" y="508"/>
                </a:lnTo>
                <a:lnTo>
                  <a:pt x="424" y="501"/>
                </a:lnTo>
                <a:lnTo>
                  <a:pt x="424" y="494"/>
                </a:lnTo>
                <a:lnTo>
                  <a:pt x="424" y="487"/>
                </a:lnTo>
                <a:lnTo>
                  <a:pt x="417" y="480"/>
                </a:lnTo>
                <a:lnTo>
                  <a:pt x="410" y="480"/>
                </a:lnTo>
                <a:lnTo>
                  <a:pt x="403" y="473"/>
                </a:lnTo>
                <a:lnTo>
                  <a:pt x="403" y="466"/>
                </a:lnTo>
                <a:lnTo>
                  <a:pt x="395" y="459"/>
                </a:lnTo>
                <a:lnTo>
                  <a:pt x="395" y="451"/>
                </a:lnTo>
                <a:lnTo>
                  <a:pt x="388" y="444"/>
                </a:lnTo>
                <a:lnTo>
                  <a:pt x="381" y="444"/>
                </a:lnTo>
                <a:lnTo>
                  <a:pt x="381" y="437"/>
                </a:lnTo>
                <a:lnTo>
                  <a:pt x="374" y="437"/>
                </a:lnTo>
                <a:lnTo>
                  <a:pt x="374" y="430"/>
                </a:lnTo>
                <a:lnTo>
                  <a:pt x="374" y="416"/>
                </a:lnTo>
                <a:lnTo>
                  <a:pt x="367" y="409"/>
                </a:lnTo>
                <a:lnTo>
                  <a:pt x="367" y="402"/>
                </a:lnTo>
                <a:lnTo>
                  <a:pt x="360" y="395"/>
                </a:lnTo>
                <a:lnTo>
                  <a:pt x="353" y="402"/>
                </a:lnTo>
                <a:lnTo>
                  <a:pt x="353" y="395"/>
                </a:lnTo>
                <a:lnTo>
                  <a:pt x="346" y="395"/>
                </a:lnTo>
                <a:lnTo>
                  <a:pt x="339" y="388"/>
                </a:lnTo>
                <a:lnTo>
                  <a:pt x="332" y="395"/>
                </a:lnTo>
                <a:lnTo>
                  <a:pt x="325" y="395"/>
                </a:lnTo>
                <a:lnTo>
                  <a:pt x="318" y="395"/>
                </a:lnTo>
                <a:lnTo>
                  <a:pt x="311" y="395"/>
                </a:lnTo>
                <a:lnTo>
                  <a:pt x="304" y="388"/>
                </a:lnTo>
                <a:lnTo>
                  <a:pt x="297" y="381"/>
                </a:lnTo>
                <a:lnTo>
                  <a:pt x="290" y="381"/>
                </a:lnTo>
                <a:lnTo>
                  <a:pt x="283" y="381"/>
                </a:lnTo>
                <a:lnTo>
                  <a:pt x="275" y="381"/>
                </a:lnTo>
                <a:lnTo>
                  <a:pt x="268" y="381"/>
                </a:lnTo>
                <a:lnTo>
                  <a:pt x="261" y="388"/>
                </a:lnTo>
                <a:lnTo>
                  <a:pt x="254" y="388"/>
                </a:lnTo>
                <a:lnTo>
                  <a:pt x="247" y="388"/>
                </a:lnTo>
                <a:lnTo>
                  <a:pt x="240" y="395"/>
                </a:lnTo>
                <a:lnTo>
                  <a:pt x="240" y="395"/>
                </a:lnTo>
                <a:lnTo>
                  <a:pt x="233" y="395"/>
                </a:lnTo>
                <a:lnTo>
                  <a:pt x="219" y="395"/>
                </a:lnTo>
                <a:lnTo>
                  <a:pt x="191" y="423"/>
                </a:lnTo>
                <a:lnTo>
                  <a:pt x="177" y="423"/>
                </a:lnTo>
                <a:lnTo>
                  <a:pt x="163" y="430"/>
                </a:lnTo>
                <a:lnTo>
                  <a:pt x="148" y="444"/>
                </a:lnTo>
                <a:lnTo>
                  <a:pt x="141" y="437"/>
                </a:lnTo>
                <a:lnTo>
                  <a:pt x="127" y="430"/>
                </a:lnTo>
                <a:lnTo>
                  <a:pt x="113" y="437"/>
                </a:lnTo>
                <a:lnTo>
                  <a:pt x="99" y="444"/>
                </a:lnTo>
                <a:lnTo>
                  <a:pt x="78" y="444"/>
                </a:lnTo>
                <a:lnTo>
                  <a:pt x="64" y="444"/>
                </a:lnTo>
                <a:lnTo>
                  <a:pt x="50" y="444"/>
                </a:lnTo>
                <a:lnTo>
                  <a:pt x="43" y="444"/>
                </a:lnTo>
                <a:lnTo>
                  <a:pt x="36" y="437"/>
                </a:lnTo>
                <a:lnTo>
                  <a:pt x="29" y="430"/>
                </a:lnTo>
                <a:lnTo>
                  <a:pt x="14" y="423"/>
                </a:lnTo>
                <a:lnTo>
                  <a:pt x="0" y="416"/>
                </a:lnTo>
                <a:lnTo>
                  <a:pt x="0" y="409"/>
                </a:lnTo>
                <a:lnTo>
                  <a:pt x="0" y="402"/>
                </a:lnTo>
                <a:lnTo>
                  <a:pt x="7" y="395"/>
                </a:lnTo>
                <a:lnTo>
                  <a:pt x="7" y="381"/>
                </a:lnTo>
                <a:lnTo>
                  <a:pt x="7" y="374"/>
                </a:lnTo>
                <a:lnTo>
                  <a:pt x="14" y="360"/>
                </a:lnTo>
                <a:lnTo>
                  <a:pt x="14" y="353"/>
                </a:lnTo>
                <a:lnTo>
                  <a:pt x="14" y="360"/>
                </a:lnTo>
                <a:lnTo>
                  <a:pt x="29" y="353"/>
                </a:lnTo>
                <a:lnTo>
                  <a:pt x="21" y="346"/>
                </a:lnTo>
                <a:lnTo>
                  <a:pt x="21" y="324"/>
                </a:lnTo>
                <a:lnTo>
                  <a:pt x="36" y="289"/>
                </a:lnTo>
                <a:lnTo>
                  <a:pt x="43" y="268"/>
                </a:lnTo>
                <a:lnTo>
                  <a:pt x="64" y="254"/>
                </a:lnTo>
                <a:lnTo>
                  <a:pt x="78" y="240"/>
                </a:lnTo>
                <a:lnTo>
                  <a:pt x="78" y="226"/>
                </a:lnTo>
                <a:lnTo>
                  <a:pt x="71" y="212"/>
                </a:lnTo>
                <a:lnTo>
                  <a:pt x="71" y="197"/>
                </a:lnTo>
                <a:lnTo>
                  <a:pt x="64" y="190"/>
                </a:lnTo>
                <a:lnTo>
                  <a:pt x="57" y="190"/>
                </a:lnTo>
                <a:lnTo>
                  <a:pt x="57" y="183"/>
                </a:lnTo>
                <a:lnTo>
                  <a:pt x="50" y="169"/>
                </a:lnTo>
                <a:lnTo>
                  <a:pt x="50" y="162"/>
                </a:lnTo>
                <a:lnTo>
                  <a:pt x="50" y="162"/>
                </a:lnTo>
                <a:lnTo>
                  <a:pt x="57" y="155"/>
                </a:lnTo>
                <a:lnTo>
                  <a:pt x="64" y="148"/>
                </a:lnTo>
                <a:lnTo>
                  <a:pt x="71" y="148"/>
                </a:lnTo>
                <a:lnTo>
                  <a:pt x="78" y="148"/>
                </a:lnTo>
                <a:lnTo>
                  <a:pt x="85" y="141"/>
                </a:lnTo>
                <a:lnTo>
                  <a:pt x="92" y="141"/>
                </a:lnTo>
                <a:lnTo>
                  <a:pt x="92" y="127"/>
                </a:lnTo>
                <a:lnTo>
                  <a:pt x="99" y="127"/>
                </a:lnTo>
                <a:lnTo>
                  <a:pt x="99" y="127"/>
                </a:lnTo>
                <a:lnTo>
                  <a:pt x="106" y="120"/>
                </a:lnTo>
                <a:lnTo>
                  <a:pt x="113" y="120"/>
                </a:lnTo>
                <a:lnTo>
                  <a:pt x="120" y="120"/>
                </a:lnTo>
                <a:lnTo>
                  <a:pt x="127" y="113"/>
                </a:lnTo>
                <a:lnTo>
                  <a:pt x="134" y="120"/>
                </a:lnTo>
                <a:lnTo>
                  <a:pt x="141" y="113"/>
                </a:lnTo>
                <a:lnTo>
                  <a:pt x="148" y="113"/>
                </a:lnTo>
                <a:lnTo>
                  <a:pt x="156" y="113"/>
                </a:lnTo>
                <a:lnTo>
                  <a:pt x="163" y="113"/>
                </a:lnTo>
                <a:lnTo>
                  <a:pt x="170" y="120"/>
                </a:lnTo>
                <a:lnTo>
                  <a:pt x="177" y="120"/>
                </a:lnTo>
                <a:lnTo>
                  <a:pt x="184" y="120"/>
                </a:lnTo>
                <a:lnTo>
                  <a:pt x="191" y="120"/>
                </a:lnTo>
                <a:lnTo>
                  <a:pt x="198" y="120"/>
                </a:lnTo>
                <a:lnTo>
                  <a:pt x="198" y="120"/>
                </a:lnTo>
                <a:lnTo>
                  <a:pt x="205" y="120"/>
                </a:lnTo>
                <a:lnTo>
                  <a:pt x="212" y="120"/>
                </a:lnTo>
                <a:lnTo>
                  <a:pt x="219" y="127"/>
                </a:lnTo>
                <a:lnTo>
                  <a:pt x="226" y="134"/>
                </a:lnTo>
                <a:lnTo>
                  <a:pt x="226" y="134"/>
                </a:lnTo>
                <a:lnTo>
                  <a:pt x="233" y="127"/>
                </a:lnTo>
                <a:lnTo>
                  <a:pt x="240" y="134"/>
                </a:lnTo>
                <a:lnTo>
                  <a:pt x="247" y="141"/>
                </a:lnTo>
                <a:lnTo>
                  <a:pt x="247" y="134"/>
                </a:lnTo>
                <a:lnTo>
                  <a:pt x="254" y="134"/>
                </a:lnTo>
                <a:lnTo>
                  <a:pt x="261" y="127"/>
                </a:lnTo>
                <a:lnTo>
                  <a:pt x="268" y="120"/>
                </a:lnTo>
                <a:lnTo>
                  <a:pt x="268" y="127"/>
                </a:lnTo>
                <a:lnTo>
                  <a:pt x="275" y="127"/>
                </a:lnTo>
                <a:lnTo>
                  <a:pt x="283" y="127"/>
                </a:lnTo>
                <a:lnTo>
                  <a:pt x="290" y="127"/>
                </a:lnTo>
                <a:lnTo>
                  <a:pt x="297" y="134"/>
                </a:lnTo>
                <a:lnTo>
                  <a:pt x="297" y="127"/>
                </a:lnTo>
                <a:lnTo>
                  <a:pt x="304" y="113"/>
                </a:lnTo>
                <a:lnTo>
                  <a:pt x="311" y="113"/>
                </a:lnTo>
                <a:lnTo>
                  <a:pt x="318" y="120"/>
                </a:lnTo>
                <a:lnTo>
                  <a:pt x="325" y="127"/>
                </a:lnTo>
                <a:lnTo>
                  <a:pt x="332" y="127"/>
                </a:lnTo>
                <a:lnTo>
                  <a:pt x="332" y="120"/>
                </a:lnTo>
                <a:lnTo>
                  <a:pt x="339" y="120"/>
                </a:lnTo>
                <a:lnTo>
                  <a:pt x="353" y="113"/>
                </a:lnTo>
                <a:lnTo>
                  <a:pt x="360" y="113"/>
                </a:lnTo>
                <a:lnTo>
                  <a:pt x="367" y="113"/>
                </a:lnTo>
                <a:lnTo>
                  <a:pt x="374" y="120"/>
                </a:lnTo>
                <a:lnTo>
                  <a:pt x="381" y="120"/>
                </a:lnTo>
                <a:lnTo>
                  <a:pt x="381" y="113"/>
                </a:lnTo>
                <a:lnTo>
                  <a:pt x="374" y="106"/>
                </a:lnTo>
                <a:lnTo>
                  <a:pt x="374" y="99"/>
                </a:lnTo>
                <a:lnTo>
                  <a:pt x="374" y="92"/>
                </a:lnTo>
                <a:lnTo>
                  <a:pt x="374" y="84"/>
                </a:lnTo>
                <a:lnTo>
                  <a:pt x="374" y="77"/>
                </a:lnTo>
                <a:lnTo>
                  <a:pt x="381" y="70"/>
                </a:lnTo>
                <a:lnTo>
                  <a:pt x="381" y="63"/>
                </a:lnTo>
                <a:lnTo>
                  <a:pt x="388" y="56"/>
                </a:lnTo>
                <a:lnTo>
                  <a:pt x="388" y="49"/>
                </a:lnTo>
                <a:lnTo>
                  <a:pt x="395" y="49"/>
                </a:lnTo>
                <a:lnTo>
                  <a:pt x="403" y="42"/>
                </a:lnTo>
                <a:lnTo>
                  <a:pt x="410" y="42"/>
                </a:lnTo>
                <a:lnTo>
                  <a:pt x="417" y="42"/>
                </a:lnTo>
                <a:lnTo>
                  <a:pt x="417" y="42"/>
                </a:lnTo>
                <a:lnTo>
                  <a:pt x="417" y="35"/>
                </a:lnTo>
                <a:lnTo>
                  <a:pt x="424" y="42"/>
                </a:lnTo>
                <a:lnTo>
                  <a:pt x="431" y="42"/>
                </a:lnTo>
                <a:lnTo>
                  <a:pt x="438" y="35"/>
                </a:lnTo>
                <a:lnTo>
                  <a:pt x="438" y="28"/>
                </a:lnTo>
                <a:lnTo>
                  <a:pt x="438" y="21"/>
                </a:lnTo>
                <a:lnTo>
                  <a:pt x="445" y="14"/>
                </a:lnTo>
                <a:lnTo>
                  <a:pt x="459" y="14"/>
                </a:lnTo>
                <a:lnTo>
                  <a:pt x="466" y="14"/>
                </a:lnTo>
                <a:lnTo>
                  <a:pt x="473" y="7"/>
                </a:lnTo>
                <a:lnTo>
                  <a:pt x="480" y="7"/>
                </a:lnTo>
                <a:lnTo>
                  <a:pt x="487" y="7"/>
                </a:lnTo>
                <a:lnTo>
                  <a:pt x="494" y="7"/>
                </a:lnTo>
                <a:lnTo>
                  <a:pt x="494" y="0"/>
                </a:lnTo>
                <a:lnTo>
                  <a:pt x="501" y="0"/>
                </a:lnTo>
                <a:lnTo>
                  <a:pt x="515" y="7"/>
                </a:lnTo>
                <a:lnTo>
                  <a:pt x="522" y="7"/>
                </a:lnTo>
                <a:lnTo>
                  <a:pt x="522" y="14"/>
                </a:lnTo>
                <a:lnTo>
                  <a:pt x="537" y="28"/>
                </a:lnTo>
                <a:lnTo>
                  <a:pt x="544" y="35"/>
                </a:lnTo>
                <a:lnTo>
                  <a:pt x="537" y="42"/>
                </a:lnTo>
                <a:lnTo>
                  <a:pt x="530" y="42"/>
                </a:lnTo>
                <a:lnTo>
                  <a:pt x="537" y="49"/>
                </a:lnTo>
                <a:lnTo>
                  <a:pt x="544" y="70"/>
                </a:lnTo>
                <a:lnTo>
                  <a:pt x="551" y="70"/>
                </a:lnTo>
                <a:lnTo>
                  <a:pt x="572" y="70"/>
                </a:lnTo>
                <a:lnTo>
                  <a:pt x="579" y="70"/>
                </a:lnTo>
                <a:lnTo>
                  <a:pt x="586" y="63"/>
                </a:lnTo>
                <a:lnTo>
                  <a:pt x="586" y="70"/>
                </a:lnTo>
                <a:lnTo>
                  <a:pt x="593" y="77"/>
                </a:lnTo>
                <a:lnTo>
                  <a:pt x="600" y="77"/>
                </a:lnTo>
                <a:lnTo>
                  <a:pt x="614" y="106"/>
                </a:lnTo>
                <a:lnTo>
                  <a:pt x="614" y="113"/>
                </a:lnTo>
                <a:lnTo>
                  <a:pt x="614" y="120"/>
                </a:lnTo>
                <a:lnTo>
                  <a:pt x="628" y="120"/>
                </a:lnTo>
                <a:lnTo>
                  <a:pt x="635" y="113"/>
                </a:lnTo>
                <a:lnTo>
                  <a:pt x="642" y="113"/>
                </a:lnTo>
                <a:lnTo>
                  <a:pt x="650" y="113"/>
                </a:lnTo>
                <a:lnTo>
                  <a:pt x="664" y="120"/>
                </a:lnTo>
                <a:close/>
              </a:path>
            </a:pathLst>
          </a:custGeom>
          <a:solidFill>
            <a:srgbClr val="f7f5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8082000" y="1343160"/>
            <a:ext cx="730080" cy="1344600"/>
          </a:xfrm>
          <a:custGeom>
            <a:avLst/>
            <a:gdLst/>
            <a:ahLst/>
            <a:rect l="l" t="t" r="r" b="b"/>
            <a:pathLst>
              <a:path w="409" h="847">
                <a:moveTo>
                  <a:pt x="233" y="70"/>
                </a:moveTo>
                <a:lnTo>
                  <a:pt x="226" y="84"/>
                </a:lnTo>
                <a:lnTo>
                  <a:pt x="226" y="105"/>
                </a:lnTo>
                <a:lnTo>
                  <a:pt x="233" y="141"/>
                </a:lnTo>
                <a:lnTo>
                  <a:pt x="247" y="141"/>
                </a:lnTo>
                <a:lnTo>
                  <a:pt x="268" y="155"/>
                </a:lnTo>
                <a:lnTo>
                  <a:pt x="282" y="169"/>
                </a:lnTo>
                <a:lnTo>
                  <a:pt x="275" y="204"/>
                </a:lnTo>
                <a:lnTo>
                  <a:pt x="275" y="233"/>
                </a:lnTo>
                <a:lnTo>
                  <a:pt x="282" y="261"/>
                </a:lnTo>
                <a:lnTo>
                  <a:pt x="289" y="282"/>
                </a:lnTo>
                <a:lnTo>
                  <a:pt x="303" y="296"/>
                </a:lnTo>
                <a:lnTo>
                  <a:pt x="310" y="317"/>
                </a:lnTo>
                <a:lnTo>
                  <a:pt x="310" y="345"/>
                </a:lnTo>
                <a:lnTo>
                  <a:pt x="310" y="367"/>
                </a:lnTo>
                <a:lnTo>
                  <a:pt x="317" y="388"/>
                </a:lnTo>
                <a:lnTo>
                  <a:pt x="331" y="402"/>
                </a:lnTo>
                <a:lnTo>
                  <a:pt x="338" y="423"/>
                </a:lnTo>
                <a:lnTo>
                  <a:pt x="353" y="444"/>
                </a:lnTo>
                <a:lnTo>
                  <a:pt x="360" y="465"/>
                </a:lnTo>
                <a:lnTo>
                  <a:pt x="353" y="487"/>
                </a:lnTo>
                <a:lnTo>
                  <a:pt x="367" y="508"/>
                </a:lnTo>
                <a:lnTo>
                  <a:pt x="381" y="515"/>
                </a:lnTo>
                <a:lnTo>
                  <a:pt x="388" y="529"/>
                </a:lnTo>
                <a:lnTo>
                  <a:pt x="402" y="536"/>
                </a:lnTo>
                <a:lnTo>
                  <a:pt x="409" y="557"/>
                </a:lnTo>
                <a:lnTo>
                  <a:pt x="402" y="585"/>
                </a:lnTo>
                <a:lnTo>
                  <a:pt x="388" y="621"/>
                </a:lnTo>
                <a:lnTo>
                  <a:pt x="381" y="635"/>
                </a:lnTo>
                <a:lnTo>
                  <a:pt x="374" y="656"/>
                </a:lnTo>
                <a:lnTo>
                  <a:pt x="367" y="677"/>
                </a:lnTo>
                <a:lnTo>
                  <a:pt x="353" y="691"/>
                </a:lnTo>
                <a:lnTo>
                  <a:pt x="331" y="734"/>
                </a:lnTo>
                <a:lnTo>
                  <a:pt x="317" y="748"/>
                </a:lnTo>
                <a:lnTo>
                  <a:pt x="310" y="762"/>
                </a:lnTo>
                <a:lnTo>
                  <a:pt x="310" y="762"/>
                </a:lnTo>
                <a:lnTo>
                  <a:pt x="303" y="769"/>
                </a:lnTo>
                <a:lnTo>
                  <a:pt x="296" y="769"/>
                </a:lnTo>
                <a:lnTo>
                  <a:pt x="289" y="769"/>
                </a:lnTo>
                <a:lnTo>
                  <a:pt x="289" y="762"/>
                </a:lnTo>
                <a:lnTo>
                  <a:pt x="282" y="769"/>
                </a:lnTo>
                <a:lnTo>
                  <a:pt x="275" y="776"/>
                </a:lnTo>
                <a:lnTo>
                  <a:pt x="261" y="776"/>
                </a:lnTo>
                <a:lnTo>
                  <a:pt x="254" y="783"/>
                </a:lnTo>
                <a:lnTo>
                  <a:pt x="254" y="783"/>
                </a:lnTo>
                <a:lnTo>
                  <a:pt x="247" y="783"/>
                </a:lnTo>
                <a:lnTo>
                  <a:pt x="247" y="776"/>
                </a:lnTo>
                <a:lnTo>
                  <a:pt x="247" y="783"/>
                </a:lnTo>
                <a:lnTo>
                  <a:pt x="247" y="790"/>
                </a:lnTo>
                <a:lnTo>
                  <a:pt x="240" y="797"/>
                </a:lnTo>
                <a:lnTo>
                  <a:pt x="233" y="790"/>
                </a:lnTo>
                <a:lnTo>
                  <a:pt x="233" y="797"/>
                </a:lnTo>
                <a:lnTo>
                  <a:pt x="226" y="797"/>
                </a:lnTo>
                <a:lnTo>
                  <a:pt x="226" y="797"/>
                </a:lnTo>
                <a:lnTo>
                  <a:pt x="218" y="804"/>
                </a:lnTo>
                <a:lnTo>
                  <a:pt x="211" y="811"/>
                </a:lnTo>
                <a:lnTo>
                  <a:pt x="211" y="804"/>
                </a:lnTo>
                <a:lnTo>
                  <a:pt x="204" y="811"/>
                </a:lnTo>
                <a:lnTo>
                  <a:pt x="197" y="811"/>
                </a:lnTo>
                <a:lnTo>
                  <a:pt x="197" y="818"/>
                </a:lnTo>
                <a:lnTo>
                  <a:pt x="190" y="825"/>
                </a:lnTo>
                <a:lnTo>
                  <a:pt x="190" y="825"/>
                </a:lnTo>
                <a:lnTo>
                  <a:pt x="190" y="818"/>
                </a:lnTo>
                <a:lnTo>
                  <a:pt x="183" y="825"/>
                </a:lnTo>
                <a:lnTo>
                  <a:pt x="176" y="825"/>
                </a:lnTo>
                <a:lnTo>
                  <a:pt x="169" y="832"/>
                </a:lnTo>
                <a:lnTo>
                  <a:pt x="162" y="832"/>
                </a:lnTo>
                <a:lnTo>
                  <a:pt x="162" y="832"/>
                </a:lnTo>
                <a:lnTo>
                  <a:pt x="162" y="825"/>
                </a:lnTo>
                <a:lnTo>
                  <a:pt x="155" y="825"/>
                </a:lnTo>
                <a:lnTo>
                  <a:pt x="155" y="832"/>
                </a:lnTo>
                <a:lnTo>
                  <a:pt x="155" y="839"/>
                </a:lnTo>
                <a:lnTo>
                  <a:pt x="148" y="847"/>
                </a:lnTo>
                <a:lnTo>
                  <a:pt x="141" y="847"/>
                </a:lnTo>
                <a:lnTo>
                  <a:pt x="148" y="839"/>
                </a:lnTo>
                <a:lnTo>
                  <a:pt x="148" y="832"/>
                </a:lnTo>
                <a:lnTo>
                  <a:pt x="141" y="832"/>
                </a:lnTo>
                <a:lnTo>
                  <a:pt x="141" y="825"/>
                </a:lnTo>
                <a:lnTo>
                  <a:pt x="141" y="825"/>
                </a:lnTo>
                <a:lnTo>
                  <a:pt x="134" y="818"/>
                </a:lnTo>
                <a:lnTo>
                  <a:pt x="134" y="811"/>
                </a:lnTo>
                <a:lnTo>
                  <a:pt x="134" y="804"/>
                </a:lnTo>
                <a:lnTo>
                  <a:pt x="127" y="811"/>
                </a:lnTo>
                <a:lnTo>
                  <a:pt x="120" y="811"/>
                </a:lnTo>
                <a:lnTo>
                  <a:pt x="120" y="811"/>
                </a:lnTo>
                <a:lnTo>
                  <a:pt x="120" y="804"/>
                </a:lnTo>
                <a:lnTo>
                  <a:pt x="120" y="797"/>
                </a:lnTo>
                <a:lnTo>
                  <a:pt x="106" y="797"/>
                </a:lnTo>
                <a:lnTo>
                  <a:pt x="98" y="797"/>
                </a:lnTo>
                <a:lnTo>
                  <a:pt x="98" y="790"/>
                </a:lnTo>
                <a:lnTo>
                  <a:pt x="91" y="790"/>
                </a:lnTo>
                <a:lnTo>
                  <a:pt x="84" y="790"/>
                </a:lnTo>
                <a:lnTo>
                  <a:pt x="77" y="790"/>
                </a:lnTo>
                <a:lnTo>
                  <a:pt x="77" y="783"/>
                </a:lnTo>
                <a:lnTo>
                  <a:pt x="77" y="783"/>
                </a:lnTo>
                <a:lnTo>
                  <a:pt x="84" y="776"/>
                </a:lnTo>
                <a:lnTo>
                  <a:pt x="77" y="776"/>
                </a:lnTo>
                <a:lnTo>
                  <a:pt x="77" y="776"/>
                </a:lnTo>
                <a:lnTo>
                  <a:pt x="77" y="776"/>
                </a:lnTo>
                <a:lnTo>
                  <a:pt x="77" y="769"/>
                </a:lnTo>
                <a:lnTo>
                  <a:pt x="77" y="762"/>
                </a:lnTo>
                <a:lnTo>
                  <a:pt x="70" y="762"/>
                </a:lnTo>
                <a:lnTo>
                  <a:pt x="70" y="755"/>
                </a:lnTo>
                <a:lnTo>
                  <a:pt x="77" y="755"/>
                </a:lnTo>
                <a:lnTo>
                  <a:pt x="77" y="741"/>
                </a:lnTo>
                <a:lnTo>
                  <a:pt x="77" y="734"/>
                </a:lnTo>
                <a:lnTo>
                  <a:pt x="77" y="734"/>
                </a:lnTo>
                <a:lnTo>
                  <a:pt x="77" y="727"/>
                </a:lnTo>
                <a:lnTo>
                  <a:pt x="77" y="720"/>
                </a:lnTo>
                <a:lnTo>
                  <a:pt x="77" y="720"/>
                </a:lnTo>
                <a:lnTo>
                  <a:pt x="77" y="712"/>
                </a:lnTo>
                <a:lnTo>
                  <a:pt x="77" y="712"/>
                </a:lnTo>
                <a:lnTo>
                  <a:pt x="84" y="720"/>
                </a:lnTo>
                <a:lnTo>
                  <a:pt x="84" y="712"/>
                </a:lnTo>
                <a:lnTo>
                  <a:pt x="77" y="712"/>
                </a:lnTo>
                <a:lnTo>
                  <a:pt x="77" y="705"/>
                </a:lnTo>
                <a:lnTo>
                  <a:pt x="77" y="698"/>
                </a:lnTo>
                <a:lnTo>
                  <a:pt x="70" y="698"/>
                </a:lnTo>
                <a:lnTo>
                  <a:pt x="70" y="684"/>
                </a:lnTo>
                <a:lnTo>
                  <a:pt x="63" y="684"/>
                </a:lnTo>
                <a:lnTo>
                  <a:pt x="63" y="677"/>
                </a:lnTo>
                <a:lnTo>
                  <a:pt x="63" y="663"/>
                </a:lnTo>
                <a:lnTo>
                  <a:pt x="63" y="656"/>
                </a:lnTo>
                <a:lnTo>
                  <a:pt x="63" y="649"/>
                </a:lnTo>
                <a:lnTo>
                  <a:pt x="56" y="642"/>
                </a:lnTo>
                <a:lnTo>
                  <a:pt x="56" y="642"/>
                </a:lnTo>
                <a:lnTo>
                  <a:pt x="56" y="628"/>
                </a:lnTo>
                <a:lnTo>
                  <a:pt x="56" y="614"/>
                </a:lnTo>
                <a:lnTo>
                  <a:pt x="56" y="607"/>
                </a:lnTo>
                <a:lnTo>
                  <a:pt x="63" y="607"/>
                </a:lnTo>
                <a:lnTo>
                  <a:pt x="63" y="607"/>
                </a:lnTo>
                <a:lnTo>
                  <a:pt x="63" y="600"/>
                </a:lnTo>
                <a:lnTo>
                  <a:pt x="63" y="592"/>
                </a:lnTo>
                <a:lnTo>
                  <a:pt x="63" y="592"/>
                </a:lnTo>
                <a:lnTo>
                  <a:pt x="77" y="592"/>
                </a:lnTo>
                <a:lnTo>
                  <a:pt x="77" y="592"/>
                </a:lnTo>
                <a:lnTo>
                  <a:pt x="70" y="585"/>
                </a:lnTo>
                <a:lnTo>
                  <a:pt x="77" y="578"/>
                </a:lnTo>
                <a:lnTo>
                  <a:pt x="77" y="578"/>
                </a:lnTo>
                <a:lnTo>
                  <a:pt x="84" y="578"/>
                </a:lnTo>
                <a:lnTo>
                  <a:pt x="91" y="571"/>
                </a:lnTo>
                <a:lnTo>
                  <a:pt x="98" y="564"/>
                </a:lnTo>
                <a:lnTo>
                  <a:pt x="98" y="564"/>
                </a:lnTo>
                <a:lnTo>
                  <a:pt x="98" y="557"/>
                </a:lnTo>
                <a:lnTo>
                  <a:pt x="106" y="550"/>
                </a:lnTo>
                <a:lnTo>
                  <a:pt x="113" y="536"/>
                </a:lnTo>
                <a:lnTo>
                  <a:pt x="120" y="522"/>
                </a:lnTo>
                <a:lnTo>
                  <a:pt x="127" y="508"/>
                </a:lnTo>
                <a:lnTo>
                  <a:pt x="134" y="501"/>
                </a:lnTo>
                <a:lnTo>
                  <a:pt x="141" y="487"/>
                </a:lnTo>
                <a:lnTo>
                  <a:pt x="148" y="472"/>
                </a:lnTo>
                <a:lnTo>
                  <a:pt x="155" y="458"/>
                </a:lnTo>
                <a:lnTo>
                  <a:pt x="155" y="444"/>
                </a:lnTo>
                <a:lnTo>
                  <a:pt x="155" y="437"/>
                </a:lnTo>
                <a:lnTo>
                  <a:pt x="162" y="437"/>
                </a:lnTo>
                <a:lnTo>
                  <a:pt x="169" y="430"/>
                </a:lnTo>
                <a:lnTo>
                  <a:pt x="176" y="430"/>
                </a:lnTo>
                <a:lnTo>
                  <a:pt x="176" y="430"/>
                </a:lnTo>
                <a:lnTo>
                  <a:pt x="176" y="423"/>
                </a:lnTo>
                <a:lnTo>
                  <a:pt x="176" y="423"/>
                </a:lnTo>
                <a:lnTo>
                  <a:pt x="183" y="423"/>
                </a:lnTo>
                <a:lnTo>
                  <a:pt x="176" y="416"/>
                </a:lnTo>
                <a:lnTo>
                  <a:pt x="176" y="409"/>
                </a:lnTo>
                <a:lnTo>
                  <a:pt x="176" y="409"/>
                </a:lnTo>
                <a:lnTo>
                  <a:pt x="176" y="402"/>
                </a:lnTo>
                <a:lnTo>
                  <a:pt x="176" y="395"/>
                </a:lnTo>
                <a:lnTo>
                  <a:pt x="176" y="388"/>
                </a:lnTo>
                <a:lnTo>
                  <a:pt x="176" y="388"/>
                </a:lnTo>
                <a:lnTo>
                  <a:pt x="169" y="381"/>
                </a:lnTo>
                <a:lnTo>
                  <a:pt x="169" y="381"/>
                </a:lnTo>
                <a:lnTo>
                  <a:pt x="162" y="374"/>
                </a:lnTo>
                <a:lnTo>
                  <a:pt x="162" y="374"/>
                </a:lnTo>
                <a:lnTo>
                  <a:pt x="155" y="367"/>
                </a:lnTo>
                <a:lnTo>
                  <a:pt x="148" y="367"/>
                </a:lnTo>
                <a:lnTo>
                  <a:pt x="141" y="352"/>
                </a:lnTo>
                <a:lnTo>
                  <a:pt x="141" y="360"/>
                </a:lnTo>
                <a:lnTo>
                  <a:pt x="134" y="360"/>
                </a:lnTo>
                <a:lnTo>
                  <a:pt x="134" y="352"/>
                </a:lnTo>
                <a:lnTo>
                  <a:pt x="134" y="352"/>
                </a:lnTo>
                <a:lnTo>
                  <a:pt x="127" y="352"/>
                </a:lnTo>
                <a:lnTo>
                  <a:pt x="127" y="352"/>
                </a:lnTo>
                <a:lnTo>
                  <a:pt x="120" y="345"/>
                </a:lnTo>
                <a:lnTo>
                  <a:pt x="120" y="331"/>
                </a:lnTo>
                <a:lnTo>
                  <a:pt x="113" y="317"/>
                </a:lnTo>
                <a:lnTo>
                  <a:pt x="113" y="310"/>
                </a:lnTo>
                <a:lnTo>
                  <a:pt x="120" y="296"/>
                </a:lnTo>
                <a:lnTo>
                  <a:pt x="120" y="296"/>
                </a:lnTo>
                <a:lnTo>
                  <a:pt x="120" y="282"/>
                </a:lnTo>
                <a:lnTo>
                  <a:pt x="113" y="275"/>
                </a:lnTo>
                <a:lnTo>
                  <a:pt x="106" y="268"/>
                </a:lnTo>
                <a:lnTo>
                  <a:pt x="106" y="261"/>
                </a:lnTo>
                <a:lnTo>
                  <a:pt x="98" y="254"/>
                </a:lnTo>
                <a:lnTo>
                  <a:pt x="98" y="247"/>
                </a:lnTo>
                <a:lnTo>
                  <a:pt x="106" y="240"/>
                </a:lnTo>
                <a:lnTo>
                  <a:pt x="98" y="233"/>
                </a:lnTo>
                <a:lnTo>
                  <a:pt x="98" y="225"/>
                </a:lnTo>
                <a:lnTo>
                  <a:pt x="98" y="218"/>
                </a:lnTo>
                <a:lnTo>
                  <a:pt x="91" y="204"/>
                </a:lnTo>
                <a:lnTo>
                  <a:pt x="91" y="197"/>
                </a:lnTo>
                <a:lnTo>
                  <a:pt x="98" y="190"/>
                </a:lnTo>
                <a:lnTo>
                  <a:pt x="91" y="190"/>
                </a:lnTo>
                <a:lnTo>
                  <a:pt x="91" y="176"/>
                </a:lnTo>
                <a:lnTo>
                  <a:pt x="84" y="169"/>
                </a:lnTo>
                <a:lnTo>
                  <a:pt x="77" y="155"/>
                </a:lnTo>
                <a:lnTo>
                  <a:pt x="63" y="148"/>
                </a:lnTo>
                <a:lnTo>
                  <a:pt x="42" y="148"/>
                </a:lnTo>
                <a:lnTo>
                  <a:pt x="35" y="141"/>
                </a:lnTo>
                <a:lnTo>
                  <a:pt x="28" y="134"/>
                </a:lnTo>
                <a:lnTo>
                  <a:pt x="14" y="120"/>
                </a:lnTo>
                <a:lnTo>
                  <a:pt x="7" y="113"/>
                </a:lnTo>
                <a:lnTo>
                  <a:pt x="7" y="113"/>
                </a:lnTo>
                <a:lnTo>
                  <a:pt x="0" y="105"/>
                </a:lnTo>
                <a:lnTo>
                  <a:pt x="14" y="105"/>
                </a:lnTo>
                <a:lnTo>
                  <a:pt x="21" y="84"/>
                </a:lnTo>
                <a:lnTo>
                  <a:pt x="35" y="91"/>
                </a:lnTo>
                <a:lnTo>
                  <a:pt x="42" y="105"/>
                </a:lnTo>
                <a:lnTo>
                  <a:pt x="56" y="120"/>
                </a:lnTo>
                <a:lnTo>
                  <a:pt x="63" y="127"/>
                </a:lnTo>
                <a:lnTo>
                  <a:pt x="77" y="134"/>
                </a:lnTo>
                <a:lnTo>
                  <a:pt x="84" y="127"/>
                </a:lnTo>
                <a:lnTo>
                  <a:pt x="98" y="113"/>
                </a:lnTo>
                <a:lnTo>
                  <a:pt x="113" y="120"/>
                </a:lnTo>
                <a:lnTo>
                  <a:pt x="127" y="120"/>
                </a:lnTo>
                <a:lnTo>
                  <a:pt x="134" y="105"/>
                </a:lnTo>
                <a:lnTo>
                  <a:pt x="148" y="91"/>
                </a:lnTo>
                <a:lnTo>
                  <a:pt x="141" y="70"/>
                </a:lnTo>
                <a:lnTo>
                  <a:pt x="141" y="35"/>
                </a:lnTo>
                <a:lnTo>
                  <a:pt x="148" y="21"/>
                </a:lnTo>
                <a:lnTo>
                  <a:pt x="162" y="14"/>
                </a:lnTo>
                <a:lnTo>
                  <a:pt x="169" y="14"/>
                </a:lnTo>
                <a:lnTo>
                  <a:pt x="176" y="7"/>
                </a:lnTo>
                <a:lnTo>
                  <a:pt x="183" y="0"/>
                </a:lnTo>
                <a:lnTo>
                  <a:pt x="197" y="0"/>
                </a:lnTo>
                <a:lnTo>
                  <a:pt x="211" y="14"/>
                </a:lnTo>
                <a:lnTo>
                  <a:pt x="218" y="14"/>
                </a:lnTo>
                <a:lnTo>
                  <a:pt x="226" y="21"/>
                </a:lnTo>
                <a:lnTo>
                  <a:pt x="233" y="42"/>
                </a:lnTo>
                <a:lnTo>
                  <a:pt x="226" y="56"/>
                </a:lnTo>
                <a:lnTo>
                  <a:pt x="233" y="70"/>
                </a:lnTo>
                <a:close/>
              </a:path>
            </a:pathLst>
          </a:custGeom>
          <a:solidFill>
            <a:srgbClr val="9bcfc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978680" y="4030560"/>
            <a:ext cx="479520" cy="247680"/>
          </a:xfrm>
          <a:custGeom>
            <a:avLst/>
            <a:gdLst/>
            <a:ahLst/>
            <a:rect l="l" t="t" r="r" b="b"/>
            <a:pathLst>
              <a:path w="268" h="156">
                <a:moveTo>
                  <a:pt x="71" y="0"/>
                </a:moveTo>
                <a:lnTo>
                  <a:pt x="57" y="0"/>
                </a:lnTo>
                <a:lnTo>
                  <a:pt x="43" y="22"/>
                </a:lnTo>
                <a:lnTo>
                  <a:pt x="43" y="36"/>
                </a:lnTo>
                <a:lnTo>
                  <a:pt x="21" y="64"/>
                </a:lnTo>
                <a:lnTo>
                  <a:pt x="7" y="64"/>
                </a:lnTo>
                <a:lnTo>
                  <a:pt x="0" y="78"/>
                </a:lnTo>
                <a:lnTo>
                  <a:pt x="0" y="92"/>
                </a:lnTo>
                <a:lnTo>
                  <a:pt x="0" y="113"/>
                </a:lnTo>
                <a:lnTo>
                  <a:pt x="7" y="128"/>
                </a:lnTo>
                <a:lnTo>
                  <a:pt x="7" y="128"/>
                </a:lnTo>
                <a:lnTo>
                  <a:pt x="14" y="135"/>
                </a:lnTo>
                <a:lnTo>
                  <a:pt x="21" y="135"/>
                </a:lnTo>
                <a:lnTo>
                  <a:pt x="43" y="149"/>
                </a:lnTo>
                <a:lnTo>
                  <a:pt x="43" y="156"/>
                </a:lnTo>
                <a:lnTo>
                  <a:pt x="57" y="156"/>
                </a:lnTo>
                <a:lnTo>
                  <a:pt x="64" y="149"/>
                </a:lnTo>
                <a:lnTo>
                  <a:pt x="71" y="149"/>
                </a:lnTo>
                <a:lnTo>
                  <a:pt x="78" y="149"/>
                </a:lnTo>
                <a:lnTo>
                  <a:pt x="85" y="149"/>
                </a:lnTo>
                <a:lnTo>
                  <a:pt x="85" y="142"/>
                </a:lnTo>
                <a:lnTo>
                  <a:pt x="85" y="142"/>
                </a:lnTo>
                <a:lnTo>
                  <a:pt x="92" y="128"/>
                </a:lnTo>
                <a:lnTo>
                  <a:pt x="106" y="128"/>
                </a:lnTo>
                <a:lnTo>
                  <a:pt x="120" y="120"/>
                </a:lnTo>
                <a:lnTo>
                  <a:pt x="134" y="113"/>
                </a:lnTo>
                <a:lnTo>
                  <a:pt x="148" y="113"/>
                </a:lnTo>
                <a:lnTo>
                  <a:pt x="163" y="106"/>
                </a:lnTo>
                <a:lnTo>
                  <a:pt x="170" y="99"/>
                </a:lnTo>
                <a:lnTo>
                  <a:pt x="177" y="92"/>
                </a:lnTo>
                <a:lnTo>
                  <a:pt x="191" y="78"/>
                </a:lnTo>
                <a:lnTo>
                  <a:pt x="205" y="78"/>
                </a:lnTo>
                <a:lnTo>
                  <a:pt x="212" y="78"/>
                </a:lnTo>
                <a:lnTo>
                  <a:pt x="226" y="78"/>
                </a:lnTo>
                <a:lnTo>
                  <a:pt x="247" y="92"/>
                </a:lnTo>
                <a:lnTo>
                  <a:pt x="254" y="85"/>
                </a:lnTo>
                <a:lnTo>
                  <a:pt x="254" y="78"/>
                </a:lnTo>
                <a:lnTo>
                  <a:pt x="254" y="71"/>
                </a:lnTo>
                <a:lnTo>
                  <a:pt x="261" y="64"/>
                </a:lnTo>
                <a:lnTo>
                  <a:pt x="261" y="50"/>
                </a:lnTo>
                <a:lnTo>
                  <a:pt x="261" y="43"/>
                </a:lnTo>
                <a:lnTo>
                  <a:pt x="268" y="29"/>
                </a:lnTo>
                <a:lnTo>
                  <a:pt x="268" y="22"/>
                </a:lnTo>
                <a:lnTo>
                  <a:pt x="254" y="22"/>
                </a:lnTo>
                <a:lnTo>
                  <a:pt x="247" y="15"/>
                </a:lnTo>
                <a:lnTo>
                  <a:pt x="240" y="8"/>
                </a:lnTo>
                <a:lnTo>
                  <a:pt x="226" y="0"/>
                </a:lnTo>
                <a:lnTo>
                  <a:pt x="219" y="0"/>
                </a:lnTo>
                <a:lnTo>
                  <a:pt x="205" y="8"/>
                </a:lnTo>
                <a:lnTo>
                  <a:pt x="198" y="15"/>
                </a:lnTo>
                <a:lnTo>
                  <a:pt x="191" y="15"/>
                </a:lnTo>
                <a:lnTo>
                  <a:pt x="184" y="15"/>
                </a:lnTo>
                <a:lnTo>
                  <a:pt x="163" y="15"/>
                </a:lnTo>
                <a:lnTo>
                  <a:pt x="155" y="22"/>
                </a:lnTo>
                <a:lnTo>
                  <a:pt x="148" y="29"/>
                </a:lnTo>
                <a:lnTo>
                  <a:pt x="141" y="29"/>
                </a:lnTo>
                <a:lnTo>
                  <a:pt x="134" y="15"/>
                </a:lnTo>
                <a:lnTo>
                  <a:pt x="127" y="8"/>
                </a:lnTo>
                <a:lnTo>
                  <a:pt x="120" y="0"/>
                </a:lnTo>
                <a:lnTo>
                  <a:pt x="113" y="8"/>
                </a:lnTo>
                <a:lnTo>
                  <a:pt x="99" y="15"/>
                </a:lnTo>
                <a:lnTo>
                  <a:pt x="85" y="8"/>
                </a:lnTo>
                <a:lnTo>
                  <a:pt x="71" y="0"/>
                </a:lnTo>
                <a:close/>
              </a:path>
            </a:pathLst>
          </a:custGeom>
          <a:solidFill>
            <a:srgbClr val="c3d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7550280" y="3841920"/>
            <a:ext cx="555480" cy="323640"/>
          </a:xfrm>
          <a:custGeom>
            <a:avLst/>
            <a:gdLst/>
            <a:ahLst/>
            <a:rect l="l" t="t" r="r" b="b"/>
            <a:pathLst>
              <a:path w="311" h="204">
                <a:moveTo>
                  <a:pt x="240" y="197"/>
                </a:moveTo>
                <a:lnTo>
                  <a:pt x="247" y="183"/>
                </a:lnTo>
                <a:lnTo>
                  <a:pt x="261" y="183"/>
                </a:lnTo>
                <a:lnTo>
                  <a:pt x="283" y="155"/>
                </a:lnTo>
                <a:lnTo>
                  <a:pt x="283" y="141"/>
                </a:lnTo>
                <a:lnTo>
                  <a:pt x="297" y="119"/>
                </a:lnTo>
                <a:lnTo>
                  <a:pt x="311" y="119"/>
                </a:lnTo>
                <a:lnTo>
                  <a:pt x="304" y="105"/>
                </a:lnTo>
                <a:lnTo>
                  <a:pt x="297" y="91"/>
                </a:lnTo>
                <a:lnTo>
                  <a:pt x="290" y="84"/>
                </a:lnTo>
                <a:lnTo>
                  <a:pt x="283" y="91"/>
                </a:lnTo>
                <a:lnTo>
                  <a:pt x="276" y="84"/>
                </a:lnTo>
                <a:lnTo>
                  <a:pt x="276" y="77"/>
                </a:lnTo>
                <a:lnTo>
                  <a:pt x="276" y="70"/>
                </a:lnTo>
                <a:lnTo>
                  <a:pt x="268" y="63"/>
                </a:lnTo>
                <a:lnTo>
                  <a:pt x="254" y="63"/>
                </a:lnTo>
                <a:lnTo>
                  <a:pt x="247" y="63"/>
                </a:lnTo>
                <a:lnTo>
                  <a:pt x="240" y="63"/>
                </a:lnTo>
                <a:lnTo>
                  <a:pt x="233" y="56"/>
                </a:lnTo>
                <a:lnTo>
                  <a:pt x="233" y="63"/>
                </a:lnTo>
                <a:lnTo>
                  <a:pt x="233" y="70"/>
                </a:lnTo>
                <a:lnTo>
                  <a:pt x="226" y="77"/>
                </a:lnTo>
                <a:lnTo>
                  <a:pt x="219" y="77"/>
                </a:lnTo>
                <a:lnTo>
                  <a:pt x="212" y="63"/>
                </a:lnTo>
                <a:lnTo>
                  <a:pt x="205" y="56"/>
                </a:lnTo>
                <a:lnTo>
                  <a:pt x="205" y="56"/>
                </a:lnTo>
                <a:lnTo>
                  <a:pt x="205" y="49"/>
                </a:lnTo>
                <a:lnTo>
                  <a:pt x="205" y="42"/>
                </a:lnTo>
                <a:lnTo>
                  <a:pt x="205" y="42"/>
                </a:lnTo>
                <a:lnTo>
                  <a:pt x="198" y="42"/>
                </a:lnTo>
                <a:lnTo>
                  <a:pt x="191" y="28"/>
                </a:lnTo>
                <a:lnTo>
                  <a:pt x="177" y="28"/>
                </a:lnTo>
                <a:lnTo>
                  <a:pt x="170" y="28"/>
                </a:lnTo>
                <a:lnTo>
                  <a:pt x="163" y="28"/>
                </a:lnTo>
                <a:lnTo>
                  <a:pt x="156" y="21"/>
                </a:lnTo>
                <a:lnTo>
                  <a:pt x="148" y="14"/>
                </a:lnTo>
                <a:lnTo>
                  <a:pt x="141" y="21"/>
                </a:lnTo>
                <a:lnTo>
                  <a:pt x="134" y="28"/>
                </a:lnTo>
                <a:lnTo>
                  <a:pt x="134" y="21"/>
                </a:lnTo>
                <a:lnTo>
                  <a:pt x="134" y="21"/>
                </a:lnTo>
                <a:lnTo>
                  <a:pt x="127" y="21"/>
                </a:lnTo>
                <a:lnTo>
                  <a:pt x="120" y="14"/>
                </a:lnTo>
                <a:lnTo>
                  <a:pt x="113" y="7"/>
                </a:lnTo>
                <a:lnTo>
                  <a:pt x="106" y="0"/>
                </a:lnTo>
                <a:lnTo>
                  <a:pt x="106" y="14"/>
                </a:lnTo>
                <a:lnTo>
                  <a:pt x="99" y="21"/>
                </a:lnTo>
                <a:lnTo>
                  <a:pt x="92" y="28"/>
                </a:lnTo>
                <a:lnTo>
                  <a:pt x="78" y="35"/>
                </a:lnTo>
                <a:lnTo>
                  <a:pt x="71" y="35"/>
                </a:lnTo>
                <a:lnTo>
                  <a:pt x="64" y="49"/>
                </a:lnTo>
                <a:lnTo>
                  <a:pt x="50" y="56"/>
                </a:lnTo>
                <a:lnTo>
                  <a:pt x="43" y="56"/>
                </a:lnTo>
                <a:lnTo>
                  <a:pt x="36" y="56"/>
                </a:lnTo>
                <a:lnTo>
                  <a:pt x="29" y="63"/>
                </a:lnTo>
                <a:lnTo>
                  <a:pt x="21" y="63"/>
                </a:lnTo>
                <a:lnTo>
                  <a:pt x="14" y="70"/>
                </a:lnTo>
                <a:lnTo>
                  <a:pt x="14" y="77"/>
                </a:lnTo>
                <a:lnTo>
                  <a:pt x="14" y="77"/>
                </a:lnTo>
                <a:lnTo>
                  <a:pt x="7" y="70"/>
                </a:lnTo>
                <a:lnTo>
                  <a:pt x="0" y="63"/>
                </a:lnTo>
                <a:lnTo>
                  <a:pt x="0" y="63"/>
                </a:lnTo>
                <a:lnTo>
                  <a:pt x="0" y="77"/>
                </a:lnTo>
                <a:lnTo>
                  <a:pt x="7" y="84"/>
                </a:lnTo>
                <a:lnTo>
                  <a:pt x="14" y="91"/>
                </a:lnTo>
                <a:lnTo>
                  <a:pt x="14" y="105"/>
                </a:lnTo>
                <a:lnTo>
                  <a:pt x="14" y="119"/>
                </a:lnTo>
                <a:lnTo>
                  <a:pt x="21" y="134"/>
                </a:lnTo>
                <a:lnTo>
                  <a:pt x="50" y="155"/>
                </a:lnTo>
                <a:lnTo>
                  <a:pt x="57" y="169"/>
                </a:lnTo>
                <a:lnTo>
                  <a:pt x="64" y="176"/>
                </a:lnTo>
                <a:lnTo>
                  <a:pt x="78" y="190"/>
                </a:lnTo>
                <a:lnTo>
                  <a:pt x="85" y="197"/>
                </a:lnTo>
                <a:lnTo>
                  <a:pt x="99" y="197"/>
                </a:lnTo>
                <a:lnTo>
                  <a:pt x="99" y="204"/>
                </a:lnTo>
                <a:lnTo>
                  <a:pt x="113" y="204"/>
                </a:lnTo>
                <a:lnTo>
                  <a:pt x="120" y="204"/>
                </a:lnTo>
                <a:lnTo>
                  <a:pt x="127" y="204"/>
                </a:lnTo>
                <a:lnTo>
                  <a:pt x="141" y="197"/>
                </a:lnTo>
                <a:lnTo>
                  <a:pt x="141" y="183"/>
                </a:lnTo>
                <a:lnTo>
                  <a:pt x="148" y="176"/>
                </a:lnTo>
                <a:lnTo>
                  <a:pt x="163" y="176"/>
                </a:lnTo>
                <a:lnTo>
                  <a:pt x="177" y="176"/>
                </a:lnTo>
                <a:lnTo>
                  <a:pt x="184" y="183"/>
                </a:lnTo>
                <a:lnTo>
                  <a:pt x="198" y="197"/>
                </a:lnTo>
                <a:lnTo>
                  <a:pt x="212" y="190"/>
                </a:lnTo>
                <a:lnTo>
                  <a:pt x="233" y="190"/>
                </a:lnTo>
                <a:lnTo>
                  <a:pt x="240" y="197"/>
                </a:lnTo>
                <a:close/>
              </a:path>
            </a:pathLst>
          </a:custGeom>
          <a:solidFill>
            <a:srgbClr val="b3fff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7539120" y="1509840"/>
            <a:ext cx="769680" cy="1782720"/>
          </a:xfrm>
          <a:custGeom>
            <a:avLst/>
            <a:gdLst/>
            <a:ahLst/>
            <a:rect l="l" t="t" r="r" b="b"/>
            <a:pathLst>
              <a:path w="431" h="1123">
                <a:moveTo>
                  <a:pt x="304" y="0"/>
                </a:moveTo>
                <a:lnTo>
                  <a:pt x="297" y="0"/>
                </a:lnTo>
                <a:lnTo>
                  <a:pt x="297" y="22"/>
                </a:lnTo>
                <a:lnTo>
                  <a:pt x="297" y="50"/>
                </a:lnTo>
                <a:lnTo>
                  <a:pt x="283" y="50"/>
                </a:lnTo>
                <a:lnTo>
                  <a:pt x="268" y="50"/>
                </a:lnTo>
                <a:lnTo>
                  <a:pt x="261" y="50"/>
                </a:lnTo>
                <a:lnTo>
                  <a:pt x="247" y="50"/>
                </a:lnTo>
                <a:lnTo>
                  <a:pt x="240" y="57"/>
                </a:lnTo>
                <a:lnTo>
                  <a:pt x="240" y="85"/>
                </a:lnTo>
                <a:lnTo>
                  <a:pt x="226" y="85"/>
                </a:lnTo>
                <a:lnTo>
                  <a:pt x="212" y="85"/>
                </a:lnTo>
                <a:lnTo>
                  <a:pt x="205" y="99"/>
                </a:lnTo>
                <a:lnTo>
                  <a:pt x="198" y="113"/>
                </a:lnTo>
                <a:lnTo>
                  <a:pt x="184" y="135"/>
                </a:lnTo>
                <a:lnTo>
                  <a:pt x="191" y="156"/>
                </a:lnTo>
                <a:lnTo>
                  <a:pt x="184" y="184"/>
                </a:lnTo>
                <a:lnTo>
                  <a:pt x="170" y="205"/>
                </a:lnTo>
                <a:lnTo>
                  <a:pt x="163" y="219"/>
                </a:lnTo>
                <a:lnTo>
                  <a:pt x="155" y="240"/>
                </a:lnTo>
                <a:lnTo>
                  <a:pt x="141" y="247"/>
                </a:lnTo>
                <a:lnTo>
                  <a:pt x="134" y="318"/>
                </a:lnTo>
                <a:lnTo>
                  <a:pt x="120" y="346"/>
                </a:lnTo>
                <a:lnTo>
                  <a:pt x="113" y="367"/>
                </a:lnTo>
                <a:lnTo>
                  <a:pt x="120" y="382"/>
                </a:lnTo>
                <a:lnTo>
                  <a:pt x="120" y="410"/>
                </a:lnTo>
                <a:lnTo>
                  <a:pt x="106" y="417"/>
                </a:lnTo>
                <a:lnTo>
                  <a:pt x="99" y="410"/>
                </a:lnTo>
                <a:lnTo>
                  <a:pt x="85" y="417"/>
                </a:lnTo>
                <a:lnTo>
                  <a:pt x="71" y="424"/>
                </a:lnTo>
                <a:lnTo>
                  <a:pt x="57" y="445"/>
                </a:lnTo>
                <a:lnTo>
                  <a:pt x="50" y="466"/>
                </a:lnTo>
                <a:lnTo>
                  <a:pt x="57" y="487"/>
                </a:lnTo>
                <a:lnTo>
                  <a:pt x="50" y="516"/>
                </a:lnTo>
                <a:lnTo>
                  <a:pt x="50" y="537"/>
                </a:lnTo>
                <a:lnTo>
                  <a:pt x="50" y="565"/>
                </a:lnTo>
                <a:lnTo>
                  <a:pt x="50" y="593"/>
                </a:lnTo>
                <a:lnTo>
                  <a:pt x="71" y="622"/>
                </a:lnTo>
                <a:lnTo>
                  <a:pt x="64" y="650"/>
                </a:lnTo>
                <a:lnTo>
                  <a:pt x="50" y="657"/>
                </a:lnTo>
                <a:lnTo>
                  <a:pt x="57" y="692"/>
                </a:lnTo>
                <a:lnTo>
                  <a:pt x="50" y="720"/>
                </a:lnTo>
                <a:lnTo>
                  <a:pt x="50" y="742"/>
                </a:lnTo>
                <a:lnTo>
                  <a:pt x="36" y="749"/>
                </a:lnTo>
                <a:lnTo>
                  <a:pt x="21" y="770"/>
                </a:lnTo>
                <a:lnTo>
                  <a:pt x="21" y="798"/>
                </a:lnTo>
                <a:lnTo>
                  <a:pt x="14" y="826"/>
                </a:lnTo>
                <a:lnTo>
                  <a:pt x="7" y="833"/>
                </a:lnTo>
                <a:lnTo>
                  <a:pt x="7" y="812"/>
                </a:lnTo>
                <a:lnTo>
                  <a:pt x="0" y="819"/>
                </a:lnTo>
                <a:lnTo>
                  <a:pt x="0" y="826"/>
                </a:lnTo>
                <a:lnTo>
                  <a:pt x="0" y="833"/>
                </a:lnTo>
                <a:lnTo>
                  <a:pt x="0" y="840"/>
                </a:lnTo>
                <a:lnTo>
                  <a:pt x="0" y="847"/>
                </a:lnTo>
                <a:lnTo>
                  <a:pt x="0" y="854"/>
                </a:lnTo>
                <a:lnTo>
                  <a:pt x="0" y="862"/>
                </a:lnTo>
                <a:lnTo>
                  <a:pt x="0" y="869"/>
                </a:lnTo>
                <a:lnTo>
                  <a:pt x="7" y="869"/>
                </a:lnTo>
                <a:lnTo>
                  <a:pt x="7" y="876"/>
                </a:lnTo>
                <a:lnTo>
                  <a:pt x="7" y="883"/>
                </a:lnTo>
                <a:lnTo>
                  <a:pt x="7" y="883"/>
                </a:lnTo>
                <a:lnTo>
                  <a:pt x="7" y="876"/>
                </a:lnTo>
                <a:lnTo>
                  <a:pt x="14" y="869"/>
                </a:lnTo>
                <a:lnTo>
                  <a:pt x="14" y="876"/>
                </a:lnTo>
                <a:lnTo>
                  <a:pt x="14" y="883"/>
                </a:lnTo>
                <a:lnTo>
                  <a:pt x="14" y="883"/>
                </a:lnTo>
                <a:lnTo>
                  <a:pt x="14" y="883"/>
                </a:lnTo>
                <a:lnTo>
                  <a:pt x="14" y="883"/>
                </a:lnTo>
                <a:lnTo>
                  <a:pt x="7" y="897"/>
                </a:lnTo>
                <a:lnTo>
                  <a:pt x="21" y="897"/>
                </a:lnTo>
                <a:lnTo>
                  <a:pt x="21" y="904"/>
                </a:lnTo>
                <a:lnTo>
                  <a:pt x="14" y="918"/>
                </a:lnTo>
                <a:lnTo>
                  <a:pt x="28" y="918"/>
                </a:lnTo>
                <a:lnTo>
                  <a:pt x="28" y="925"/>
                </a:lnTo>
                <a:lnTo>
                  <a:pt x="21" y="932"/>
                </a:lnTo>
                <a:lnTo>
                  <a:pt x="21" y="939"/>
                </a:lnTo>
                <a:lnTo>
                  <a:pt x="21" y="946"/>
                </a:lnTo>
                <a:lnTo>
                  <a:pt x="21" y="953"/>
                </a:lnTo>
                <a:lnTo>
                  <a:pt x="28" y="953"/>
                </a:lnTo>
                <a:lnTo>
                  <a:pt x="28" y="953"/>
                </a:lnTo>
                <a:lnTo>
                  <a:pt x="28" y="967"/>
                </a:lnTo>
                <a:lnTo>
                  <a:pt x="36" y="974"/>
                </a:lnTo>
                <a:lnTo>
                  <a:pt x="36" y="996"/>
                </a:lnTo>
                <a:lnTo>
                  <a:pt x="43" y="1003"/>
                </a:lnTo>
                <a:lnTo>
                  <a:pt x="50" y="1010"/>
                </a:lnTo>
                <a:lnTo>
                  <a:pt x="57" y="1017"/>
                </a:lnTo>
                <a:lnTo>
                  <a:pt x="64" y="1024"/>
                </a:lnTo>
                <a:lnTo>
                  <a:pt x="64" y="1031"/>
                </a:lnTo>
                <a:lnTo>
                  <a:pt x="57" y="1038"/>
                </a:lnTo>
                <a:lnTo>
                  <a:pt x="50" y="1031"/>
                </a:lnTo>
                <a:lnTo>
                  <a:pt x="50" y="1038"/>
                </a:lnTo>
                <a:lnTo>
                  <a:pt x="57" y="1052"/>
                </a:lnTo>
                <a:lnTo>
                  <a:pt x="50" y="1052"/>
                </a:lnTo>
                <a:lnTo>
                  <a:pt x="43" y="1045"/>
                </a:lnTo>
                <a:lnTo>
                  <a:pt x="43" y="1052"/>
                </a:lnTo>
                <a:lnTo>
                  <a:pt x="50" y="1059"/>
                </a:lnTo>
                <a:lnTo>
                  <a:pt x="50" y="1066"/>
                </a:lnTo>
                <a:lnTo>
                  <a:pt x="57" y="1080"/>
                </a:lnTo>
                <a:lnTo>
                  <a:pt x="64" y="1094"/>
                </a:lnTo>
                <a:lnTo>
                  <a:pt x="64" y="1102"/>
                </a:lnTo>
                <a:lnTo>
                  <a:pt x="64" y="1102"/>
                </a:lnTo>
                <a:lnTo>
                  <a:pt x="64" y="1109"/>
                </a:lnTo>
                <a:lnTo>
                  <a:pt x="57" y="1116"/>
                </a:lnTo>
                <a:lnTo>
                  <a:pt x="57" y="1116"/>
                </a:lnTo>
                <a:lnTo>
                  <a:pt x="57" y="1116"/>
                </a:lnTo>
                <a:lnTo>
                  <a:pt x="64" y="1116"/>
                </a:lnTo>
                <a:lnTo>
                  <a:pt x="78" y="1123"/>
                </a:lnTo>
                <a:lnTo>
                  <a:pt x="92" y="1116"/>
                </a:lnTo>
                <a:lnTo>
                  <a:pt x="99" y="1116"/>
                </a:lnTo>
                <a:lnTo>
                  <a:pt x="113" y="1123"/>
                </a:lnTo>
                <a:lnTo>
                  <a:pt x="113" y="1116"/>
                </a:lnTo>
                <a:lnTo>
                  <a:pt x="120" y="1102"/>
                </a:lnTo>
                <a:lnTo>
                  <a:pt x="113" y="1087"/>
                </a:lnTo>
                <a:lnTo>
                  <a:pt x="120" y="1073"/>
                </a:lnTo>
                <a:lnTo>
                  <a:pt x="120" y="1066"/>
                </a:lnTo>
                <a:lnTo>
                  <a:pt x="134" y="1066"/>
                </a:lnTo>
                <a:lnTo>
                  <a:pt x="134" y="1059"/>
                </a:lnTo>
                <a:lnTo>
                  <a:pt x="141" y="1052"/>
                </a:lnTo>
                <a:lnTo>
                  <a:pt x="155" y="1052"/>
                </a:lnTo>
                <a:lnTo>
                  <a:pt x="163" y="1059"/>
                </a:lnTo>
                <a:lnTo>
                  <a:pt x="170" y="1052"/>
                </a:lnTo>
                <a:lnTo>
                  <a:pt x="177" y="1059"/>
                </a:lnTo>
                <a:lnTo>
                  <a:pt x="184" y="1059"/>
                </a:lnTo>
                <a:lnTo>
                  <a:pt x="191" y="1045"/>
                </a:lnTo>
                <a:lnTo>
                  <a:pt x="198" y="1024"/>
                </a:lnTo>
                <a:lnTo>
                  <a:pt x="205" y="1010"/>
                </a:lnTo>
                <a:lnTo>
                  <a:pt x="205" y="996"/>
                </a:lnTo>
                <a:lnTo>
                  <a:pt x="205" y="982"/>
                </a:lnTo>
                <a:lnTo>
                  <a:pt x="205" y="967"/>
                </a:lnTo>
                <a:lnTo>
                  <a:pt x="205" y="960"/>
                </a:lnTo>
                <a:lnTo>
                  <a:pt x="212" y="953"/>
                </a:lnTo>
                <a:lnTo>
                  <a:pt x="212" y="946"/>
                </a:lnTo>
                <a:lnTo>
                  <a:pt x="205" y="939"/>
                </a:lnTo>
                <a:lnTo>
                  <a:pt x="212" y="932"/>
                </a:lnTo>
                <a:lnTo>
                  <a:pt x="212" y="925"/>
                </a:lnTo>
                <a:lnTo>
                  <a:pt x="205" y="918"/>
                </a:lnTo>
                <a:lnTo>
                  <a:pt x="205" y="911"/>
                </a:lnTo>
                <a:lnTo>
                  <a:pt x="205" y="911"/>
                </a:lnTo>
                <a:lnTo>
                  <a:pt x="212" y="911"/>
                </a:lnTo>
                <a:lnTo>
                  <a:pt x="212" y="911"/>
                </a:lnTo>
                <a:lnTo>
                  <a:pt x="212" y="904"/>
                </a:lnTo>
                <a:lnTo>
                  <a:pt x="212" y="904"/>
                </a:lnTo>
                <a:lnTo>
                  <a:pt x="212" y="897"/>
                </a:lnTo>
                <a:lnTo>
                  <a:pt x="212" y="897"/>
                </a:lnTo>
                <a:lnTo>
                  <a:pt x="212" y="890"/>
                </a:lnTo>
                <a:lnTo>
                  <a:pt x="219" y="883"/>
                </a:lnTo>
                <a:lnTo>
                  <a:pt x="212" y="876"/>
                </a:lnTo>
                <a:lnTo>
                  <a:pt x="212" y="876"/>
                </a:lnTo>
                <a:lnTo>
                  <a:pt x="205" y="869"/>
                </a:lnTo>
                <a:lnTo>
                  <a:pt x="205" y="869"/>
                </a:lnTo>
                <a:lnTo>
                  <a:pt x="212" y="869"/>
                </a:lnTo>
                <a:lnTo>
                  <a:pt x="219" y="869"/>
                </a:lnTo>
                <a:lnTo>
                  <a:pt x="219" y="869"/>
                </a:lnTo>
                <a:lnTo>
                  <a:pt x="212" y="862"/>
                </a:lnTo>
                <a:lnTo>
                  <a:pt x="205" y="854"/>
                </a:lnTo>
                <a:lnTo>
                  <a:pt x="191" y="854"/>
                </a:lnTo>
                <a:lnTo>
                  <a:pt x="191" y="854"/>
                </a:lnTo>
                <a:lnTo>
                  <a:pt x="212" y="854"/>
                </a:lnTo>
                <a:lnTo>
                  <a:pt x="219" y="854"/>
                </a:lnTo>
                <a:lnTo>
                  <a:pt x="226" y="854"/>
                </a:lnTo>
                <a:lnTo>
                  <a:pt x="226" y="847"/>
                </a:lnTo>
                <a:lnTo>
                  <a:pt x="226" y="840"/>
                </a:lnTo>
                <a:lnTo>
                  <a:pt x="233" y="840"/>
                </a:lnTo>
                <a:lnTo>
                  <a:pt x="240" y="840"/>
                </a:lnTo>
                <a:lnTo>
                  <a:pt x="240" y="833"/>
                </a:lnTo>
                <a:lnTo>
                  <a:pt x="247" y="826"/>
                </a:lnTo>
                <a:lnTo>
                  <a:pt x="247" y="819"/>
                </a:lnTo>
                <a:lnTo>
                  <a:pt x="247" y="819"/>
                </a:lnTo>
                <a:lnTo>
                  <a:pt x="247" y="833"/>
                </a:lnTo>
                <a:lnTo>
                  <a:pt x="254" y="833"/>
                </a:lnTo>
                <a:lnTo>
                  <a:pt x="261" y="826"/>
                </a:lnTo>
                <a:lnTo>
                  <a:pt x="261" y="819"/>
                </a:lnTo>
                <a:lnTo>
                  <a:pt x="275" y="812"/>
                </a:lnTo>
                <a:lnTo>
                  <a:pt x="268" y="798"/>
                </a:lnTo>
                <a:lnTo>
                  <a:pt x="275" y="805"/>
                </a:lnTo>
                <a:lnTo>
                  <a:pt x="275" y="805"/>
                </a:lnTo>
                <a:lnTo>
                  <a:pt x="275" y="798"/>
                </a:lnTo>
                <a:lnTo>
                  <a:pt x="283" y="798"/>
                </a:lnTo>
                <a:lnTo>
                  <a:pt x="283" y="791"/>
                </a:lnTo>
                <a:lnTo>
                  <a:pt x="275" y="791"/>
                </a:lnTo>
                <a:lnTo>
                  <a:pt x="268" y="798"/>
                </a:lnTo>
                <a:lnTo>
                  <a:pt x="247" y="805"/>
                </a:lnTo>
                <a:lnTo>
                  <a:pt x="240" y="798"/>
                </a:lnTo>
                <a:lnTo>
                  <a:pt x="233" y="805"/>
                </a:lnTo>
                <a:lnTo>
                  <a:pt x="233" y="798"/>
                </a:lnTo>
                <a:lnTo>
                  <a:pt x="226" y="791"/>
                </a:lnTo>
                <a:lnTo>
                  <a:pt x="219" y="791"/>
                </a:lnTo>
                <a:lnTo>
                  <a:pt x="212" y="784"/>
                </a:lnTo>
                <a:lnTo>
                  <a:pt x="205" y="791"/>
                </a:lnTo>
                <a:lnTo>
                  <a:pt x="198" y="784"/>
                </a:lnTo>
                <a:lnTo>
                  <a:pt x="205" y="784"/>
                </a:lnTo>
                <a:lnTo>
                  <a:pt x="205" y="777"/>
                </a:lnTo>
                <a:lnTo>
                  <a:pt x="212" y="784"/>
                </a:lnTo>
                <a:lnTo>
                  <a:pt x="212" y="777"/>
                </a:lnTo>
                <a:lnTo>
                  <a:pt x="219" y="777"/>
                </a:lnTo>
                <a:lnTo>
                  <a:pt x="226" y="777"/>
                </a:lnTo>
                <a:lnTo>
                  <a:pt x="233" y="784"/>
                </a:lnTo>
                <a:lnTo>
                  <a:pt x="233" y="784"/>
                </a:lnTo>
                <a:lnTo>
                  <a:pt x="233" y="777"/>
                </a:lnTo>
                <a:lnTo>
                  <a:pt x="240" y="784"/>
                </a:lnTo>
                <a:lnTo>
                  <a:pt x="247" y="784"/>
                </a:lnTo>
                <a:lnTo>
                  <a:pt x="247" y="784"/>
                </a:lnTo>
                <a:lnTo>
                  <a:pt x="247" y="784"/>
                </a:lnTo>
                <a:lnTo>
                  <a:pt x="254" y="791"/>
                </a:lnTo>
                <a:lnTo>
                  <a:pt x="261" y="791"/>
                </a:lnTo>
                <a:lnTo>
                  <a:pt x="275" y="784"/>
                </a:lnTo>
                <a:lnTo>
                  <a:pt x="283" y="777"/>
                </a:lnTo>
                <a:lnTo>
                  <a:pt x="283" y="770"/>
                </a:lnTo>
                <a:lnTo>
                  <a:pt x="290" y="763"/>
                </a:lnTo>
                <a:lnTo>
                  <a:pt x="290" y="763"/>
                </a:lnTo>
                <a:lnTo>
                  <a:pt x="290" y="756"/>
                </a:lnTo>
                <a:lnTo>
                  <a:pt x="290" y="749"/>
                </a:lnTo>
                <a:lnTo>
                  <a:pt x="290" y="742"/>
                </a:lnTo>
                <a:lnTo>
                  <a:pt x="290" y="734"/>
                </a:lnTo>
                <a:lnTo>
                  <a:pt x="275" y="734"/>
                </a:lnTo>
                <a:lnTo>
                  <a:pt x="275" y="727"/>
                </a:lnTo>
                <a:lnTo>
                  <a:pt x="268" y="720"/>
                </a:lnTo>
                <a:lnTo>
                  <a:pt x="275" y="720"/>
                </a:lnTo>
                <a:lnTo>
                  <a:pt x="275" y="720"/>
                </a:lnTo>
                <a:lnTo>
                  <a:pt x="268" y="713"/>
                </a:lnTo>
                <a:lnTo>
                  <a:pt x="261" y="713"/>
                </a:lnTo>
                <a:lnTo>
                  <a:pt x="261" y="706"/>
                </a:lnTo>
                <a:lnTo>
                  <a:pt x="254" y="699"/>
                </a:lnTo>
                <a:lnTo>
                  <a:pt x="254" y="699"/>
                </a:lnTo>
                <a:lnTo>
                  <a:pt x="247" y="699"/>
                </a:lnTo>
                <a:lnTo>
                  <a:pt x="240" y="692"/>
                </a:lnTo>
                <a:lnTo>
                  <a:pt x="240" y="692"/>
                </a:lnTo>
                <a:lnTo>
                  <a:pt x="240" y="692"/>
                </a:lnTo>
                <a:lnTo>
                  <a:pt x="240" y="692"/>
                </a:lnTo>
                <a:lnTo>
                  <a:pt x="233" y="699"/>
                </a:lnTo>
                <a:lnTo>
                  <a:pt x="233" y="706"/>
                </a:lnTo>
                <a:lnTo>
                  <a:pt x="233" y="713"/>
                </a:lnTo>
                <a:lnTo>
                  <a:pt x="226" y="720"/>
                </a:lnTo>
                <a:lnTo>
                  <a:pt x="219" y="727"/>
                </a:lnTo>
                <a:lnTo>
                  <a:pt x="212" y="727"/>
                </a:lnTo>
                <a:lnTo>
                  <a:pt x="205" y="734"/>
                </a:lnTo>
                <a:lnTo>
                  <a:pt x="198" y="734"/>
                </a:lnTo>
                <a:lnTo>
                  <a:pt x="191" y="734"/>
                </a:lnTo>
                <a:lnTo>
                  <a:pt x="198" y="727"/>
                </a:lnTo>
                <a:lnTo>
                  <a:pt x="205" y="727"/>
                </a:lnTo>
                <a:lnTo>
                  <a:pt x="212" y="720"/>
                </a:lnTo>
                <a:lnTo>
                  <a:pt x="219" y="713"/>
                </a:lnTo>
                <a:lnTo>
                  <a:pt x="226" y="706"/>
                </a:lnTo>
                <a:lnTo>
                  <a:pt x="233" y="706"/>
                </a:lnTo>
                <a:lnTo>
                  <a:pt x="233" y="699"/>
                </a:lnTo>
                <a:lnTo>
                  <a:pt x="233" y="685"/>
                </a:lnTo>
                <a:lnTo>
                  <a:pt x="226" y="685"/>
                </a:lnTo>
                <a:lnTo>
                  <a:pt x="233" y="678"/>
                </a:lnTo>
                <a:lnTo>
                  <a:pt x="233" y="671"/>
                </a:lnTo>
                <a:lnTo>
                  <a:pt x="226" y="664"/>
                </a:lnTo>
                <a:lnTo>
                  <a:pt x="226" y="657"/>
                </a:lnTo>
                <a:lnTo>
                  <a:pt x="226" y="650"/>
                </a:lnTo>
                <a:lnTo>
                  <a:pt x="226" y="636"/>
                </a:lnTo>
                <a:lnTo>
                  <a:pt x="226" y="629"/>
                </a:lnTo>
                <a:lnTo>
                  <a:pt x="226" y="622"/>
                </a:lnTo>
                <a:lnTo>
                  <a:pt x="219" y="615"/>
                </a:lnTo>
                <a:lnTo>
                  <a:pt x="226" y="615"/>
                </a:lnTo>
                <a:lnTo>
                  <a:pt x="226" y="607"/>
                </a:lnTo>
                <a:lnTo>
                  <a:pt x="226" y="600"/>
                </a:lnTo>
                <a:lnTo>
                  <a:pt x="233" y="607"/>
                </a:lnTo>
                <a:lnTo>
                  <a:pt x="233" y="600"/>
                </a:lnTo>
                <a:lnTo>
                  <a:pt x="233" y="593"/>
                </a:lnTo>
                <a:lnTo>
                  <a:pt x="233" y="586"/>
                </a:lnTo>
                <a:lnTo>
                  <a:pt x="233" y="572"/>
                </a:lnTo>
                <a:lnTo>
                  <a:pt x="233" y="565"/>
                </a:lnTo>
                <a:lnTo>
                  <a:pt x="233" y="558"/>
                </a:lnTo>
                <a:lnTo>
                  <a:pt x="233" y="551"/>
                </a:lnTo>
                <a:lnTo>
                  <a:pt x="226" y="551"/>
                </a:lnTo>
                <a:lnTo>
                  <a:pt x="226" y="537"/>
                </a:lnTo>
                <a:lnTo>
                  <a:pt x="233" y="537"/>
                </a:lnTo>
                <a:lnTo>
                  <a:pt x="240" y="544"/>
                </a:lnTo>
                <a:lnTo>
                  <a:pt x="240" y="544"/>
                </a:lnTo>
                <a:lnTo>
                  <a:pt x="240" y="537"/>
                </a:lnTo>
                <a:lnTo>
                  <a:pt x="247" y="530"/>
                </a:lnTo>
                <a:lnTo>
                  <a:pt x="247" y="530"/>
                </a:lnTo>
                <a:lnTo>
                  <a:pt x="247" y="530"/>
                </a:lnTo>
                <a:lnTo>
                  <a:pt x="247" y="523"/>
                </a:lnTo>
                <a:lnTo>
                  <a:pt x="247" y="516"/>
                </a:lnTo>
                <a:lnTo>
                  <a:pt x="247" y="509"/>
                </a:lnTo>
                <a:lnTo>
                  <a:pt x="247" y="502"/>
                </a:lnTo>
                <a:lnTo>
                  <a:pt x="247" y="509"/>
                </a:lnTo>
                <a:lnTo>
                  <a:pt x="247" y="509"/>
                </a:lnTo>
                <a:lnTo>
                  <a:pt x="247" y="516"/>
                </a:lnTo>
                <a:lnTo>
                  <a:pt x="254" y="516"/>
                </a:lnTo>
                <a:lnTo>
                  <a:pt x="254" y="516"/>
                </a:lnTo>
                <a:lnTo>
                  <a:pt x="254" y="509"/>
                </a:lnTo>
                <a:lnTo>
                  <a:pt x="261" y="509"/>
                </a:lnTo>
                <a:lnTo>
                  <a:pt x="261" y="509"/>
                </a:lnTo>
                <a:lnTo>
                  <a:pt x="261" y="502"/>
                </a:lnTo>
                <a:lnTo>
                  <a:pt x="261" y="502"/>
                </a:lnTo>
                <a:lnTo>
                  <a:pt x="261" y="502"/>
                </a:lnTo>
                <a:lnTo>
                  <a:pt x="254" y="502"/>
                </a:lnTo>
                <a:lnTo>
                  <a:pt x="261" y="502"/>
                </a:lnTo>
                <a:lnTo>
                  <a:pt x="261" y="495"/>
                </a:lnTo>
                <a:lnTo>
                  <a:pt x="268" y="495"/>
                </a:lnTo>
                <a:lnTo>
                  <a:pt x="268" y="495"/>
                </a:lnTo>
                <a:lnTo>
                  <a:pt x="268" y="487"/>
                </a:lnTo>
                <a:lnTo>
                  <a:pt x="268" y="480"/>
                </a:lnTo>
                <a:lnTo>
                  <a:pt x="275" y="480"/>
                </a:lnTo>
                <a:lnTo>
                  <a:pt x="275" y="473"/>
                </a:lnTo>
                <a:lnTo>
                  <a:pt x="283" y="473"/>
                </a:lnTo>
                <a:lnTo>
                  <a:pt x="283" y="473"/>
                </a:lnTo>
                <a:lnTo>
                  <a:pt x="290" y="466"/>
                </a:lnTo>
                <a:lnTo>
                  <a:pt x="297" y="459"/>
                </a:lnTo>
                <a:lnTo>
                  <a:pt x="297" y="452"/>
                </a:lnTo>
                <a:lnTo>
                  <a:pt x="304" y="452"/>
                </a:lnTo>
                <a:lnTo>
                  <a:pt x="304" y="452"/>
                </a:lnTo>
                <a:lnTo>
                  <a:pt x="311" y="452"/>
                </a:lnTo>
                <a:lnTo>
                  <a:pt x="311" y="452"/>
                </a:lnTo>
                <a:lnTo>
                  <a:pt x="318" y="445"/>
                </a:lnTo>
                <a:lnTo>
                  <a:pt x="318" y="438"/>
                </a:lnTo>
                <a:lnTo>
                  <a:pt x="325" y="438"/>
                </a:lnTo>
                <a:lnTo>
                  <a:pt x="325" y="438"/>
                </a:lnTo>
                <a:lnTo>
                  <a:pt x="332" y="431"/>
                </a:lnTo>
                <a:lnTo>
                  <a:pt x="332" y="431"/>
                </a:lnTo>
                <a:lnTo>
                  <a:pt x="332" y="424"/>
                </a:lnTo>
                <a:lnTo>
                  <a:pt x="339" y="424"/>
                </a:lnTo>
                <a:lnTo>
                  <a:pt x="339" y="424"/>
                </a:lnTo>
                <a:lnTo>
                  <a:pt x="346" y="410"/>
                </a:lnTo>
                <a:lnTo>
                  <a:pt x="346" y="403"/>
                </a:lnTo>
                <a:lnTo>
                  <a:pt x="346" y="403"/>
                </a:lnTo>
                <a:lnTo>
                  <a:pt x="353" y="396"/>
                </a:lnTo>
                <a:lnTo>
                  <a:pt x="353" y="389"/>
                </a:lnTo>
                <a:lnTo>
                  <a:pt x="353" y="389"/>
                </a:lnTo>
                <a:lnTo>
                  <a:pt x="360" y="375"/>
                </a:lnTo>
                <a:lnTo>
                  <a:pt x="360" y="375"/>
                </a:lnTo>
                <a:lnTo>
                  <a:pt x="360" y="375"/>
                </a:lnTo>
                <a:lnTo>
                  <a:pt x="360" y="382"/>
                </a:lnTo>
                <a:lnTo>
                  <a:pt x="360" y="382"/>
                </a:lnTo>
                <a:lnTo>
                  <a:pt x="367" y="375"/>
                </a:lnTo>
                <a:lnTo>
                  <a:pt x="367" y="375"/>
                </a:lnTo>
                <a:lnTo>
                  <a:pt x="360" y="367"/>
                </a:lnTo>
                <a:lnTo>
                  <a:pt x="360" y="367"/>
                </a:lnTo>
                <a:lnTo>
                  <a:pt x="360" y="360"/>
                </a:lnTo>
                <a:lnTo>
                  <a:pt x="353" y="360"/>
                </a:lnTo>
                <a:lnTo>
                  <a:pt x="353" y="353"/>
                </a:lnTo>
                <a:lnTo>
                  <a:pt x="353" y="353"/>
                </a:lnTo>
                <a:lnTo>
                  <a:pt x="353" y="353"/>
                </a:lnTo>
                <a:lnTo>
                  <a:pt x="353" y="346"/>
                </a:lnTo>
                <a:lnTo>
                  <a:pt x="346" y="346"/>
                </a:lnTo>
                <a:lnTo>
                  <a:pt x="346" y="339"/>
                </a:lnTo>
                <a:lnTo>
                  <a:pt x="353" y="339"/>
                </a:lnTo>
                <a:lnTo>
                  <a:pt x="353" y="332"/>
                </a:lnTo>
                <a:lnTo>
                  <a:pt x="353" y="332"/>
                </a:lnTo>
                <a:lnTo>
                  <a:pt x="360" y="325"/>
                </a:lnTo>
                <a:lnTo>
                  <a:pt x="360" y="318"/>
                </a:lnTo>
                <a:lnTo>
                  <a:pt x="360" y="318"/>
                </a:lnTo>
                <a:lnTo>
                  <a:pt x="360" y="311"/>
                </a:lnTo>
                <a:lnTo>
                  <a:pt x="360" y="311"/>
                </a:lnTo>
                <a:lnTo>
                  <a:pt x="353" y="304"/>
                </a:lnTo>
                <a:lnTo>
                  <a:pt x="353" y="304"/>
                </a:lnTo>
                <a:lnTo>
                  <a:pt x="353" y="297"/>
                </a:lnTo>
                <a:lnTo>
                  <a:pt x="360" y="297"/>
                </a:lnTo>
                <a:lnTo>
                  <a:pt x="360" y="297"/>
                </a:lnTo>
                <a:lnTo>
                  <a:pt x="360" y="290"/>
                </a:lnTo>
                <a:lnTo>
                  <a:pt x="360" y="290"/>
                </a:lnTo>
                <a:lnTo>
                  <a:pt x="367" y="290"/>
                </a:lnTo>
                <a:lnTo>
                  <a:pt x="367" y="290"/>
                </a:lnTo>
                <a:lnTo>
                  <a:pt x="367" y="290"/>
                </a:lnTo>
                <a:lnTo>
                  <a:pt x="367" y="283"/>
                </a:lnTo>
                <a:lnTo>
                  <a:pt x="367" y="283"/>
                </a:lnTo>
                <a:lnTo>
                  <a:pt x="367" y="283"/>
                </a:lnTo>
                <a:lnTo>
                  <a:pt x="374" y="283"/>
                </a:lnTo>
                <a:lnTo>
                  <a:pt x="374" y="276"/>
                </a:lnTo>
                <a:lnTo>
                  <a:pt x="367" y="276"/>
                </a:lnTo>
                <a:lnTo>
                  <a:pt x="367" y="269"/>
                </a:lnTo>
                <a:lnTo>
                  <a:pt x="367" y="269"/>
                </a:lnTo>
                <a:lnTo>
                  <a:pt x="374" y="269"/>
                </a:lnTo>
                <a:lnTo>
                  <a:pt x="374" y="276"/>
                </a:lnTo>
                <a:lnTo>
                  <a:pt x="374" y="276"/>
                </a:lnTo>
                <a:lnTo>
                  <a:pt x="374" y="269"/>
                </a:lnTo>
                <a:lnTo>
                  <a:pt x="374" y="269"/>
                </a:lnTo>
                <a:lnTo>
                  <a:pt x="374" y="269"/>
                </a:lnTo>
                <a:lnTo>
                  <a:pt x="381" y="269"/>
                </a:lnTo>
                <a:lnTo>
                  <a:pt x="381" y="262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8" y="255"/>
                </a:lnTo>
                <a:lnTo>
                  <a:pt x="388" y="262"/>
                </a:lnTo>
                <a:lnTo>
                  <a:pt x="388" y="255"/>
                </a:lnTo>
                <a:lnTo>
                  <a:pt x="388" y="247"/>
                </a:lnTo>
                <a:lnTo>
                  <a:pt x="395" y="255"/>
                </a:lnTo>
                <a:lnTo>
                  <a:pt x="395" y="255"/>
                </a:lnTo>
                <a:lnTo>
                  <a:pt x="395" y="262"/>
                </a:lnTo>
                <a:lnTo>
                  <a:pt x="402" y="255"/>
                </a:lnTo>
                <a:lnTo>
                  <a:pt x="402" y="262"/>
                </a:lnTo>
                <a:lnTo>
                  <a:pt x="402" y="255"/>
                </a:lnTo>
                <a:lnTo>
                  <a:pt x="417" y="247"/>
                </a:lnTo>
                <a:lnTo>
                  <a:pt x="417" y="247"/>
                </a:lnTo>
                <a:lnTo>
                  <a:pt x="424" y="255"/>
                </a:lnTo>
                <a:lnTo>
                  <a:pt x="431" y="255"/>
                </a:lnTo>
                <a:lnTo>
                  <a:pt x="431" y="255"/>
                </a:lnTo>
                <a:lnTo>
                  <a:pt x="431" y="247"/>
                </a:lnTo>
                <a:lnTo>
                  <a:pt x="431" y="240"/>
                </a:lnTo>
                <a:lnTo>
                  <a:pt x="424" y="233"/>
                </a:lnTo>
                <a:lnTo>
                  <a:pt x="417" y="219"/>
                </a:lnTo>
                <a:lnTo>
                  <a:pt x="417" y="212"/>
                </a:lnTo>
                <a:lnTo>
                  <a:pt x="417" y="198"/>
                </a:lnTo>
                <a:lnTo>
                  <a:pt x="424" y="191"/>
                </a:lnTo>
                <a:lnTo>
                  <a:pt x="424" y="184"/>
                </a:lnTo>
                <a:lnTo>
                  <a:pt x="424" y="177"/>
                </a:lnTo>
                <a:lnTo>
                  <a:pt x="417" y="170"/>
                </a:lnTo>
                <a:lnTo>
                  <a:pt x="410" y="163"/>
                </a:lnTo>
                <a:lnTo>
                  <a:pt x="410" y="156"/>
                </a:lnTo>
                <a:lnTo>
                  <a:pt x="402" y="142"/>
                </a:lnTo>
                <a:lnTo>
                  <a:pt x="402" y="135"/>
                </a:lnTo>
                <a:lnTo>
                  <a:pt x="402" y="135"/>
                </a:lnTo>
                <a:lnTo>
                  <a:pt x="402" y="120"/>
                </a:lnTo>
                <a:lnTo>
                  <a:pt x="402" y="120"/>
                </a:lnTo>
                <a:lnTo>
                  <a:pt x="395" y="113"/>
                </a:lnTo>
                <a:lnTo>
                  <a:pt x="395" y="99"/>
                </a:lnTo>
                <a:lnTo>
                  <a:pt x="395" y="92"/>
                </a:lnTo>
                <a:lnTo>
                  <a:pt x="395" y="85"/>
                </a:lnTo>
                <a:lnTo>
                  <a:pt x="395" y="78"/>
                </a:lnTo>
                <a:lnTo>
                  <a:pt x="388" y="71"/>
                </a:lnTo>
                <a:lnTo>
                  <a:pt x="381" y="64"/>
                </a:lnTo>
                <a:lnTo>
                  <a:pt x="374" y="50"/>
                </a:lnTo>
                <a:lnTo>
                  <a:pt x="367" y="43"/>
                </a:lnTo>
                <a:lnTo>
                  <a:pt x="346" y="43"/>
                </a:lnTo>
                <a:lnTo>
                  <a:pt x="339" y="29"/>
                </a:lnTo>
                <a:lnTo>
                  <a:pt x="332" y="22"/>
                </a:lnTo>
                <a:lnTo>
                  <a:pt x="318" y="8"/>
                </a:lnTo>
                <a:lnTo>
                  <a:pt x="311" y="8"/>
                </a:lnTo>
                <a:lnTo>
                  <a:pt x="311" y="0"/>
                </a:lnTo>
                <a:lnTo>
                  <a:pt x="304" y="0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016840" y="2911320"/>
            <a:ext cx="52560" cy="133560"/>
          </a:xfrm>
          <a:custGeom>
            <a:avLst/>
            <a:gdLst/>
            <a:ahLst/>
            <a:rect l="l" t="t" r="r" b="b"/>
            <a:pathLst>
              <a:path w="29" h="84">
                <a:moveTo>
                  <a:pt x="0" y="84"/>
                </a:moveTo>
                <a:lnTo>
                  <a:pt x="0" y="77"/>
                </a:lnTo>
                <a:lnTo>
                  <a:pt x="7" y="70"/>
                </a:lnTo>
                <a:lnTo>
                  <a:pt x="7" y="70"/>
                </a:lnTo>
                <a:lnTo>
                  <a:pt x="15" y="63"/>
                </a:lnTo>
                <a:lnTo>
                  <a:pt x="22" y="56"/>
                </a:lnTo>
                <a:lnTo>
                  <a:pt x="22" y="49"/>
                </a:lnTo>
                <a:lnTo>
                  <a:pt x="29" y="42"/>
                </a:lnTo>
                <a:lnTo>
                  <a:pt x="29" y="35"/>
                </a:lnTo>
                <a:lnTo>
                  <a:pt x="22" y="21"/>
                </a:lnTo>
                <a:lnTo>
                  <a:pt x="29" y="14"/>
                </a:lnTo>
                <a:lnTo>
                  <a:pt x="29" y="14"/>
                </a:lnTo>
                <a:lnTo>
                  <a:pt x="29" y="14"/>
                </a:lnTo>
                <a:lnTo>
                  <a:pt x="29" y="7"/>
                </a:lnTo>
                <a:lnTo>
                  <a:pt x="29" y="7"/>
                </a:lnTo>
                <a:lnTo>
                  <a:pt x="29" y="0"/>
                </a:lnTo>
                <a:lnTo>
                  <a:pt x="22" y="7"/>
                </a:lnTo>
                <a:lnTo>
                  <a:pt x="15" y="7"/>
                </a:lnTo>
                <a:lnTo>
                  <a:pt x="0" y="21"/>
                </a:lnTo>
                <a:lnTo>
                  <a:pt x="0" y="35"/>
                </a:lnTo>
                <a:lnTo>
                  <a:pt x="0" y="42"/>
                </a:lnTo>
                <a:lnTo>
                  <a:pt x="0" y="49"/>
                </a:lnTo>
                <a:lnTo>
                  <a:pt x="0" y="56"/>
                </a:lnTo>
                <a:lnTo>
                  <a:pt x="0" y="63"/>
                </a:lnTo>
                <a:lnTo>
                  <a:pt x="0" y="63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7"/>
                </a:lnTo>
                <a:lnTo>
                  <a:pt x="0" y="84"/>
                </a:lnTo>
                <a:lnTo>
                  <a:pt x="0" y="84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148520" y="1208160"/>
            <a:ext cx="1424160" cy="1714320"/>
          </a:xfrm>
          <a:custGeom>
            <a:avLst/>
            <a:gdLst/>
            <a:ahLst/>
            <a:rect l="l" t="t" r="r" b="b"/>
            <a:pathLst>
              <a:path w="798" h="1080">
                <a:moveTo>
                  <a:pt x="191" y="995"/>
                </a:moveTo>
                <a:lnTo>
                  <a:pt x="184" y="1009"/>
                </a:lnTo>
                <a:lnTo>
                  <a:pt x="170" y="1009"/>
                </a:lnTo>
                <a:lnTo>
                  <a:pt x="135" y="1037"/>
                </a:lnTo>
                <a:lnTo>
                  <a:pt x="113" y="1066"/>
                </a:lnTo>
                <a:lnTo>
                  <a:pt x="85" y="1080"/>
                </a:lnTo>
                <a:lnTo>
                  <a:pt x="50" y="1073"/>
                </a:lnTo>
                <a:lnTo>
                  <a:pt x="22" y="1044"/>
                </a:lnTo>
                <a:lnTo>
                  <a:pt x="0" y="1016"/>
                </a:lnTo>
                <a:lnTo>
                  <a:pt x="15" y="988"/>
                </a:lnTo>
                <a:lnTo>
                  <a:pt x="22" y="995"/>
                </a:lnTo>
                <a:lnTo>
                  <a:pt x="36" y="967"/>
                </a:lnTo>
                <a:lnTo>
                  <a:pt x="29" y="960"/>
                </a:lnTo>
                <a:lnTo>
                  <a:pt x="22" y="967"/>
                </a:lnTo>
                <a:lnTo>
                  <a:pt x="0" y="967"/>
                </a:lnTo>
                <a:lnTo>
                  <a:pt x="0" y="953"/>
                </a:lnTo>
                <a:lnTo>
                  <a:pt x="22" y="939"/>
                </a:lnTo>
                <a:lnTo>
                  <a:pt x="22" y="924"/>
                </a:lnTo>
                <a:lnTo>
                  <a:pt x="43" y="903"/>
                </a:lnTo>
                <a:lnTo>
                  <a:pt x="50" y="903"/>
                </a:lnTo>
                <a:lnTo>
                  <a:pt x="43" y="896"/>
                </a:lnTo>
                <a:lnTo>
                  <a:pt x="57" y="882"/>
                </a:lnTo>
                <a:lnTo>
                  <a:pt x="64" y="882"/>
                </a:lnTo>
                <a:lnTo>
                  <a:pt x="64" y="889"/>
                </a:lnTo>
                <a:lnTo>
                  <a:pt x="64" y="882"/>
                </a:lnTo>
                <a:lnTo>
                  <a:pt x="64" y="875"/>
                </a:lnTo>
                <a:lnTo>
                  <a:pt x="78" y="875"/>
                </a:lnTo>
                <a:lnTo>
                  <a:pt x="71" y="868"/>
                </a:lnTo>
                <a:lnTo>
                  <a:pt x="64" y="875"/>
                </a:lnTo>
                <a:lnTo>
                  <a:pt x="57" y="868"/>
                </a:lnTo>
                <a:lnTo>
                  <a:pt x="50" y="868"/>
                </a:lnTo>
                <a:lnTo>
                  <a:pt x="36" y="889"/>
                </a:lnTo>
                <a:lnTo>
                  <a:pt x="29" y="896"/>
                </a:lnTo>
                <a:lnTo>
                  <a:pt x="29" y="903"/>
                </a:lnTo>
                <a:lnTo>
                  <a:pt x="22" y="910"/>
                </a:lnTo>
                <a:lnTo>
                  <a:pt x="15" y="917"/>
                </a:lnTo>
                <a:lnTo>
                  <a:pt x="15" y="910"/>
                </a:lnTo>
                <a:lnTo>
                  <a:pt x="22" y="903"/>
                </a:lnTo>
                <a:lnTo>
                  <a:pt x="29" y="903"/>
                </a:lnTo>
                <a:lnTo>
                  <a:pt x="22" y="896"/>
                </a:lnTo>
                <a:lnTo>
                  <a:pt x="22" y="889"/>
                </a:lnTo>
                <a:lnTo>
                  <a:pt x="15" y="896"/>
                </a:lnTo>
                <a:lnTo>
                  <a:pt x="15" y="896"/>
                </a:lnTo>
                <a:lnTo>
                  <a:pt x="8" y="889"/>
                </a:lnTo>
                <a:lnTo>
                  <a:pt x="8" y="882"/>
                </a:lnTo>
                <a:lnTo>
                  <a:pt x="22" y="875"/>
                </a:lnTo>
                <a:lnTo>
                  <a:pt x="15" y="868"/>
                </a:lnTo>
                <a:lnTo>
                  <a:pt x="29" y="854"/>
                </a:lnTo>
                <a:lnTo>
                  <a:pt x="29" y="854"/>
                </a:lnTo>
                <a:lnTo>
                  <a:pt x="15" y="861"/>
                </a:lnTo>
                <a:lnTo>
                  <a:pt x="15" y="861"/>
                </a:lnTo>
                <a:lnTo>
                  <a:pt x="8" y="847"/>
                </a:lnTo>
                <a:lnTo>
                  <a:pt x="15" y="826"/>
                </a:lnTo>
                <a:lnTo>
                  <a:pt x="29" y="826"/>
                </a:lnTo>
                <a:lnTo>
                  <a:pt x="36" y="826"/>
                </a:lnTo>
                <a:lnTo>
                  <a:pt x="71" y="826"/>
                </a:lnTo>
                <a:lnTo>
                  <a:pt x="78" y="840"/>
                </a:lnTo>
                <a:lnTo>
                  <a:pt x="78" y="847"/>
                </a:lnTo>
                <a:lnTo>
                  <a:pt x="85" y="840"/>
                </a:lnTo>
                <a:lnTo>
                  <a:pt x="85" y="840"/>
                </a:lnTo>
                <a:lnTo>
                  <a:pt x="85" y="833"/>
                </a:lnTo>
                <a:lnTo>
                  <a:pt x="85" y="826"/>
                </a:lnTo>
                <a:lnTo>
                  <a:pt x="106" y="819"/>
                </a:lnTo>
                <a:lnTo>
                  <a:pt x="106" y="819"/>
                </a:lnTo>
                <a:lnTo>
                  <a:pt x="92" y="819"/>
                </a:lnTo>
                <a:lnTo>
                  <a:pt x="99" y="812"/>
                </a:lnTo>
                <a:lnTo>
                  <a:pt x="106" y="797"/>
                </a:lnTo>
                <a:lnTo>
                  <a:pt x="106" y="797"/>
                </a:lnTo>
                <a:lnTo>
                  <a:pt x="92" y="797"/>
                </a:lnTo>
                <a:lnTo>
                  <a:pt x="92" y="819"/>
                </a:lnTo>
                <a:lnTo>
                  <a:pt x="85" y="819"/>
                </a:lnTo>
                <a:lnTo>
                  <a:pt x="78" y="819"/>
                </a:lnTo>
                <a:lnTo>
                  <a:pt x="71" y="819"/>
                </a:lnTo>
                <a:lnTo>
                  <a:pt x="64" y="819"/>
                </a:lnTo>
                <a:lnTo>
                  <a:pt x="71" y="812"/>
                </a:lnTo>
                <a:lnTo>
                  <a:pt x="71" y="805"/>
                </a:lnTo>
                <a:lnTo>
                  <a:pt x="57" y="819"/>
                </a:lnTo>
                <a:lnTo>
                  <a:pt x="43" y="812"/>
                </a:lnTo>
                <a:lnTo>
                  <a:pt x="29" y="819"/>
                </a:lnTo>
                <a:lnTo>
                  <a:pt x="15" y="819"/>
                </a:lnTo>
                <a:lnTo>
                  <a:pt x="15" y="805"/>
                </a:lnTo>
                <a:lnTo>
                  <a:pt x="22" y="790"/>
                </a:lnTo>
                <a:lnTo>
                  <a:pt x="15" y="769"/>
                </a:lnTo>
                <a:lnTo>
                  <a:pt x="36" y="762"/>
                </a:lnTo>
                <a:lnTo>
                  <a:pt x="43" y="762"/>
                </a:lnTo>
                <a:lnTo>
                  <a:pt x="64" y="762"/>
                </a:lnTo>
                <a:lnTo>
                  <a:pt x="71" y="762"/>
                </a:lnTo>
                <a:lnTo>
                  <a:pt x="64" y="762"/>
                </a:lnTo>
                <a:lnTo>
                  <a:pt x="50" y="762"/>
                </a:lnTo>
                <a:lnTo>
                  <a:pt x="50" y="755"/>
                </a:lnTo>
                <a:lnTo>
                  <a:pt x="57" y="755"/>
                </a:lnTo>
                <a:lnTo>
                  <a:pt x="43" y="755"/>
                </a:lnTo>
                <a:lnTo>
                  <a:pt x="29" y="755"/>
                </a:lnTo>
                <a:lnTo>
                  <a:pt x="29" y="748"/>
                </a:lnTo>
                <a:lnTo>
                  <a:pt x="29" y="734"/>
                </a:lnTo>
                <a:lnTo>
                  <a:pt x="57" y="741"/>
                </a:lnTo>
                <a:lnTo>
                  <a:pt x="78" y="699"/>
                </a:lnTo>
                <a:lnTo>
                  <a:pt x="106" y="713"/>
                </a:lnTo>
                <a:lnTo>
                  <a:pt x="113" y="706"/>
                </a:lnTo>
                <a:lnTo>
                  <a:pt x="92" y="685"/>
                </a:lnTo>
                <a:lnTo>
                  <a:pt x="106" y="677"/>
                </a:lnTo>
                <a:lnTo>
                  <a:pt x="120" y="670"/>
                </a:lnTo>
                <a:lnTo>
                  <a:pt x="170" y="642"/>
                </a:lnTo>
                <a:lnTo>
                  <a:pt x="191" y="628"/>
                </a:lnTo>
                <a:lnTo>
                  <a:pt x="198" y="642"/>
                </a:lnTo>
                <a:lnTo>
                  <a:pt x="198" y="649"/>
                </a:lnTo>
                <a:lnTo>
                  <a:pt x="212" y="649"/>
                </a:lnTo>
                <a:lnTo>
                  <a:pt x="212" y="642"/>
                </a:lnTo>
                <a:lnTo>
                  <a:pt x="212" y="642"/>
                </a:lnTo>
                <a:lnTo>
                  <a:pt x="226" y="642"/>
                </a:lnTo>
                <a:lnTo>
                  <a:pt x="226" y="642"/>
                </a:lnTo>
                <a:lnTo>
                  <a:pt x="226" y="635"/>
                </a:lnTo>
                <a:lnTo>
                  <a:pt x="233" y="621"/>
                </a:lnTo>
                <a:lnTo>
                  <a:pt x="240" y="621"/>
                </a:lnTo>
                <a:lnTo>
                  <a:pt x="255" y="614"/>
                </a:lnTo>
                <a:lnTo>
                  <a:pt x="247" y="614"/>
                </a:lnTo>
                <a:lnTo>
                  <a:pt x="233" y="621"/>
                </a:lnTo>
                <a:lnTo>
                  <a:pt x="212" y="642"/>
                </a:lnTo>
                <a:lnTo>
                  <a:pt x="198" y="628"/>
                </a:lnTo>
                <a:lnTo>
                  <a:pt x="205" y="621"/>
                </a:lnTo>
                <a:lnTo>
                  <a:pt x="198" y="621"/>
                </a:lnTo>
                <a:lnTo>
                  <a:pt x="198" y="614"/>
                </a:lnTo>
                <a:lnTo>
                  <a:pt x="240" y="557"/>
                </a:lnTo>
                <a:lnTo>
                  <a:pt x="247" y="565"/>
                </a:lnTo>
                <a:lnTo>
                  <a:pt x="255" y="557"/>
                </a:lnTo>
                <a:lnTo>
                  <a:pt x="255" y="543"/>
                </a:lnTo>
                <a:lnTo>
                  <a:pt x="255" y="529"/>
                </a:lnTo>
                <a:lnTo>
                  <a:pt x="276" y="508"/>
                </a:lnTo>
                <a:lnTo>
                  <a:pt x="283" y="515"/>
                </a:lnTo>
                <a:lnTo>
                  <a:pt x="290" y="508"/>
                </a:lnTo>
                <a:lnTo>
                  <a:pt x="276" y="501"/>
                </a:lnTo>
                <a:lnTo>
                  <a:pt x="290" y="480"/>
                </a:lnTo>
                <a:lnTo>
                  <a:pt x="297" y="494"/>
                </a:lnTo>
                <a:lnTo>
                  <a:pt x="297" y="487"/>
                </a:lnTo>
                <a:lnTo>
                  <a:pt x="290" y="473"/>
                </a:lnTo>
                <a:lnTo>
                  <a:pt x="304" y="452"/>
                </a:lnTo>
                <a:lnTo>
                  <a:pt x="311" y="452"/>
                </a:lnTo>
                <a:lnTo>
                  <a:pt x="311" y="445"/>
                </a:lnTo>
                <a:lnTo>
                  <a:pt x="297" y="452"/>
                </a:lnTo>
                <a:lnTo>
                  <a:pt x="297" y="445"/>
                </a:lnTo>
                <a:lnTo>
                  <a:pt x="311" y="430"/>
                </a:lnTo>
                <a:lnTo>
                  <a:pt x="311" y="423"/>
                </a:lnTo>
                <a:lnTo>
                  <a:pt x="318" y="423"/>
                </a:lnTo>
                <a:lnTo>
                  <a:pt x="325" y="416"/>
                </a:lnTo>
                <a:lnTo>
                  <a:pt x="318" y="416"/>
                </a:lnTo>
                <a:lnTo>
                  <a:pt x="318" y="388"/>
                </a:lnTo>
                <a:lnTo>
                  <a:pt x="339" y="367"/>
                </a:lnTo>
                <a:lnTo>
                  <a:pt x="346" y="367"/>
                </a:lnTo>
                <a:lnTo>
                  <a:pt x="353" y="353"/>
                </a:lnTo>
                <a:lnTo>
                  <a:pt x="353" y="339"/>
                </a:lnTo>
                <a:lnTo>
                  <a:pt x="367" y="318"/>
                </a:lnTo>
                <a:lnTo>
                  <a:pt x="367" y="318"/>
                </a:lnTo>
                <a:lnTo>
                  <a:pt x="374" y="325"/>
                </a:lnTo>
                <a:lnTo>
                  <a:pt x="382" y="325"/>
                </a:lnTo>
                <a:lnTo>
                  <a:pt x="396" y="318"/>
                </a:lnTo>
                <a:lnTo>
                  <a:pt x="382" y="318"/>
                </a:lnTo>
                <a:lnTo>
                  <a:pt x="374" y="318"/>
                </a:lnTo>
                <a:lnTo>
                  <a:pt x="374" y="318"/>
                </a:lnTo>
                <a:lnTo>
                  <a:pt x="382" y="318"/>
                </a:lnTo>
                <a:lnTo>
                  <a:pt x="382" y="310"/>
                </a:lnTo>
                <a:lnTo>
                  <a:pt x="382" y="289"/>
                </a:lnTo>
                <a:lnTo>
                  <a:pt x="389" y="282"/>
                </a:lnTo>
                <a:lnTo>
                  <a:pt x="389" y="275"/>
                </a:lnTo>
                <a:lnTo>
                  <a:pt x="396" y="275"/>
                </a:lnTo>
                <a:lnTo>
                  <a:pt x="396" y="268"/>
                </a:lnTo>
                <a:lnTo>
                  <a:pt x="403" y="268"/>
                </a:lnTo>
                <a:lnTo>
                  <a:pt x="403" y="289"/>
                </a:lnTo>
                <a:lnTo>
                  <a:pt x="410" y="289"/>
                </a:lnTo>
                <a:lnTo>
                  <a:pt x="410" y="282"/>
                </a:lnTo>
                <a:lnTo>
                  <a:pt x="410" y="282"/>
                </a:lnTo>
                <a:lnTo>
                  <a:pt x="410" y="268"/>
                </a:lnTo>
                <a:lnTo>
                  <a:pt x="410" y="268"/>
                </a:lnTo>
                <a:lnTo>
                  <a:pt x="410" y="268"/>
                </a:lnTo>
                <a:lnTo>
                  <a:pt x="403" y="254"/>
                </a:lnTo>
                <a:lnTo>
                  <a:pt x="410" y="254"/>
                </a:lnTo>
                <a:lnTo>
                  <a:pt x="417" y="247"/>
                </a:lnTo>
                <a:lnTo>
                  <a:pt x="424" y="247"/>
                </a:lnTo>
                <a:lnTo>
                  <a:pt x="424" y="254"/>
                </a:lnTo>
                <a:lnTo>
                  <a:pt x="438" y="254"/>
                </a:lnTo>
                <a:lnTo>
                  <a:pt x="438" y="247"/>
                </a:lnTo>
                <a:lnTo>
                  <a:pt x="445" y="247"/>
                </a:lnTo>
                <a:lnTo>
                  <a:pt x="438" y="240"/>
                </a:lnTo>
                <a:lnTo>
                  <a:pt x="438" y="247"/>
                </a:lnTo>
                <a:lnTo>
                  <a:pt x="424" y="240"/>
                </a:lnTo>
                <a:lnTo>
                  <a:pt x="417" y="247"/>
                </a:lnTo>
                <a:lnTo>
                  <a:pt x="417" y="240"/>
                </a:lnTo>
                <a:lnTo>
                  <a:pt x="417" y="233"/>
                </a:lnTo>
                <a:lnTo>
                  <a:pt x="438" y="226"/>
                </a:lnTo>
                <a:lnTo>
                  <a:pt x="438" y="219"/>
                </a:lnTo>
                <a:lnTo>
                  <a:pt x="438" y="219"/>
                </a:lnTo>
                <a:lnTo>
                  <a:pt x="445" y="219"/>
                </a:lnTo>
                <a:lnTo>
                  <a:pt x="445" y="212"/>
                </a:lnTo>
                <a:lnTo>
                  <a:pt x="445" y="212"/>
                </a:lnTo>
                <a:lnTo>
                  <a:pt x="438" y="205"/>
                </a:lnTo>
                <a:lnTo>
                  <a:pt x="445" y="198"/>
                </a:lnTo>
                <a:lnTo>
                  <a:pt x="452" y="190"/>
                </a:lnTo>
                <a:lnTo>
                  <a:pt x="459" y="183"/>
                </a:lnTo>
                <a:lnTo>
                  <a:pt x="452" y="176"/>
                </a:lnTo>
                <a:lnTo>
                  <a:pt x="459" y="162"/>
                </a:lnTo>
                <a:lnTo>
                  <a:pt x="459" y="162"/>
                </a:lnTo>
                <a:lnTo>
                  <a:pt x="459" y="176"/>
                </a:lnTo>
                <a:lnTo>
                  <a:pt x="466" y="169"/>
                </a:lnTo>
                <a:lnTo>
                  <a:pt x="473" y="176"/>
                </a:lnTo>
                <a:lnTo>
                  <a:pt x="473" y="169"/>
                </a:lnTo>
                <a:lnTo>
                  <a:pt x="466" y="169"/>
                </a:lnTo>
                <a:lnTo>
                  <a:pt x="466" y="155"/>
                </a:lnTo>
                <a:lnTo>
                  <a:pt x="473" y="155"/>
                </a:lnTo>
                <a:lnTo>
                  <a:pt x="480" y="169"/>
                </a:lnTo>
                <a:lnTo>
                  <a:pt x="487" y="169"/>
                </a:lnTo>
                <a:lnTo>
                  <a:pt x="487" y="183"/>
                </a:lnTo>
                <a:lnTo>
                  <a:pt x="494" y="183"/>
                </a:lnTo>
                <a:lnTo>
                  <a:pt x="494" y="176"/>
                </a:lnTo>
                <a:lnTo>
                  <a:pt x="487" y="169"/>
                </a:lnTo>
                <a:lnTo>
                  <a:pt x="487" y="169"/>
                </a:lnTo>
                <a:lnTo>
                  <a:pt x="480" y="162"/>
                </a:lnTo>
                <a:lnTo>
                  <a:pt x="480" y="148"/>
                </a:lnTo>
                <a:lnTo>
                  <a:pt x="480" y="134"/>
                </a:lnTo>
                <a:lnTo>
                  <a:pt x="494" y="134"/>
                </a:lnTo>
                <a:lnTo>
                  <a:pt x="494" y="162"/>
                </a:lnTo>
                <a:lnTo>
                  <a:pt x="494" y="162"/>
                </a:lnTo>
                <a:lnTo>
                  <a:pt x="502" y="141"/>
                </a:lnTo>
                <a:lnTo>
                  <a:pt x="509" y="127"/>
                </a:lnTo>
                <a:lnTo>
                  <a:pt x="509" y="120"/>
                </a:lnTo>
                <a:lnTo>
                  <a:pt x="516" y="134"/>
                </a:lnTo>
                <a:lnTo>
                  <a:pt x="516" y="155"/>
                </a:lnTo>
                <a:lnTo>
                  <a:pt x="509" y="162"/>
                </a:lnTo>
                <a:lnTo>
                  <a:pt x="509" y="169"/>
                </a:lnTo>
                <a:lnTo>
                  <a:pt x="516" y="162"/>
                </a:lnTo>
                <a:lnTo>
                  <a:pt x="516" y="155"/>
                </a:lnTo>
                <a:lnTo>
                  <a:pt x="523" y="148"/>
                </a:lnTo>
                <a:lnTo>
                  <a:pt x="523" y="134"/>
                </a:lnTo>
                <a:lnTo>
                  <a:pt x="523" y="134"/>
                </a:lnTo>
                <a:lnTo>
                  <a:pt x="530" y="120"/>
                </a:lnTo>
                <a:lnTo>
                  <a:pt x="530" y="120"/>
                </a:lnTo>
                <a:lnTo>
                  <a:pt x="530" y="127"/>
                </a:lnTo>
                <a:lnTo>
                  <a:pt x="537" y="127"/>
                </a:lnTo>
                <a:lnTo>
                  <a:pt x="537" y="127"/>
                </a:lnTo>
                <a:lnTo>
                  <a:pt x="537" y="120"/>
                </a:lnTo>
                <a:lnTo>
                  <a:pt x="537" y="120"/>
                </a:lnTo>
                <a:lnTo>
                  <a:pt x="537" y="113"/>
                </a:lnTo>
                <a:lnTo>
                  <a:pt x="544" y="113"/>
                </a:lnTo>
                <a:lnTo>
                  <a:pt x="558" y="134"/>
                </a:lnTo>
                <a:lnTo>
                  <a:pt x="558" y="134"/>
                </a:lnTo>
                <a:lnTo>
                  <a:pt x="558" y="120"/>
                </a:lnTo>
                <a:lnTo>
                  <a:pt x="558" y="106"/>
                </a:lnTo>
                <a:lnTo>
                  <a:pt x="551" y="106"/>
                </a:lnTo>
                <a:lnTo>
                  <a:pt x="544" y="99"/>
                </a:lnTo>
                <a:lnTo>
                  <a:pt x="544" y="92"/>
                </a:lnTo>
                <a:lnTo>
                  <a:pt x="551" y="99"/>
                </a:lnTo>
                <a:lnTo>
                  <a:pt x="551" y="92"/>
                </a:lnTo>
                <a:lnTo>
                  <a:pt x="551" y="92"/>
                </a:lnTo>
                <a:lnTo>
                  <a:pt x="551" y="92"/>
                </a:lnTo>
                <a:lnTo>
                  <a:pt x="558" y="85"/>
                </a:lnTo>
                <a:lnTo>
                  <a:pt x="558" y="92"/>
                </a:lnTo>
                <a:lnTo>
                  <a:pt x="558" y="92"/>
                </a:lnTo>
                <a:lnTo>
                  <a:pt x="565" y="99"/>
                </a:lnTo>
                <a:lnTo>
                  <a:pt x="565" y="99"/>
                </a:lnTo>
                <a:lnTo>
                  <a:pt x="565" y="92"/>
                </a:lnTo>
                <a:lnTo>
                  <a:pt x="579" y="92"/>
                </a:lnTo>
                <a:lnTo>
                  <a:pt x="579" y="92"/>
                </a:lnTo>
                <a:lnTo>
                  <a:pt x="579" y="99"/>
                </a:lnTo>
                <a:lnTo>
                  <a:pt x="586" y="99"/>
                </a:lnTo>
                <a:lnTo>
                  <a:pt x="579" y="106"/>
                </a:lnTo>
                <a:lnTo>
                  <a:pt x="586" y="113"/>
                </a:lnTo>
                <a:lnTo>
                  <a:pt x="593" y="113"/>
                </a:lnTo>
                <a:lnTo>
                  <a:pt x="593" y="99"/>
                </a:lnTo>
                <a:lnTo>
                  <a:pt x="586" y="92"/>
                </a:lnTo>
                <a:lnTo>
                  <a:pt x="600" y="70"/>
                </a:lnTo>
                <a:lnTo>
                  <a:pt x="614" y="63"/>
                </a:lnTo>
                <a:lnTo>
                  <a:pt x="607" y="63"/>
                </a:lnTo>
                <a:lnTo>
                  <a:pt x="621" y="49"/>
                </a:lnTo>
                <a:lnTo>
                  <a:pt x="614" y="42"/>
                </a:lnTo>
                <a:lnTo>
                  <a:pt x="607" y="35"/>
                </a:lnTo>
                <a:lnTo>
                  <a:pt x="614" y="42"/>
                </a:lnTo>
                <a:lnTo>
                  <a:pt x="614" y="28"/>
                </a:lnTo>
                <a:lnTo>
                  <a:pt x="621" y="28"/>
                </a:lnTo>
                <a:lnTo>
                  <a:pt x="621" y="28"/>
                </a:lnTo>
                <a:lnTo>
                  <a:pt x="629" y="21"/>
                </a:lnTo>
                <a:lnTo>
                  <a:pt x="629" y="28"/>
                </a:lnTo>
                <a:lnTo>
                  <a:pt x="629" y="28"/>
                </a:lnTo>
                <a:lnTo>
                  <a:pt x="636" y="35"/>
                </a:lnTo>
                <a:lnTo>
                  <a:pt x="636" y="35"/>
                </a:lnTo>
                <a:lnTo>
                  <a:pt x="643" y="28"/>
                </a:lnTo>
                <a:lnTo>
                  <a:pt x="650" y="28"/>
                </a:lnTo>
                <a:lnTo>
                  <a:pt x="636" y="56"/>
                </a:lnTo>
                <a:lnTo>
                  <a:pt x="636" y="78"/>
                </a:lnTo>
                <a:lnTo>
                  <a:pt x="636" y="78"/>
                </a:lnTo>
                <a:lnTo>
                  <a:pt x="636" y="85"/>
                </a:lnTo>
                <a:lnTo>
                  <a:pt x="636" y="99"/>
                </a:lnTo>
                <a:lnTo>
                  <a:pt x="636" y="92"/>
                </a:lnTo>
                <a:lnTo>
                  <a:pt x="643" y="78"/>
                </a:lnTo>
                <a:lnTo>
                  <a:pt x="650" y="56"/>
                </a:lnTo>
                <a:lnTo>
                  <a:pt x="664" y="28"/>
                </a:lnTo>
                <a:lnTo>
                  <a:pt x="664" y="21"/>
                </a:lnTo>
                <a:lnTo>
                  <a:pt x="671" y="21"/>
                </a:lnTo>
                <a:lnTo>
                  <a:pt x="671" y="35"/>
                </a:lnTo>
                <a:lnTo>
                  <a:pt x="671" y="42"/>
                </a:lnTo>
                <a:lnTo>
                  <a:pt x="671" y="49"/>
                </a:lnTo>
                <a:lnTo>
                  <a:pt x="671" y="63"/>
                </a:lnTo>
                <a:lnTo>
                  <a:pt x="678" y="56"/>
                </a:lnTo>
                <a:lnTo>
                  <a:pt x="685" y="56"/>
                </a:lnTo>
                <a:lnTo>
                  <a:pt x="685" y="49"/>
                </a:lnTo>
                <a:lnTo>
                  <a:pt x="685" y="42"/>
                </a:lnTo>
                <a:lnTo>
                  <a:pt x="685" y="42"/>
                </a:lnTo>
                <a:lnTo>
                  <a:pt x="685" y="35"/>
                </a:lnTo>
                <a:lnTo>
                  <a:pt x="692" y="21"/>
                </a:lnTo>
                <a:lnTo>
                  <a:pt x="692" y="0"/>
                </a:lnTo>
                <a:lnTo>
                  <a:pt x="699" y="7"/>
                </a:lnTo>
                <a:lnTo>
                  <a:pt x="699" y="0"/>
                </a:lnTo>
                <a:lnTo>
                  <a:pt x="706" y="0"/>
                </a:lnTo>
                <a:lnTo>
                  <a:pt x="706" y="7"/>
                </a:lnTo>
                <a:lnTo>
                  <a:pt x="713" y="7"/>
                </a:lnTo>
                <a:lnTo>
                  <a:pt x="713" y="14"/>
                </a:lnTo>
                <a:lnTo>
                  <a:pt x="713" y="21"/>
                </a:lnTo>
                <a:lnTo>
                  <a:pt x="706" y="21"/>
                </a:lnTo>
                <a:lnTo>
                  <a:pt x="699" y="28"/>
                </a:lnTo>
                <a:lnTo>
                  <a:pt x="706" y="28"/>
                </a:lnTo>
                <a:lnTo>
                  <a:pt x="699" y="35"/>
                </a:lnTo>
                <a:lnTo>
                  <a:pt x="706" y="35"/>
                </a:lnTo>
                <a:lnTo>
                  <a:pt x="713" y="28"/>
                </a:lnTo>
                <a:lnTo>
                  <a:pt x="713" y="35"/>
                </a:lnTo>
                <a:lnTo>
                  <a:pt x="706" y="49"/>
                </a:lnTo>
                <a:lnTo>
                  <a:pt x="706" y="49"/>
                </a:lnTo>
                <a:lnTo>
                  <a:pt x="713" y="49"/>
                </a:lnTo>
                <a:lnTo>
                  <a:pt x="713" y="49"/>
                </a:lnTo>
                <a:lnTo>
                  <a:pt x="720" y="42"/>
                </a:lnTo>
                <a:lnTo>
                  <a:pt x="720" y="21"/>
                </a:lnTo>
                <a:lnTo>
                  <a:pt x="720" y="14"/>
                </a:lnTo>
                <a:lnTo>
                  <a:pt x="734" y="14"/>
                </a:lnTo>
                <a:lnTo>
                  <a:pt x="734" y="14"/>
                </a:lnTo>
                <a:lnTo>
                  <a:pt x="741" y="28"/>
                </a:lnTo>
                <a:lnTo>
                  <a:pt x="749" y="21"/>
                </a:lnTo>
                <a:lnTo>
                  <a:pt x="749" y="28"/>
                </a:lnTo>
                <a:lnTo>
                  <a:pt x="756" y="21"/>
                </a:lnTo>
                <a:lnTo>
                  <a:pt x="756" y="21"/>
                </a:lnTo>
                <a:lnTo>
                  <a:pt x="770" y="21"/>
                </a:lnTo>
                <a:lnTo>
                  <a:pt x="763" y="28"/>
                </a:lnTo>
                <a:lnTo>
                  <a:pt x="770" y="28"/>
                </a:lnTo>
                <a:lnTo>
                  <a:pt x="777" y="28"/>
                </a:lnTo>
                <a:lnTo>
                  <a:pt x="777" y="35"/>
                </a:lnTo>
                <a:lnTo>
                  <a:pt x="784" y="35"/>
                </a:lnTo>
                <a:lnTo>
                  <a:pt x="791" y="42"/>
                </a:lnTo>
                <a:lnTo>
                  <a:pt x="777" y="49"/>
                </a:lnTo>
                <a:lnTo>
                  <a:pt x="770" y="63"/>
                </a:lnTo>
                <a:lnTo>
                  <a:pt x="770" y="70"/>
                </a:lnTo>
                <a:lnTo>
                  <a:pt x="727" y="70"/>
                </a:lnTo>
                <a:lnTo>
                  <a:pt x="727" y="70"/>
                </a:lnTo>
                <a:lnTo>
                  <a:pt x="734" y="70"/>
                </a:lnTo>
                <a:lnTo>
                  <a:pt x="741" y="78"/>
                </a:lnTo>
                <a:lnTo>
                  <a:pt x="756" y="85"/>
                </a:lnTo>
                <a:lnTo>
                  <a:pt x="756" y="85"/>
                </a:lnTo>
                <a:lnTo>
                  <a:pt x="763" y="85"/>
                </a:lnTo>
                <a:lnTo>
                  <a:pt x="770" y="85"/>
                </a:lnTo>
                <a:lnTo>
                  <a:pt x="770" y="92"/>
                </a:lnTo>
                <a:lnTo>
                  <a:pt x="763" y="99"/>
                </a:lnTo>
                <a:lnTo>
                  <a:pt x="763" y="106"/>
                </a:lnTo>
                <a:lnTo>
                  <a:pt x="763" y="99"/>
                </a:lnTo>
                <a:lnTo>
                  <a:pt x="770" y="99"/>
                </a:lnTo>
                <a:lnTo>
                  <a:pt x="777" y="92"/>
                </a:lnTo>
                <a:lnTo>
                  <a:pt x="777" y="99"/>
                </a:lnTo>
                <a:lnTo>
                  <a:pt x="784" y="99"/>
                </a:lnTo>
                <a:lnTo>
                  <a:pt x="784" y="85"/>
                </a:lnTo>
                <a:lnTo>
                  <a:pt x="791" y="85"/>
                </a:lnTo>
                <a:lnTo>
                  <a:pt x="798" y="85"/>
                </a:lnTo>
                <a:lnTo>
                  <a:pt x="791" y="106"/>
                </a:lnTo>
                <a:lnTo>
                  <a:pt x="784" y="106"/>
                </a:lnTo>
                <a:lnTo>
                  <a:pt x="777" y="106"/>
                </a:lnTo>
                <a:lnTo>
                  <a:pt x="777" y="127"/>
                </a:lnTo>
                <a:lnTo>
                  <a:pt x="763" y="134"/>
                </a:lnTo>
                <a:lnTo>
                  <a:pt x="756" y="155"/>
                </a:lnTo>
                <a:lnTo>
                  <a:pt x="749" y="141"/>
                </a:lnTo>
                <a:lnTo>
                  <a:pt x="756" y="127"/>
                </a:lnTo>
                <a:lnTo>
                  <a:pt x="749" y="106"/>
                </a:lnTo>
                <a:lnTo>
                  <a:pt x="741" y="99"/>
                </a:lnTo>
                <a:lnTo>
                  <a:pt x="727" y="92"/>
                </a:lnTo>
                <a:lnTo>
                  <a:pt x="720" y="85"/>
                </a:lnTo>
                <a:lnTo>
                  <a:pt x="706" y="85"/>
                </a:lnTo>
                <a:lnTo>
                  <a:pt x="699" y="92"/>
                </a:lnTo>
                <a:lnTo>
                  <a:pt x="692" y="99"/>
                </a:lnTo>
                <a:lnTo>
                  <a:pt x="678" y="99"/>
                </a:lnTo>
                <a:lnTo>
                  <a:pt x="671" y="106"/>
                </a:lnTo>
                <a:lnTo>
                  <a:pt x="664" y="120"/>
                </a:lnTo>
                <a:lnTo>
                  <a:pt x="664" y="148"/>
                </a:lnTo>
                <a:lnTo>
                  <a:pt x="664" y="176"/>
                </a:lnTo>
                <a:lnTo>
                  <a:pt x="657" y="190"/>
                </a:lnTo>
                <a:lnTo>
                  <a:pt x="650" y="205"/>
                </a:lnTo>
                <a:lnTo>
                  <a:pt x="629" y="205"/>
                </a:lnTo>
                <a:lnTo>
                  <a:pt x="621" y="198"/>
                </a:lnTo>
                <a:lnTo>
                  <a:pt x="607" y="212"/>
                </a:lnTo>
                <a:lnTo>
                  <a:pt x="600" y="212"/>
                </a:lnTo>
                <a:lnTo>
                  <a:pt x="586" y="212"/>
                </a:lnTo>
                <a:lnTo>
                  <a:pt x="579" y="205"/>
                </a:lnTo>
                <a:lnTo>
                  <a:pt x="565" y="190"/>
                </a:lnTo>
                <a:lnTo>
                  <a:pt x="558" y="176"/>
                </a:lnTo>
                <a:lnTo>
                  <a:pt x="544" y="169"/>
                </a:lnTo>
                <a:lnTo>
                  <a:pt x="537" y="183"/>
                </a:lnTo>
                <a:lnTo>
                  <a:pt x="523" y="190"/>
                </a:lnTo>
                <a:lnTo>
                  <a:pt x="516" y="190"/>
                </a:lnTo>
                <a:lnTo>
                  <a:pt x="516" y="212"/>
                </a:lnTo>
                <a:lnTo>
                  <a:pt x="516" y="240"/>
                </a:lnTo>
                <a:lnTo>
                  <a:pt x="502" y="240"/>
                </a:lnTo>
                <a:lnTo>
                  <a:pt x="487" y="240"/>
                </a:lnTo>
                <a:lnTo>
                  <a:pt x="480" y="240"/>
                </a:lnTo>
                <a:lnTo>
                  <a:pt x="466" y="240"/>
                </a:lnTo>
                <a:lnTo>
                  <a:pt x="459" y="247"/>
                </a:lnTo>
                <a:lnTo>
                  <a:pt x="459" y="275"/>
                </a:lnTo>
                <a:lnTo>
                  <a:pt x="445" y="275"/>
                </a:lnTo>
                <a:lnTo>
                  <a:pt x="431" y="275"/>
                </a:lnTo>
                <a:lnTo>
                  <a:pt x="424" y="289"/>
                </a:lnTo>
                <a:lnTo>
                  <a:pt x="417" y="303"/>
                </a:lnTo>
                <a:lnTo>
                  <a:pt x="403" y="325"/>
                </a:lnTo>
                <a:lnTo>
                  <a:pt x="410" y="346"/>
                </a:lnTo>
                <a:lnTo>
                  <a:pt x="403" y="374"/>
                </a:lnTo>
                <a:lnTo>
                  <a:pt x="389" y="395"/>
                </a:lnTo>
                <a:lnTo>
                  <a:pt x="382" y="409"/>
                </a:lnTo>
                <a:lnTo>
                  <a:pt x="374" y="430"/>
                </a:lnTo>
                <a:lnTo>
                  <a:pt x="360" y="437"/>
                </a:lnTo>
                <a:lnTo>
                  <a:pt x="353" y="508"/>
                </a:lnTo>
                <a:lnTo>
                  <a:pt x="339" y="536"/>
                </a:lnTo>
                <a:lnTo>
                  <a:pt x="332" y="557"/>
                </a:lnTo>
                <a:lnTo>
                  <a:pt x="339" y="572"/>
                </a:lnTo>
                <a:lnTo>
                  <a:pt x="339" y="600"/>
                </a:lnTo>
                <a:lnTo>
                  <a:pt x="325" y="607"/>
                </a:lnTo>
                <a:lnTo>
                  <a:pt x="318" y="600"/>
                </a:lnTo>
                <a:lnTo>
                  <a:pt x="304" y="607"/>
                </a:lnTo>
                <a:lnTo>
                  <a:pt x="290" y="614"/>
                </a:lnTo>
                <a:lnTo>
                  <a:pt x="276" y="635"/>
                </a:lnTo>
                <a:lnTo>
                  <a:pt x="269" y="656"/>
                </a:lnTo>
                <a:lnTo>
                  <a:pt x="276" y="677"/>
                </a:lnTo>
                <a:lnTo>
                  <a:pt x="269" y="706"/>
                </a:lnTo>
                <a:lnTo>
                  <a:pt x="269" y="727"/>
                </a:lnTo>
                <a:lnTo>
                  <a:pt x="269" y="755"/>
                </a:lnTo>
                <a:lnTo>
                  <a:pt x="269" y="783"/>
                </a:lnTo>
                <a:lnTo>
                  <a:pt x="290" y="812"/>
                </a:lnTo>
                <a:lnTo>
                  <a:pt x="283" y="840"/>
                </a:lnTo>
                <a:lnTo>
                  <a:pt x="269" y="847"/>
                </a:lnTo>
                <a:lnTo>
                  <a:pt x="276" y="882"/>
                </a:lnTo>
                <a:lnTo>
                  <a:pt x="269" y="910"/>
                </a:lnTo>
                <a:lnTo>
                  <a:pt x="269" y="932"/>
                </a:lnTo>
                <a:lnTo>
                  <a:pt x="255" y="939"/>
                </a:lnTo>
                <a:lnTo>
                  <a:pt x="240" y="960"/>
                </a:lnTo>
                <a:lnTo>
                  <a:pt x="240" y="988"/>
                </a:lnTo>
                <a:lnTo>
                  <a:pt x="233" y="1016"/>
                </a:lnTo>
                <a:lnTo>
                  <a:pt x="226" y="1023"/>
                </a:lnTo>
                <a:lnTo>
                  <a:pt x="226" y="1002"/>
                </a:lnTo>
                <a:lnTo>
                  <a:pt x="219" y="1002"/>
                </a:lnTo>
                <a:lnTo>
                  <a:pt x="205" y="995"/>
                </a:lnTo>
                <a:lnTo>
                  <a:pt x="205" y="960"/>
                </a:lnTo>
                <a:lnTo>
                  <a:pt x="205" y="953"/>
                </a:lnTo>
                <a:lnTo>
                  <a:pt x="205" y="946"/>
                </a:lnTo>
                <a:lnTo>
                  <a:pt x="205" y="939"/>
                </a:lnTo>
                <a:lnTo>
                  <a:pt x="205" y="939"/>
                </a:lnTo>
                <a:lnTo>
                  <a:pt x="198" y="939"/>
                </a:lnTo>
                <a:lnTo>
                  <a:pt x="198" y="953"/>
                </a:lnTo>
                <a:lnTo>
                  <a:pt x="198" y="960"/>
                </a:lnTo>
                <a:lnTo>
                  <a:pt x="198" y="967"/>
                </a:lnTo>
                <a:lnTo>
                  <a:pt x="198" y="967"/>
                </a:lnTo>
                <a:lnTo>
                  <a:pt x="198" y="960"/>
                </a:lnTo>
                <a:lnTo>
                  <a:pt x="191" y="953"/>
                </a:lnTo>
                <a:lnTo>
                  <a:pt x="191" y="953"/>
                </a:lnTo>
                <a:lnTo>
                  <a:pt x="191" y="960"/>
                </a:lnTo>
                <a:lnTo>
                  <a:pt x="191" y="967"/>
                </a:lnTo>
                <a:lnTo>
                  <a:pt x="191" y="981"/>
                </a:lnTo>
                <a:lnTo>
                  <a:pt x="191" y="995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066000" y="3044880"/>
            <a:ext cx="187200" cy="190440"/>
          </a:xfrm>
          <a:custGeom>
            <a:avLst/>
            <a:gdLst/>
            <a:ahLst/>
            <a:rect l="l" t="t" r="r" b="b"/>
            <a:pathLst>
              <a:path w="105" h="120">
                <a:moveTo>
                  <a:pt x="35" y="29"/>
                </a:moveTo>
                <a:lnTo>
                  <a:pt x="35" y="29"/>
                </a:lnTo>
                <a:lnTo>
                  <a:pt x="28" y="36"/>
                </a:lnTo>
                <a:lnTo>
                  <a:pt x="21" y="43"/>
                </a:lnTo>
                <a:lnTo>
                  <a:pt x="14" y="43"/>
                </a:lnTo>
                <a:lnTo>
                  <a:pt x="14" y="50"/>
                </a:lnTo>
                <a:lnTo>
                  <a:pt x="0" y="57"/>
                </a:lnTo>
                <a:lnTo>
                  <a:pt x="14" y="71"/>
                </a:lnTo>
                <a:lnTo>
                  <a:pt x="14" y="85"/>
                </a:lnTo>
                <a:lnTo>
                  <a:pt x="21" y="92"/>
                </a:lnTo>
                <a:lnTo>
                  <a:pt x="35" y="85"/>
                </a:lnTo>
                <a:lnTo>
                  <a:pt x="42" y="78"/>
                </a:lnTo>
                <a:lnTo>
                  <a:pt x="56" y="78"/>
                </a:lnTo>
                <a:lnTo>
                  <a:pt x="63" y="78"/>
                </a:lnTo>
                <a:lnTo>
                  <a:pt x="70" y="92"/>
                </a:lnTo>
                <a:lnTo>
                  <a:pt x="70" y="99"/>
                </a:lnTo>
                <a:lnTo>
                  <a:pt x="70" y="106"/>
                </a:lnTo>
                <a:lnTo>
                  <a:pt x="70" y="106"/>
                </a:lnTo>
                <a:lnTo>
                  <a:pt x="70" y="113"/>
                </a:lnTo>
                <a:lnTo>
                  <a:pt x="70" y="120"/>
                </a:lnTo>
                <a:lnTo>
                  <a:pt x="70" y="120"/>
                </a:lnTo>
                <a:lnTo>
                  <a:pt x="70" y="120"/>
                </a:lnTo>
                <a:lnTo>
                  <a:pt x="84" y="120"/>
                </a:lnTo>
                <a:lnTo>
                  <a:pt x="84" y="106"/>
                </a:lnTo>
                <a:lnTo>
                  <a:pt x="98" y="113"/>
                </a:lnTo>
                <a:lnTo>
                  <a:pt x="105" y="106"/>
                </a:lnTo>
                <a:lnTo>
                  <a:pt x="105" y="106"/>
                </a:lnTo>
                <a:lnTo>
                  <a:pt x="98" y="92"/>
                </a:lnTo>
                <a:lnTo>
                  <a:pt x="98" y="85"/>
                </a:lnTo>
                <a:lnTo>
                  <a:pt x="98" y="92"/>
                </a:lnTo>
                <a:lnTo>
                  <a:pt x="105" y="99"/>
                </a:lnTo>
                <a:lnTo>
                  <a:pt x="105" y="92"/>
                </a:lnTo>
                <a:lnTo>
                  <a:pt x="105" y="78"/>
                </a:lnTo>
                <a:lnTo>
                  <a:pt x="105" y="78"/>
                </a:lnTo>
                <a:lnTo>
                  <a:pt x="91" y="78"/>
                </a:lnTo>
                <a:lnTo>
                  <a:pt x="98" y="71"/>
                </a:lnTo>
                <a:lnTo>
                  <a:pt x="105" y="57"/>
                </a:lnTo>
                <a:lnTo>
                  <a:pt x="98" y="43"/>
                </a:lnTo>
                <a:lnTo>
                  <a:pt x="98" y="29"/>
                </a:lnTo>
                <a:lnTo>
                  <a:pt x="91" y="22"/>
                </a:lnTo>
                <a:lnTo>
                  <a:pt x="84" y="22"/>
                </a:lnTo>
                <a:lnTo>
                  <a:pt x="70" y="22"/>
                </a:lnTo>
                <a:lnTo>
                  <a:pt x="63" y="22"/>
                </a:lnTo>
                <a:lnTo>
                  <a:pt x="56" y="22"/>
                </a:lnTo>
                <a:lnTo>
                  <a:pt x="56" y="29"/>
                </a:lnTo>
                <a:lnTo>
                  <a:pt x="56" y="22"/>
                </a:lnTo>
                <a:lnTo>
                  <a:pt x="63" y="15"/>
                </a:lnTo>
                <a:lnTo>
                  <a:pt x="63" y="15"/>
                </a:lnTo>
                <a:lnTo>
                  <a:pt x="56" y="7"/>
                </a:lnTo>
                <a:lnTo>
                  <a:pt x="56" y="0"/>
                </a:lnTo>
                <a:lnTo>
                  <a:pt x="49" y="0"/>
                </a:lnTo>
                <a:lnTo>
                  <a:pt x="49" y="0"/>
                </a:lnTo>
                <a:lnTo>
                  <a:pt x="49" y="7"/>
                </a:lnTo>
                <a:lnTo>
                  <a:pt x="49" y="7"/>
                </a:lnTo>
                <a:lnTo>
                  <a:pt x="42" y="7"/>
                </a:lnTo>
                <a:lnTo>
                  <a:pt x="42" y="15"/>
                </a:lnTo>
                <a:lnTo>
                  <a:pt x="42" y="22"/>
                </a:lnTo>
                <a:lnTo>
                  <a:pt x="42" y="29"/>
                </a:lnTo>
                <a:lnTo>
                  <a:pt x="35" y="29"/>
                </a:lnTo>
                <a:lnTo>
                  <a:pt x="35" y="29"/>
                </a:lnTo>
                <a:close/>
              </a:path>
            </a:pathLst>
          </a:custGeom>
          <a:solidFill>
            <a:srgbClr val="c6f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8202600" y="1787400"/>
          <a:ext cx="990720" cy="914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202600" y="178740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" name=""/>
          <p:cNvGraphicFramePr/>
          <p:nvPr/>
        </p:nvGraphicFramePr>
        <p:xfrm>
          <a:off x="7124760" y="2438280"/>
          <a:ext cx="990720" cy="9144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124760" y="243828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9" name=""/>
          <p:cNvGraphicFramePr/>
          <p:nvPr/>
        </p:nvGraphicFramePr>
        <p:xfrm>
          <a:off x="8069400" y="2846520"/>
          <a:ext cx="990360" cy="9144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8069400" y="2846520"/>
                    <a:ext cx="99036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" name=""/>
          <p:cNvGraphicFramePr/>
          <p:nvPr/>
        </p:nvGraphicFramePr>
        <p:xfrm>
          <a:off x="7313760" y="3191040"/>
          <a:ext cx="990360" cy="9144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7313760" y="3191040"/>
                    <a:ext cx="99036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" name=""/>
          <p:cNvGraphicFramePr/>
          <p:nvPr/>
        </p:nvGraphicFramePr>
        <p:xfrm>
          <a:off x="6886440" y="3033720"/>
          <a:ext cx="800280" cy="72396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6886440" y="3033720"/>
                    <a:ext cx="800280" cy="72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" name=""/>
          <p:cNvGraphicFramePr/>
          <p:nvPr/>
        </p:nvGraphicFramePr>
        <p:xfrm>
          <a:off x="8110440" y="3722760"/>
          <a:ext cx="990720" cy="91440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8110440" y="372276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7" name=""/>
          <p:cNvGraphicFramePr/>
          <p:nvPr/>
        </p:nvGraphicFramePr>
        <p:xfrm>
          <a:off x="7691400" y="3471840"/>
          <a:ext cx="952560" cy="91440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7691400" y="3471840"/>
                    <a:ext cx="95256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" name=""/>
          <p:cNvGraphicFramePr/>
          <p:nvPr/>
        </p:nvGraphicFramePr>
        <p:xfrm>
          <a:off x="9183600" y="4635360"/>
          <a:ext cx="990720" cy="91440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9183600" y="463536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" name=""/>
          <p:cNvGraphicFramePr/>
          <p:nvPr/>
        </p:nvGraphicFramePr>
        <p:xfrm>
          <a:off x="7439040" y="3924360"/>
          <a:ext cx="685800" cy="102852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7439040" y="3924360"/>
                    <a:ext cx="685800" cy="102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3" name=""/>
          <p:cNvGraphicFramePr/>
          <p:nvPr/>
        </p:nvGraphicFramePr>
        <p:xfrm>
          <a:off x="5191200" y="4362480"/>
          <a:ext cx="990360" cy="914400"/>
        </p:xfrm>
        <a:graphic>
          <a:graphicData uri="http://schemas.openxmlformats.org/presentationml/2006/ole">
            <p:oleObj r:id="rId23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4"/>
                  <a:stretch/>
                </p:blipFill>
                <p:spPr>
                  <a:xfrm>
                    <a:off x="5191200" y="4362480"/>
                    <a:ext cx="99036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5" name=""/>
          <p:cNvGraphicFramePr/>
          <p:nvPr/>
        </p:nvGraphicFramePr>
        <p:xfrm>
          <a:off x="5776920" y="4390920"/>
          <a:ext cx="990720" cy="914400"/>
        </p:xfrm>
        <a:graphic>
          <a:graphicData uri="http://schemas.openxmlformats.org/presentationml/2006/ole">
            <p:oleObj r:id="rId25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6"/>
                  <a:stretch/>
                </p:blipFill>
                <p:spPr>
                  <a:xfrm>
                    <a:off x="5776920" y="439092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7" name=""/>
          <p:cNvGraphicFramePr/>
          <p:nvPr/>
        </p:nvGraphicFramePr>
        <p:xfrm>
          <a:off x="6438960" y="3909960"/>
          <a:ext cx="990720" cy="914400"/>
        </p:xfrm>
        <a:graphic>
          <a:graphicData uri="http://schemas.openxmlformats.org/presentationml/2006/ole">
            <p:oleObj r:id="rId27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8"/>
                  <a:stretch/>
                </p:blipFill>
                <p:spPr>
                  <a:xfrm>
                    <a:off x="6438960" y="390996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" name=""/>
          <p:cNvGraphicFramePr/>
          <p:nvPr/>
        </p:nvGraphicFramePr>
        <p:xfrm>
          <a:off x="6780240" y="3740040"/>
          <a:ext cx="914400" cy="914400"/>
        </p:xfrm>
        <a:graphic>
          <a:graphicData uri="http://schemas.openxmlformats.org/presentationml/2006/ole">
            <p:oleObj r:id="rId29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30"/>
                  <a:stretch/>
                </p:blipFill>
                <p:spPr>
                  <a:xfrm>
                    <a:off x="6780240" y="3740040"/>
                    <a:ext cx="9144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4940280" y="5977080"/>
            <a:ext cx="25246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IEA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Information (1998)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Wood MacKenzie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6028200" y="914400"/>
            <a:ext cx="3117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Prices for Industry 1998 (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¢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/KWh)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2533680" y="272880"/>
            <a:ext cx="5199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Electricity Market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968720" y="1163520"/>
            <a:ext cx="5040360" cy="47386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8370720" y="4938840"/>
            <a:ext cx="250920" cy="212760"/>
          </a:xfrm>
          <a:custGeom>
            <a:avLst/>
            <a:gdLst/>
            <a:ahLst/>
            <a:rect l="l" t="t" r="r" b="b"/>
            <a:pathLst>
              <a:path w="141" h="134">
                <a:moveTo>
                  <a:pt x="99" y="0"/>
                </a:moveTo>
                <a:lnTo>
                  <a:pt x="99" y="7"/>
                </a:lnTo>
                <a:lnTo>
                  <a:pt x="127" y="28"/>
                </a:lnTo>
                <a:lnTo>
                  <a:pt x="134" y="57"/>
                </a:lnTo>
                <a:lnTo>
                  <a:pt x="141" y="78"/>
                </a:lnTo>
                <a:lnTo>
                  <a:pt x="134" y="78"/>
                </a:lnTo>
                <a:lnTo>
                  <a:pt x="120" y="99"/>
                </a:lnTo>
                <a:lnTo>
                  <a:pt x="99" y="99"/>
                </a:lnTo>
                <a:lnTo>
                  <a:pt x="78" y="106"/>
                </a:lnTo>
                <a:lnTo>
                  <a:pt x="71" y="120"/>
                </a:lnTo>
                <a:lnTo>
                  <a:pt x="49" y="127"/>
                </a:lnTo>
                <a:lnTo>
                  <a:pt x="35" y="127"/>
                </a:lnTo>
                <a:lnTo>
                  <a:pt x="35" y="134"/>
                </a:lnTo>
                <a:lnTo>
                  <a:pt x="21" y="127"/>
                </a:lnTo>
                <a:lnTo>
                  <a:pt x="14" y="113"/>
                </a:lnTo>
                <a:lnTo>
                  <a:pt x="0" y="92"/>
                </a:lnTo>
                <a:lnTo>
                  <a:pt x="0" y="71"/>
                </a:lnTo>
                <a:lnTo>
                  <a:pt x="0" y="57"/>
                </a:lnTo>
                <a:lnTo>
                  <a:pt x="0" y="43"/>
                </a:lnTo>
                <a:lnTo>
                  <a:pt x="7" y="43"/>
                </a:lnTo>
                <a:lnTo>
                  <a:pt x="7" y="21"/>
                </a:lnTo>
                <a:lnTo>
                  <a:pt x="28" y="7"/>
                </a:lnTo>
                <a:lnTo>
                  <a:pt x="28" y="14"/>
                </a:lnTo>
                <a:lnTo>
                  <a:pt x="42" y="14"/>
                </a:lnTo>
                <a:lnTo>
                  <a:pt x="42" y="0"/>
                </a:lnTo>
                <a:lnTo>
                  <a:pt x="56" y="7"/>
                </a:lnTo>
                <a:lnTo>
                  <a:pt x="71" y="0"/>
                </a:lnTo>
                <a:lnTo>
                  <a:pt x="78" y="0"/>
                </a:lnTo>
                <a:lnTo>
                  <a:pt x="92" y="0"/>
                </a:lnTo>
                <a:lnTo>
                  <a:pt x="99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7967520" y="4894200"/>
            <a:ext cx="49320" cy="11160"/>
          </a:xfrm>
          <a:custGeom>
            <a:avLst/>
            <a:gdLst/>
            <a:ahLst/>
            <a:rect l="l" t="t" r="r" b="b"/>
            <a:pathLst>
              <a:path w="28" h="7">
                <a:moveTo>
                  <a:pt x="0" y="0"/>
                </a:moveTo>
                <a:lnTo>
                  <a:pt x="7" y="0"/>
                </a:lnTo>
                <a:lnTo>
                  <a:pt x="21" y="0"/>
                </a:lnTo>
                <a:lnTo>
                  <a:pt x="28" y="0"/>
                </a:lnTo>
                <a:lnTo>
                  <a:pt x="28" y="7"/>
                </a:lnTo>
                <a:lnTo>
                  <a:pt x="21" y="7"/>
                </a:lnTo>
                <a:lnTo>
                  <a:pt x="21" y="7"/>
                </a:ln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753320" y="4614840"/>
            <a:ext cx="2376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0"/>
                </a:moveTo>
                <a:lnTo>
                  <a:pt x="7" y="0"/>
                </a:lnTo>
                <a:lnTo>
                  <a:pt x="7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740720" y="4614840"/>
            <a:ext cx="12600" cy="66600"/>
          </a:xfrm>
          <a:custGeom>
            <a:avLst/>
            <a:gdLst/>
            <a:ahLst/>
            <a:rect l="l" t="t" r="r" b="b"/>
            <a:pathLst>
              <a:path w="7" h="4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7" y="42"/>
                </a:lnTo>
                <a:lnTo>
                  <a:pt x="7" y="42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942320" y="4838760"/>
            <a:ext cx="49320" cy="22320"/>
          </a:xfrm>
          <a:custGeom>
            <a:avLst/>
            <a:gdLst/>
            <a:ahLst/>
            <a:rect l="l" t="t" r="r" b="b"/>
            <a:pathLst>
              <a:path w="28" h="14">
                <a:moveTo>
                  <a:pt x="0" y="7"/>
                </a:moveTo>
                <a:lnTo>
                  <a:pt x="7" y="0"/>
                </a:lnTo>
                <a:lnTo>
                  <a:pt x="7" y="0"/>
                </a:lnTo>
                <a:lnTo>
                  <a:pt x="21" y="7"/>
                </a:lnTo>
                <a:lnTo>
                  <a:pt x="21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21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777080" y="3303720"/>
            <a:ext cx="25560" cy="33120"/>
          </a:xfrm>
          <a:custGeom>
            <a:avLst/>
            <a:gdLst/>
            <a:ahLst/>
            <a:rect l="l" t="t" r="r" b="b"/>
            <a:pathLst>
              <a:path w="14" h="21">
                <a:moveTo>
                  <a:pt x="14" y="21"/>
                </a:moveTo>
                <a:lnTo>
                  <a:pt x="14" y="21"/>
                </a:lnTo>
                <a:lnTo>
                  <a:pt x="14" y="14"/>
                </a:lnTo>
                <a:lnTo>
                  <a:pt x="7" y="7"/>
                </a:lnTo>
                <a:lnTo>
                  <a:pt x="0" y="0"/>
                </a:lnTo>
                <a:lnTo>
                  <a:pt x="0" y="14"/>
                </a:lnTo>
                <a:lnTo>
                  <a:pt x="7" y="21"/>
                </a:lnTo>
                <a:lnTo>
                  <a:pt x="7" y="21"/>
                </a:lnTo>
                <a:lnTo>
                  <a:pt x="14" y="21"/>
                </a:lnTo>
                <a:lnTo>
                  <a:pt x="14" y="21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7475400" y="3314880"/>
            <a:ext cx="25560" cy="55440"/>
          </a:xfrm>
          <a:custGeom>
            <a:avLst/>
            <a:gdLst/>
            <a:ahLst/>
            <a:rect l="l" t="t" r="r" b="b"/>
            <a:pathLst>
              <a:path w="14" h="35">
                <a:moveTo>
                  <a:pt x="14" y="7"/>
                </a:move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14" y="28"/>
                </a:lnTo>
                <a:lnTo>
                  <a:pt x="7" y="28"/>
                </a:lnTo>
                <a:lnTo>
                  <a:pt x="7" y="28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413480" y="3246480"/>
            <a:ext cx="87480" cy="79200"/>
          </a:xfrm>
          <a:custGeom>
            <a:avLst/>
            <a:gdLst/>
            <a:ahLst/>
            <a:rect l="l" t="t" r="r" b="b"/>
            <a:pathLst>
              <a:path w="49" h="50">
                <a:moveTo>
                  <a:pt x="14" y="8"/>
                </a:moveTo>
                <a:lnTo>
                  <a:pt x="14" y="8"/>
                </a:lnTo>
                <a:lnTo>
                  <a:pt x="21" y="8"/>
                </a:lnTo>
                <a:lnTo>
                  <a:pt x="21" y="8"/>
                </a:lnTo>
                <a:lnTo>
                  <a:pt x="21" y="8"/>
                </a:lnTo>
                <a:lnTo>
                  <a:pt x="28" y="8"/>
                </a:lnTo>
                <a:lnTo>
                  <a:pt x="28" y="8"/>
                </a:lnTo>
                <a:lnTo>
                  <a:pt x="35" y="8"/>
                </a:lnTo>
                <a:lnTo>
                  <a:pt x="35" y="8"/>
                </a:lnTo>
                <a:lnTo>
                  <a:pt x="35" y="15"/>
                </a:lnTo>
                <a:lnTo>
                  <a:pt x="35" y="15"/>
                </a:lnTo>
                <a:lnTo>
                  <a:pt x="35" y="8"/>
                </a:lnTo>
                <a:lnTo>
                  <a:pt x="35" y="8"/>
                </a:lnTo>
                <a:lnTo>
                  <a:pt x="35" y="0"/>
                </a:lnTo>
                <a:lnTo>
                  <a:pt x="35" y="8"/>
                </a:lnTo>
                <a:lnTo>
                  <a:pt x="42" y="8"/>
                </a:lnTo>
                <a:lnTo>
                  <a:pt x="42" y="8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22"/>
                </a:lnTo>
                <a:lnTo>
                  <a:pt x="42" y="22"/>
                </a:lnTo>
                <a:lnTo>
                  <a:pt x="42" y="29"/>
                </a:lnTo>
                <a:lnTo>
                  <a:pt x="42" y="29"/>
                </a:lnTo>
                <a:lnTo>
                  <a:pt x="42" y="29"/>
                </a:lnTo>
                <a:lnTo>
                  <a:pt x="49" y="29"/>
                </a:lnTo>
                <a:lnTo>
                  <a:pt x="49" y="36"/>
                </a:lnTo>
                <a:lnTo>
                  <a:pt x="49" y="36"/>
                </a:lnTo>
                <a:lnTo>
                  <a:pt x="42" y="43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35" y="50"/>
                </a:lnTo>
                <a:lnTo>
                  <a:pt x="35" y="50"/>
                </a:lnTo>
                <a:lnTo>
                  <a:pt x="35" y="50"/>
                </a:lnTo>
                <a:lnTo>
                  <a:pt x="28" y="50"/>
                </a:lnTo>
                <a:lnTo>
                  <a:pt x="28" y="50"/>
                </a:lnTo>
                <a:lnTo>
                  <a:pt x="28" y="50"/>
                </a:lnTo>
                <a:lnTo>
                  <a:pt x="21" y="43"/>
                </a:lnTo>
                <a:lnTo>
                  <a:pt x="21" y="43"/>
                </a:lnTo>
                <a:lnTo>
                  <a:pt x="21" y="43"/>
                </a:lnTo>
                <a:lnTo>
                  <a:pt x="21" y="50"/>
                </a:lnTo>
                <a:lnTo>
                  <a:pt x="14" y="50"/>
                </a:lnTo>
                <a:lnTo>
                  <a:pt x="14" y="43"/>
                </a:lnTo>
                <a:lnTo>
                  <a:pt x="21" y="43"/>
                </a:lnTo>
                <a:lnTo>
                  <a:pt x="21" y="43"/>
                </a:lnTo>
                <a:lnTo>
                  <a:pt x="21" y="43"/>
                </a:lnTo>
                <a:lnTo>
                  <a:pt x="14" y="43"/>
                </a:lnTo>
                <a:lnTo>
                  <a:pt x="14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7" y="29"/>
                </a:lnTo>
                <a:lnTo>
                  <a:pt x="7" y="29"/>
                </a:lnTo>
                <a:lnTo>
                  <a:pt x="0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8"/>
                </a:lnTo>
                <a:lnTo>
                  <a:pt x="7" y="8"/>
                </a:lnTo>
                <a:lnTo>
                  <a:pt x="7" y="15"/>
                </a:lnTo>
                <a:lnTo>
                  <a:pt x="7" y="15"/>
                </a:lnTo>
                <a:lnTo>
                  <a:pt x="7" y="15"/>
                </a:lnTo>
                <a:lnTo>
                  <a:pt x="14" y="15"/>
                </a:lnTo>
                <a:lnTo>
                  <a:pt x="14" y="8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7513560" y="3336840"/>
            <a:ext cx="4932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7"/>
                </a:lnTo>
                <a:lnTo>
                  <a:pt x="21" y="7"/>
                </a:lnTo>
                <a:lnTo>
                  <a:pt x="21" y="7"/>
                </a:lnTo>
                <a:lnTo>
                  <a:pt x="21" y="7"/>
                </a:lnTo>
                <a:lnTo>
                  <a:pt x="21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21"/>
                </a:lnTo>
                <a:lnTo>
                  <a:pt x="28" y="21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14" y="28"/>
                </a:lnTo>
                <a:lnTo>
                  <a:pt x="14" y="28"/>
                </a:lnTo>
                <a:lnTo>
                  <a:pt x="14" y="28"/>
                </a:lnTo>
                <a:lnTo>
                  <a:pt x="7" y="28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7" y="7"/>
                </a:lnTo>
                <a:lnTo>
                  <a:pt x="7" y="0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562880" y="3348000"/>
            <a:ext cx="25200" cy="44640"/>
          </a:xfrm>
          <a:custGeom>
            <a:avLst/>
            <a:gdLst/>
            <a:ahLst/>
            <a:rect l="l" t="t" r="r" b="b"/>
            <a:pathLst>
              <a:path w="14" h="28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7" y="21"/>
                </a:lnTo>
                <a:lnTo>
                  <a:pt x="7" y="21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429240" y="2205000"/>
            <a:ext cx="2556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4" y="7"/>
                </a:move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6429240" y="2271600"/>
            <a:ext cx="12960" cy="34920"/>
          </a:xfrm>
          <a:custGeom>
            <a:avLst/>
            <a:gdLst/>
            <a:ahLst/>
            <a:rect l="l" t="t" r="r" b="b"/>
            <a:pathLst>
              <a:path w="7" h="22">
                <a:moveTo>
                  <a:pt x="7" y="7"/>
                </a:move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0" y="22"/>
                </a:lnTo>
                <a:lnTo>
                  <a:pt x="7" y="22"/>
                </a:lnTo>
                <a:lnTo>
                  <a:pt x="7" y="22"/>
                </a:lnTo>
                <a:lnTo>
                  <a:pt x="7" y="15"/>
                </a:lnTo>
                <a:lnTo>
                  <a:pt x="7" y="15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6454800" y="2249640"/>
            <a:ext cx="12600" cy="2196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7"/>
                </a:move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6478560" y="2193840"/>
            <a:ext cx="1584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7"/>
                </a:moveTo>
                <a:lnTo>
                  <a:pt x="8" y="7"/>
                </a:lnTo>
                <a:lnTo>
                  <a:pt x="8" y="7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8" y="14"/>
                </a:lnTo>
                <a:lnTo>
                  <a:pt x="8" y="14"/>
                </a:lnTo>
                <a:lnTo>
                  <a:pt x="8" y="7"/>
                </a:lnTo>
                <a:lnTo>
                  <a:pt x="8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467400" y="2193840"/>
            <a:ext cx="11160" cy="33480"/>
          </a:xfrm>
          <a:custGeom>
            <a:avLst/>
            <a:gdLst/>
            <a:ahLst/>
            <a:rect l="l" t="t" r="r" b="b"/>
            <a:pathLst>
              <a:path w="7" h="21">
                <a:moveTo>
                  <a:pt x="7" y="21"/>
                </a:move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442200" y="2193840"/>
            <a:ext cx="25200" cy="44640"/>
          </a:xfrm>
          <a:custGeom>
            <a:avLst/>
            <a:gdLst/>
            <a:ahLst/>
            <a:rect l="l" t="t" r="r" b="b"/>
            <a:pathLst>
              <a:path w="14" h="28">
                <a:moveTo>
                  <a:pt x="14" y="28"/>
                </a:move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14" y="14"/>
                </a:lnTo>
                <a:lnTo>
                  <a:pt x="14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14" y="28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8296200" y="2630520"/>
            <a:ext cx="2376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7" y="21"/>
                </a:moveTo>
                <a:lnTo>
                  <a:pt x="14" y="21"/>
                </a:lnTo>
                <a:lnTo>
                  <a:pt x="14" y="14"/>
                </a:lnTo>
                <a:lnTo>
                  <a:pt x="14" y="0"/>
                </a:lnTo>
                <a:lnTo>
                  <a:pt x="14" y="0"/>
                </a:lnTo>
                <a:lnTo>
                  <a:pt x="7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8118360" y="2630520"/>
            <a:ext cx="25560" cy="57240"/>
          </a:xfrm>
          <a:custGeom>
            <a:avLst/>
            <a:gdLst/>
            <a:ahLst/>
            <a:rect l="l" t="t" r="r" b="b"/>
            <a:pathLst>
              <a:path w="14" h="36">
                <a:moveTo>
                  <a:pt x="14" y="0"/>
                </a:moveTo>
                <a:lnTo>
                  <a:pt x="7" y="0"/>
                </a:lnTo>
                <a:lnTo>
                  <a:pt x="7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0" y="28"/>
                </a:lnTo>
                <a:lnTo>
                  <a:pt x="7" y="28"/>
                </a:lnTo>
                <a:lnTo>
                  <a:pt x="14" y="36"/>
                </a:lnTo>
                <a:lnTo>
                  <a:pt x="14" y="28"/>
                </a:lnTo>
                <a:lnTo>
                  <a:pt x="14" y="28"/>
                </a:lnTo>
                <a:lnTo>
                  <a:pt x="7" y="21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11520" bIns="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8244000" y="2641680"/>
            <a:ext cx="1260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7" y="7"/>
                </a:move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7666200" y="3381480"/>
            <a:ext cx="36360" cy="55440"/>
          </a:xfrm>
          <a:custGeom>
            <a:avLst/>
            <a:gdLst/>
            <a:ahLst/>
            <a:rect l="l" t="t" r="r" b="b"/>
            <a:pathLst>
              <a:path w="21" h="35">
                <a:moveTo>
                  <a:pt x="21" y="21"/>
                </a:moveTo>
                <a:lnTo>
                  <a:pt x="21" y="21"/>
                </a:lnTo>
                <a:lnTo>
                  <a:pt x="21" y="21"/>
                </a:lnTo>
                <a:lnTo>
                  <a:pt x="21" y="28"/>
                </a:lnTo>
                <a:lnTo>
                  <a:pt x="21" y="35"/>
                </a:lnTo>
                <a:lnTo>
                  <a:pt x="14" y="28"/>
                </a:lnTo>
                <a:lnTo>
                  <a:pt x="14" y="28"/>
                </a:lnTo>
                <a:lnTo>
                  <a:pt x="7" y="35"/>
                </a:lnTo>
                <a:lnTo>
                  <a:pt x="0" y="35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14" y="7"/>
                </a:lnTo>
                <a:lnTo>
                  <a:pt x="21" y="7"/>
                </a:lnTo>
                <a:lnTo>
                  <a:pt x="21" y="21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8296200" y="5297400"/>
            <a:ext cx="49320" cy="55800"/>
          </a:xfrm>
          <a:custGeom>
            <a:avLst/>
            <a:gdLst/>
            <a:ahLst/>
            <a:rect l="l" t="t" r="r" b="b"/>
            <a:pathLst>
              <a:path w="28" h="35">
                <a:moveTo>
                  <a:pt x="28" y="28"/>
                </a:moveTo>
                <a:lnTo>
                  <a:pt x="28" y="28"/>
                </a:lnTo>
                <a:lnTo>
                  <a:pt x="21" y="14"/>
                </a:lnTo>
                <a:lnTo>
                  <a:pt x="14" y="7"/>
                </a:lnTo>
                <a:lnTo>
                  <a:pt x="14" y="0"/>
                </a:lnTo>
                <a:lnTo>
                  <a:pt x="0" y="7"/>
                </a:lnTo>
                <a:lnTo>
                  <a:pt x="14" y="28"/>
                </a:lnTo>
                <a:lnTo>
                  <a:pt x="21" y="35"/>
                </a:lnTo>
                <a:lnTo>
                  <a:pt x="28" y="28"/>
                </a:lnTo>
                <a:lnTo>
                  <a:pt x="28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8396280" y="5465880"/>
            <a:ext cx="38160" cy="44280"/>
          </a:xfrm>
          <a:custGeom>
            <a:avLst/>
            <a:gdLst/>
            <a:ahLst/>
            <a:rect l="l" t="t" r="r" b="b"/>
            <a:pathLst>
              <a:path w="21" h="28">
                <a:moveTo>
                  <a:pt x="21" y="28"/>
                </a:moveTo>
                <a:lnTo>
                  <a:pt x="21" y="21"/>
                </a:lnTo>
                <a:lnTo>
                  <a:pt x="14" y="14"/>
                </a:lnTo>
                <a:lnTo>
                  <a:pt x="14" y="0"/>
                </a:lnTo>
                <a:lnTo>
                  <a:pt x="7" y="7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21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8951760" y="5565600"/>
            <a:ext cx="24120" cy="35280"/>
          </a:xfrm>
          <a:custGeom>
            <a:avLst/>
            <a:gdLst/>
            <a:ahLst/>
            <a:rect l="l" t="t" r="r" b="b"/>
            <a:pathLst>
              <a:path w="14" h="22">
                <a:moveTo>
                  <a:pt x="7" y="22"/>
                </a:moveTo>
                <a:lnTo>
                  <a:pt x="14" y="22"/>
                </a:lnTo>
                <a:lnTo>
                  <a:pt x="14" y="0"/>
                </a:ln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0" y="22"/>
                </a:lnTo>
                <a:lnTo>
                  <a:pt x="7" y="22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520" bIns="-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8862840" y="5477040"/>
            <a:ext cx="36720" cy="33120"/>
          </a:xfrm>
          <a:custGeom>
            <a:avLst/>
            <a:gdLst/>
            <a:ahLst/>
            <a:rect l="l" t="t" r="r" b="b"/>
            <a:pathLst>
              <a:path w="21" h="21">
                <a:moveTo>
                  <a:pt x="21" y="21"/>
                </a:moveTo>
                <a:lnTo>
                  <a:pt x="21" y="21"/>
                </a:lnTo>
                <a:lnTo>
                  <a:pt x="21" y="14"/>
                </a:lnTo>
                <a:lnTo>
                  <a:pt x="14" y="7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7" y="14"/>
                </a:lnTo>
                <a:lnTo>
                  <a:pt x="14" y="21"/>
                </a:lnTo>
                <a:lnTo>
                  <a:pt x="21" y="21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962920" y="5264280"/>
            <a:ext cx="87480" cy="55440"/>
          </a:xfrm>
          <a:custGeom>
            <a:avLst/>
            <a:gdLst/>
            <a:ahLst/>
            <a:rect l="l" t="t" r="r" b="b"/>
            <a:pathLst>
              <a:path w="49" h="35">
                <a:moveTo>
                  <a:pt x="42" y="28"/>
                </a:moveTo>
                <a:lnTo>
                  <a:pt x="49" y="28"/>
                </a:lnTo>
                <a:lnTo>
                  <a:pt x="42" y="14"/>
                </a:lnTo>
                <a:lnTo>
                  <a:pt x="35" y="7"/>
                </a:lnTo>
                <a:lnTo>
                  <a:pt x="28" y="0"/>
                </a:lnTo>
                <a:lnTo>
                  <a:pt x="21" y="7"/>
                </a:lnTo>
                <a:lnTo>
                  <a:pt x="7" y="14"/>
                </a:lnTo>
                <a:lnTo>
                  <a:pt x="0" y="21"/>
                </a:lnTo>
                <a:lnTo>
                  <a:pt x="0" y="28"/>
                </a:lnTo>
                <a:lnTo>
                  <a:pt x="7" y="28"/>
                </a:lnTo>
                <a:lnTo>
                  <a:pt x="14" y="21"/>
                </a:lnTo>
                <a:lnTo>
                  <a:pt x="21" y="21"/>
                </a:lnTo>
                <a:lnTo>
                  <a:pt x="21" y="35"/>
                </a:lnTo>
                <a:lnTo>
                  <a:pt x="28" y="35"/>
                </a:lnTo>
                <a:lnTo>
                  <a:pt x="35" y="28"/>
                </a:lnTo>
                <a:lnTo>
                  <a:pt x="35" y="28"/>
                </a:lnTo>
                <a:lnTo>
                  <a:pt x="42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8862840" y="5208480"/>
            <a:ext cx="2412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14" y="14"/>
                </a:moveTo>
                <a:lnTo>
                  <a:pt x="14" y="7"/>
                </a:lnTo>
                <a:lnTo>
                  <a:pt x="14" y="0"/>
                </a:lnTo>
                <a:lnTo>
                  <a:pt x="7" y="0"/>
                </a:lnTo>
                <a:lnTo>
                  <a:pt x="0" y="7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8786880" y="5118120"/>
            <a:ext cx="3816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14" y="14"/>
                </a:moveTo>
                <a:lnTo>
                  <a:pt x="21" y="14"/>
                </a:lnTo>
                <a:lnTo>
                  <a:pt x="21" y="7"/>
                </a:lnTo>
                <a:lnTo>
                  <a:pt x="14" y="0"/>
                </a:lnTo>
                <a:lnTo>
                  <a:pt x="14" y="0"/>
                </a:lnTo>
                <a:lnTo>
                  <a:pt x="0" y="7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8659800" y="5364000"/>
            <a:ext cx="189000" cy="123840"/>
          </a:xfrm>
          <a:custGeom>
            <a:avLst/>
            <a:gdLst/>
            <a:ahLst/>
            <a:rect l="l" t="t" r="r" b="b"/>
            <a:pathLst>
              <a:path w="106" h="78">
                <a:moveTo>
                  <a:pt x="106" y="64"/>
                </a:moveTo>
                <a:lnTo>
                  <a:pt x="106" y="71"/>
                </a:lnTo>
                <a:lnTo>
                  <a:pt x="106" y="57"/>
                </a:lnTo>
                <a:lnTo>
                  <a:pt x="92" y="57"/>
                </a:lnTo>
                <a:lnTo>
                  <a:pt x="85" y="57"/>
                </a:lnTo>
                <a:lnTo>
                  <a:pt x="78" y="43"/>
                </a:lnTo>
                <a:lnTo>
                  <a:pt x="78" y="29"/>
                </a:lnTo>
                <a:lnTo>
                  <a:pt x="71" y="22"/>
                </a:lnTo>
                <a:lnTo>
                  <a:pt x="57" y="22"/>
                </a:lnTo>
                <a:lnTo>
                  <a:pt x="43" y="22"/>
                </a:lnTo>
                <a:lnTo>
                  <a:pt x="29" y="15"/>
                </a:ln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0" y="15"/>
                </a:lnTo>
                <a:lnTo>
                  <a:pt x="0" y="15"/>
                </a:lnTo>
                <a:lnTo>
                  <a:pt x="14" y="15"/>
                </a:lnTo>
                <a:lnTo>
                  <a:pt x="21" y="22"/>
                </a:lnTo>
                <a:lnTo>
                  <a:pt x="29" y="29"/>
                </a:lnTo>
                <a:lnTo>
                  <a:pt x="36" y="36"/>
                </a:lnTo>
                <a:lnTo>
                  <a:pt x="43" y="43"/>
                </a:lnTo>
                <a:lnTo>
                  <a:pt x="50" y="50"/>
                </a:lnTo>
                <a:lnTo>
                  <a:pt x="64" y="50"/>
                </a:lnTo>
                <a:lnTo>
                  <a:pt x="78" y="57"/>
                </a:lnTo>
                <a:lnTo>
                  <a:pt x="78" y="64"/>
                </a:lnTo>
                <a:lnTo>
                  <a:pt x="85" y="71"/>
                </a:lnTo>
                <a:lnTo>
                  <a:pt x="92" y="78"/>
                </a:lnTo>
                <a:lnTo>
                  <a:pt x="99" y="78"/>
                </a:lnTo>
                <a:lnTo>
                  <a:pt x="106" y="78"/>
                </a:lnTo>
                <a:lnTo>
                  <a:pt x="106" y="6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7010280" y="3919680"/>
            <a:ext cx="49320" cy="77760"/>
          </a:xfrm>
          <a:custGeom>
            <a:avLst/>
            <a:gdLst/>
            <a:ahLst/>
            <a:rect l="l" t="t" r="r" b="b"/>
            <a:pathLst>
              <a:path w="28" h="49">
                <a:moveTo>
                  <a:pt x="0" y="42"/>
                </a:moveTo>
                <a:lnTo>
                  <a:pt x="14" y="49"/>
                </a:lnTo>
                <a:lnTo>
                  <a:pt x="21" y="49"/>
                </a:lnTo>
                <a:lnTo>
                  <a:pt x="28" y="49"/>
                </a:lnTo>
                <a:lnTo>
                  <a:pt x="28" y="49"/>
                </a:lnTo>
                <a:lnTo>
                  <a:pt x="28" y="49"/>
                </a:lnTo>
                <a:lnTo>
                  <a:pt x="28" y="35"/>
                </a:lnTo>
                <a:lnTo>
                  <a:pt x="28" y="28"/>
                </a:lnTo>
                <a:lnTo>
                  <a:pt x="21" y="21"/>
                </a:lnTo>
                <a:lnTo>
                  <a:pt x="28" y="14"/>
                </a:lnTo>
                <a:lnTo>
                  <a:pt x="28" y="7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0" y="21"/>
                </a:lnTo>
                <a:lnTo>
                  <a:pt x="0" y="28"/>
                </a:lnTo>
                <a:lnTo>
                  <a:pt x="0" y="42"/>
                </a:lnTo>
                <a:lnTo>
                  <a:pt x="0" y="42"/>
                </a:lnTo>
                <a:close/>
              </a:path>
            </a:pathLst>
          </a:custGeom>
          <a:solidFill>
            <a:srgbClr val="c7d1e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740720" y="5802480"/>
            <a:ext cx="2376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0" y="7"/>
                </a:moveTo>
                <a:lnTo>
                  <a:pt x="0" y="0"/>
                </a:lnTo>
                <a:lnTo>
                  <a:pt x="7" y="7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6870600" y="3718080"/>
            <a:ext cx="12960" cy="1080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2a5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6907320" y="3695760"/>
            <a:ext cx="28440" cy="11160"/>
          </a:xfrm>
          <a:custGeom>
            <a:avLst/>
            <a:gdLst/>
            <a:ahLst/>
            <a:rect l="l" t="t" r="r" b="b"/>
            <a:pathLst>
              <a:path w="15" h="7">
                <a:moveTo>
                  <a:pt x="0" y="0"/>
                </a:move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2a5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8951760" y="4916520"/>
            <a:ext cx="301680" cy="268200"/>
          </a:xfrm>
          <a:custGeom>
            <a:avLst/>
            <a:gdLst/>
            <a:ahLst/>
            <a:rect l="l" t="t" r="r" b="b"/>
            <a:pathLst>
              <a:path w="169" h="169">
                <a:moveTo>
                  <a:pt x="98" y="0"/>
                </a:moveTo>
                <a:lnTo>
                  <a:pt x="84" y="0"/>
                </a:lnTo>
                <a:lnTo>
                  <a:pt x="63" y="7"/>
                </a:lnTo>
                <a:lnTo>
                  <a:pt x="42" y="0"/>
                </a:lnTo>
                <a:lnTo>
                  <a:pt x="28" y="14"/>
                </a:lnTo>
                <a:lnTo>
                  <a:pt x="14" y="21"/>
                </a:lnTo>
                <a:lnTo>
                  <a:pt x="7" y="28"/>
                </a:lnTo>
                <a:lnTo>
                  <a:pt x="7" y="28"/>
                </a:lnTo>
                <a:lnTo>
                  <a:pt x="7" y="35"/>
                </a:lnTo>
                <a:lnTo>
                  <a:pt x="21" y="42"/>
                </a:lnTo>
                <a:lnTo>
                  <a:pt x="21" y="57"/>
                </a:lnTo>
                <a:lnTo>
                  <a:pt x="7" y="64"/>
                </a:lnTo>
                <a:lnTo>
                  <a:pt x="7" y="85"/>
                </a:lnTo>
                <a:lnTo>
                  <a:pt x="7" y="99"/>
                </a:lnTo>
                <a:lnTo>
                  <a:pt x="0" y="120"/>
                </a:lnTo>
                <a:lnTo>
                  <a:pt x="0" y="120"/>
                </a:lnTo>
                <a:lnTo>
                  <a:pt x="14" y="127"/>
                </a:lnTo>
                <a:lnTo>
                  <a:pt x="42" y="113"/>
                </a:lnTo>
                <a:lnTo>
                  <a:pt x="35" y="127"/>
                </a:lnTo>
                <a:lnTo>
                  <a:pt x="21" y="134"/>
                </a:lnTo>
                <a:lnTo>
                  <a:pt x="14" y="141"/>
                </a:lnTo>
                <a:lnTo>
                  <a:pt x="14" y="148"/>
                </a:lnTo>
                <a:lnTo>
                  <a:pt x="14" y="169"/>
                </a:lnTo>
                <a:lnTo>
                  <a:pt x="21" y="162"/>
                </a:lnTo>
                <a:lnTo>
                  <a:pt x="28" y="148"/>
                </a:lnTo>
                <a:lnTo>
                  <a:pt x="35" y="141"/>
                </a:lnTo>
                <a:lnTo>
                  <a:pt x="49" y="127"/>
                </a:lnTo>
                <a:lnTo>
                  <a:pt x="63" y="113"/>
                </a:lnTo>
                <a:lnTo>
                  <a:pt x="77" y="92"/>
                </a:lnTo>
                <a:lnTo>
                  <a:pt x="84" y="78"/>
                </a:lnTo>
                <a:lnTo>
                  <a:pt x="98" y="78"/>
                </a:lnTo>
                <a:lnTo>
                  <a:pt x="105" y="71"/>
                </a:lnTo>
                <a:lnTo>
                  <a:pt x="127" y="71"/>
                </a:lnTo>
                <a:lnTo>
                  <a:pt x="141" y="64"/>
                </a:lnTo>
                <a:lnTo>
                  <a:pt x="148" y="71"/>
                </a:lnTo>
                <a:lnTo>
                  <a:pt x="162" y="64"/>
                </a:lnTo>
                <a:lnTo>
                  <a:pt x="169" y="49"/>
                </a:lnTo>
                <a:lnTo>
                  <a:pt x="162" y="42"/>
                </a:lnTo>
                <a:lnTo>
                  <a:pt x="155" y="42"/>
                </a:lnTo>
                <a:lnTo>
                  <a:pt x="134" y="35"/>
                </a:lnTo>
                <a:lnTo>
                  <a:pt x="120" y="35"/>
                </a:lnTo>
                <a:lnTo>
                  <a:pt x="113" y="28"/>
                </a:lnTo>
                <a:lnTo>
                  <a:pt x="98" y="21"/>
                </a:lnTo>
                <a:lnTo>
                  <a:pt x="98" y="7"/>
                </a:lnTo>
                <a:lnTo>
                  <a:pt x="98" y="0"/>
                </a:lnTo>
                <a:lnTo>
                  <a:pt x="98" y="0"/>
                </a:lnTo>
                <a:close/>
              </a:path>
            </a:pathLst>
          </a:custGeom>
          <a:solidFill>
            <a:srgbClr val="ff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732720" y="2496960"/>
            <a:ext cx="37800" cy="88920"/>
          </a:xfrm>
          <a:custGeom>
            <a:avLst/>
            <a:gdLst/>
            <a:ahLst/>
            <a:rect l="l" t="t" r="r" b="b"/>
            <a:pathLst>
              <a:path w="21" h="56">
                <a:moveTo>
                  <a:pt x="14" y="0"/>
                </a:move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21"/>
                </a:lnTo>
                <a:lnTo>
                  <a:pt x="0" y="21"/>
                </a:lnTo>
                <a:lnTo>
                  <a:pt x="0" y="28"/>
                </a:lnTo>
                <a:lnTo>
                  <a:pt x="0" y="35"/>
                </a:lnTo>
                <a:lnTo>
                  <a:pt x="0" y="35"/>
                </a:lnTo>
                <a:lnTo>
                  <a:pt x="7" y="35"/>
                </a:lnTo>
                <a:lnTo>
                  <a:pt x="7" y="35"/>
                </a:lnTo>
                <a:lnTo>
                  <a:pt x="7" y="42"/>
                </a:lnTo>
                <a:lnTo>
                  <a:pt x="0" y="49"/>
                </a:lnTo>
                <a:lnTo>
                  <a:pt x="0" y="56"/>
                </a:lnTo>
                <a:lnTo>
                  <a:pt x="0" y="56"/>
                </a:lnTo>
                <a:lnTo>
                  <a:pt x="7" y="49"/>
                </a:lnTo>
                <a:lnTo>
                  <a:pt x="7" y="49"/>
                </a:lnTo>
                <a:lnTo>
                  <a:pt x="7" y="42"/>
                </a:lnTo>
                <a:lnTo>
                  <a:pt x="14" y="42"/>
                </a:lnTo>
                <a:lnTo>
                  <a:pt x="14" y="35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21" y="21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292800" y="2776680"/>
            <a:ext cx="4932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21" y="0"/>
                </a:move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7" y="14"/>
                </a:lnTo>
                <a:lnTo>
                  <a:pt x="7" y="7"/>
                </a:lnTo>
                <a:lnTo>
                  <a:pt x="0" y="14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35"/>
                </a:lnTo>
                <a:lnTo>
                  <a:pt x="7" y="35"/>
                </a:lnTo>
                <a:lnTo>
                  <a:pt x="7" y="42"/>
                </a:lnTo>
                <a:lnTo>
                  <a:pt x="14" y="49"/>
                </a:lnTo>
                <a:lnTo>
                  <a:pt x="21" y="49"/>
                </a:lnTo>
                <a:lnTo>
                  <a:pt x="21" y="49"/>
                </a:lnTo>
                <a:lnTo>
                  <a:pt x="21" y="56"/>
                </a:lnTo>
                <a:lnTo>
                  <a:pt x="21" y="56"/>
                </a:lnTo>
                <a:lnTo>
                  <a:pt x="28" y="49"/>
                </a:lnTo>
                <a:lnTo>
                  <a:pt x="28" y="42"/>
                </a:lnTo>
                <a:lnTo>
                  <a:pt x="28" y="42"/>
                </a:lnTo>
                <a:lnTo>
                  <a:pt x="21" y="42"/>
                </a:lnTo>
                <a:lnTo>
                  <a:pt x="21" y="35"/>
                </a:lnTo>
                <a:lnTo>
                  <a:pt x="21" y="28"/>
                </a:lnTo>
                <a:lnTo>
                  <a:pt x="21" y="21"/>
                </a:lnTo>
                <a:lnTo>
                  <a:pt x="21" y="14"/>
                </a:lnTo>
                <a:lnTo>
                  <a:pt x="21" y="7"/>
                </a:lnTo>
                <a:lnTo>
                  <a:pt x="21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6265800" y="2911320"/>
            <a:ext cx="5076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21"/>
                </a:moveTo>
                <a:lnTo>
                  <a:pt x="0" y="21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14" y="28"/>
                </a:lnTo>
                <a:lnTo>
                  <a:pt x="21" y="28"/>
                </a:lnTo>
                <a:lnTo>
                  <a:pt x="21" y="28"/>
                </a:lnTo>
                <a:lnTo>
                  <a:pt x="28" y="28"/>
                </a:lnTo>
                <a:lnTo>
                  <a:pt x="28" y="21"/>
                </a:lnTo>
                <a:lnTo>
                  <a:pt x="21" y="21"/>
                </a:lnTo>
                <a:lnTo>
                  <a:pt x="21" y="21"/>
                </a:lnTo>
                <a:lnTo>
                  <a:pt x="21" y="7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14" y="21"/>
                </a:lnTo>
                <a:lnTo>
                  <a:pt x="14" y="21"/>
                </a:lnTo>
                <a:lnTo>
                  <a:pt x="7" y="21"/>
                </a:lnTo>
                <a:lnTo>
                  <a:pt x="7" y="28"/>
                </a:lnTo>
                <a:lnTo>
                  <a:pt x="0" y="21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265800" y="2989440"/>
            <a:ext cx="38160" cy="33120"/>
          </a:xfrm>
          <a:custGeom>
            <a:avLst/>
            <a:gdLst/>
            <a:ahLst/>
            <a:rect l="l" t="t" r="r" b="b"/>
            <a:pathLst>
              <a:path w="21" h="21">
                <a:moveTo>
                  <a:pt x="21" y="0"/>
                </a:move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7" y="14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14" y="7"/>
                </a:lnTo>
                <a:lnTo>
                  <a:pt x="21" y="0"/>
                </a:lnTo>
                <a:lnTo>
                  <a:pt x="21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303960" y="3348000"/>
            <a:ext cx="1260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0" y="14"/>
                </a:moveTo>
                <a:lnTo>
                  <a:pt x="7" y="14"/>
                </a:lnTo>
                <a:lnTo>
                  <a:pt x="7" y="7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6442200" y="3751200"/>
            <a:ext cx="2520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4" y="0"/>
                </a:moveTo>
                <a:lnTo>
                  <a:pt x="14" y="0"/>
                </a:lnTo>
                <a:lnTo>
                  <a:pt x="7" y="0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568920" y="2674800"/>
            <a:ext cx="12960" cy="2412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15"/>
                </a:moveTo>
                <a:lnTo>
                  <a:pt x="7" y="8"/>
                </a:lnTo>
                <a:lnTo>
                  <a:pt x="7" y="8"/>
                </a:lnTo>
                <a:lnTo>
                  <a:pt x="0" y="0"/>
                </a:lnTo>
                <a:lnTo>
                  <a:pt x="0" y="0"/>
                </a:lnTo>
                <a:lnTo>
                  <a:pt x="0" y="8"/>
                </a:lnTo>
                <a:lnTo>
                  <a:pt x="0" y="15"/>
                </a:lnTo>
                <a:lnTo>
                  <a:pt x="7" y="15"/>
                </a:lnTo>
                <a:lnTo>
                  <a:pt x="7" y="15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6581880" y="2652840"/>
            <a:ext cx="36360" cy="34920"/>
          </a:xfrm>
          <a:custGeom>
            <a:avLst/>
            <a:gdLst/>
            <a:ahLst/>
            <a:rect l="l" t="t" r="r" b="b"/>
            <a:pathLst>
              <a:path w="21" h="22">
                <a:moveTo>
                  <a:pt x="21" y="22"/>
                </a:moveTo>
                <a:lnTo>
                  <a:pt x="21" y="22"/>
                </a:lnTo>
                <a:lnTo>
                  <a:pt x="21" y="22"/>
                </a:lnTo>
                <a:lnTo>
                  <a:pt x="21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14"/>
                </a:lnTo>
                <a:lnTo>
                  <a:pt x="14" y="22"/>
                </a:lnTo>
                <a:lnTo>
                  <a:pt x="21" y="22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6280200" y="2687760"/>
            <a:ext cx="87120" cy="66600"/>
          </a:xfrm>
          <a:custGeom>
            <a:avLst/>
            <a:gdLst/>
            <a:ahLst/>
            <a:rect l="l" t="t" r="r" b="b"/>
            <a:pathLst>
              <a:path w="49" h="42">
                <a:moveTo>
                  <a:pt x="49" y="0"/>
                </a:moveTo>
                <a:lnTo>
                  <a:pt x="42" y="0"/>
                </a:lnTo>
                <a:lnTo>
                  <a:pt x="42" y="0"/>
                </a:lnTo>
                <a:lnTo>
                  <a:pt x="35" y="0"/>
                </a:lnTo>
                <a:lnTo>
                  <a:pt x="28" y="0"/>
                </a:lnTo>
                <a:lnTo>
                  <a:pt x="21" y="7"/>
                </a:lnTo>
                <a:lnTo>
                  <a:pt x="21" y="7"/>
                </a:lnTo>
                <a:lnTo>
                  <a:pt x="21" y="14"/>
                </a:lnTo>
                <a:lnTo>
                  <a:pt x="14" y="14"/>
                </a:lnTo>
                <a:lnTo>
                  <a:pt x="14" y="7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0" y="35"/>
                </a:lnTo>
                <a:lnTo>
                  <a:pt x="0" y="35"/>
                </a:lnTo>
                <a:lnTo>
                  <a:pt x="0" y="42"/>
                </a:lnTo>
                <a:lnTo>
                  <a:pt x="7" y="42"/>
                </a:lnTo>
                <a:lnTo>
                  <a:pt x="7" y="42"/>
                </a:lnTo>
                <a:lnTo>
                  <a:pt x="14" y="35"/>
                </a:lnTo>
                <a:lnTo>
                  <a:pt x="14" y="35"/>
                </a:lnTo>
                <a:lnTo>
                  <a:pt x="21" y="35"/>
                </a:lnTo>
                <a:lnTo>
                  <a:pt x="21" y="35"/>
                </a:lnTo>
                <a:lnTo>
                  <a:pt x="28" y="35"/>
                </a:lnTo>
                <a:lnTo>
                  <a:pt x="28" y="28"/>
                </a:lnTo>
                <a:lnTo>
                  <a:pt x="28" y="28"/>
                </a:lnTo>
                <a:lnTo>
                  <a:pt x="35" y="28"/>
                </a:lnTo>
                <a:lnTo>
                  <a:pt x="28" y="28"/>
                </a:lnTo>
                <a:lnTo>
                  <a:pt x="28" y="21"/>
                </a:lnTo>
                <a:lnTo>
                  <a:pt x="28" y="21"/>
                </a:lnTo>
                <a:lnTo>
                  <a:pt x="35" y="21"/>
                </a:lnTo>
                <a:lnTo>
                  <a:pt x="35" y="21"/>
                </a:lnTo>
                <a:lnTo>
                  <a:pt x="42" y="21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7"/>
                </a:lnTo>
                <a:lnTo>
                  <a:pt x="42" y="0"/>
                </a:lnTo>
                <a:lnTo>
                  <a:pt x="49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467400" y="4827600"/>
            <a:ext cx="2700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0" y="7"/>
                </a:lnTo>
                <a:lnTo>
                  <a:pt x="7" y="14"/>
                </a:lnTo>
                <a:lnTo>
                  <a:pt x="15" y="14"/>
                </a:lnTo>
                <a:lnTo>
                  <a:pt x="15" y="14"/>
                </a:lnTo>
                <a:lnTo>
                  <a:pt x="15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5ffb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8296200" y="2787480"/>
            <a:ext cx="61920" cy="44640"/>
          </a:xfrm>
          <a:custGeom>
            <a:avLst/>
            <a:gdLst/>
            <a:ahLst/>
            <a:rect l="l" t="t" r="r" b="b"/>
            <a:pathLst>
              <a:path w="35" h="28">
                <a:moveTo>
                  <a:pt x="14" y="7"/>
                </a:moveTo>
                <a:lnTo>
                  <a:pt x="14" y="7"/>
                </a:lnTo>
                <a:lnTo>
                  <a:pt x="7" y="7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21"/>
                </a:lnTo>
                <a:lnTo>
                  <a:pt x="14" y="28"/>
                </a:lnTo>
                <a:lnTo>
                  <a:pt x="21" y="28"/>
                </a:lnTo>
                <a:lnTo>
                  <a:pt x="21" y="21"/>
                </a:lnTo>
                <a:lnTo>
                  <a:pt x="28" y="14"/>
                </a:lnTo>
                <a:lnTo>
                  <a:pt x="35" y="14"/>
                </a:lnTo>
                <a:lnTo>
                  <a:pt x="35" y="7"/>
                </a:lnTo>
                <a:lnTo>
                  <a:pt x="28" y="7"/>
                </a:ln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8761320" y="2373480"/>
            <a:ext cx="201600" cy="212400"/>
          </a:xfrm>
          <a:custGeom>
            <a:avLst/>
            <a:gdLst/>
            <a:ahLst/>
            <a:rect l="l" t="t" r="r" b="b"/>
            <a:pathLst>
              <a:path w="113" h="134">
                <a:moveTo>
                  <a:pt x="0" y="49"/>
                </a:moveTo>
                <a:lnTo>
                  <a:pt x="28" y="71"/>
                </a:lnTo>
                <a:lnTo>
                  <a:pt x="49" y="106"/>
                </a:lnTo>
                <a:lnTo>
                  <a:pt x="63" y="134"/>
                </a:lnTo>
                <a:lnTo>
                  <a:pt x="77" y="134"/>
                </a:lnTo>
                <a:lnTo>
                  <a:pt x="77" y="106"/>
                </a:lnTo>
                <a:lnTo>
                  <a:pt x="106" y="99"/>
                </a:lnTo>
                <a:lnTo>
                  <a:pt x="113" y="71"/>
                </a:lnTo>
                <a:lnTo>
                  <a:pt x="106" y="42"/>
                </a:lnTo>
                <a:lnTo>
                  <a:pt x="91" y="21"/>
                </a:lnTo>
                <a:lnTo>
                  <a:pt x="63" y="14"/>
                </a:lnTo>
                <a:lnTo>
                  <a:pt x="42" y="0"/>
                </a:lnTo>
                <a:lnTo>
                  <a:pt x="21" y="7"/>
                </a:lnTo>
                <a:lnTo>
                  <a:pt x="7" y="28"/>
                </a:lnTo>
                <a:lnTo>
                  <a:pt x="0" y="4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9001080" y="2171880"/>
            <a:ext cx="165240" cy="212400"/>
          </a:xfrm>
          <a:custGeom>
            <a:avLst/>
            <a:gdLst/>
            <a:ahLst/>
            <a:rect l="l" t="t" r="r" b="b"/>
            <a:pathLst>
              <a:path w="92" h="134">
                <a:moveTo>
                  <a:pt x="63" y="134"/>
                </a:moveTo>
                <a:lnTo>
                  <a:pt x="85" y="127"/>
                </a:lnTo>
                <a:lnTo>
                  <a:pt x="92" y="106"/>
                </a:lnTo>
                <a:lnTo>
                  <a:pt x="63" y="63"/>
                </a:lnTo>
                <a:lnTo>
                  <a:pt x="49" y="49"/>
                </a:lnTo>
                <a:lnTo>
                  <a:pt x="42" y="14"/>
                </a:lnTo>
                <a:lnTo>
                  <a:pt x="7" y="0"/>
                </a:lnTo>
                <a:lnTo>
                  <a:pt x="0" y="0"/>
                </a:lnTo>
                <a:lnTo>
                  <a:pt x="7" y="14"/>
                </a:lnTo>
                <a:lnTo>
                  <a:pt x="28" y="21"/>
                </a:lnTo>
                <a:lnTo>
                  <a:pt x="35" y="28"/>
                </a:lnTo>
                <a:lnTo>
                  <a:pt x="28" y="42"/>
                </a:lnTo>
                <a:lnTo>
                  <a:pt x="14" y="49"/>
                </a:lnTo>
                <a:lnTo>
                  <a:pt x="7" y="63"/>
                </a:lnTo>
                <a:lnTo>
                  <a:pt x="21" y="92"/>
                </a:lnTo>
                <a:lnTo>
                  <a:pt x="63" y="106"/>
                </a:lnTo>
                <a:lnTo>
                  <a:pt x="63" y="13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7891560" y="2989440"/>
            <a:ext cx="38160" cy="145800"/>
          </a:xfrm>
          <a:custGeom>
            <a:avLst/>
            <a:gdLst/>
            <a:ahLst/>
            <a:rect l="l" t="t" r="r" b="b"/>
            <a:pathLst>
              <a:path w="21" h="92">
                <a:moveTo>
                  <a:pt x="0" y="92"/>
                </a:moveTo>
                <a:lnTo>
                  <a:pt x="7" y="85"/>
                </a:lnTo>
                <a:lnTo>
                  <a:pt x="7" y="78"/>
                </a:lnTo>
                <a:lnTo>
                  <a:pt x="7" y="64"/>
                </a:lnTo>
                <a:lnTo>
                  <a:pt x="14" y="42"/>
                </a:lnTo>
                <a:lnTo>
                  <a:pt x="14" y="35"/>
                </a:lnTo>
                <a:lnTo>
                  <a:pt x="21" y="21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7"/>
                </a:lnTo>
                <a:lnTo>
                  <a:pt x="21" y="14"/>
                </a:lnTo>
                <a:lnTo>
                  <a:pt x="14" y="21"/>
                </a:lnTo>
                <a:lnTo>
                  <a:pt x="14" y="42"/>
                </a:lnTo>
                <a:lnTo>
                  <a:pt x="7" y="50"/>
                </a:lnTo>
                <a:lnTo>
                  <a:pt x="0" y="64"/>
                </a:lnTo>
                <a:lnTo>
                  <a:pt x="0" y="71"/>
                </a:lnTo>
                <a:lnTo>
                  <a:pt x="0" y="92"/>
                </a:lnTo>
                <a:lnTo>
                  <a:pt x="0" y="92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7237440" y="2351160"/>
            <a:ext cx="1116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0" y="14"/>
                </a:move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7134120" y="2732040"/>
            <a:ext cx="1440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14"/>
                </a:move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close/>
              </a:path>
            </a:pathLst>
          </a:custGeom>
          <a:solidFill>
            <a:srgbClr val="50a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7148520" y="249696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7"/>
                </a:moveTo>
                <a:lnTo>
                  <a:pt x="8" y="0"/>
                </a:lnTo>
                <a:lnTo>
                  <a:pt x="8" y="7"/>
                </a:lnTo>
                <a:lnTo>
                  <a:pt x="8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8" y="14"/>
                </a:lnTo>
                <a:lnTo>
                  <a:pt x="8" y="7"/>
                </a:lnTo>
                <a:lnTo>
                  <a:pt x="8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7413480" y="2193840"/>
            <a:ext cx="49320" cy="33480"/>
          </a:xfrm>
          <a:custGeom>
            <a:avLst/>
            <a:gdLst/>
            <a:ahLst/>
            <a:rect l="l" t="t" r="r" b="b"/>
            <a:pathLst>
              <a:path w="28" h="21">
                <a:moveTo>
                  <a:pt x="0" y="14"/>
                </a:move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14" y="7"/>
                </a:lnTo>
                <a:lnTo>
                  <a:pt x="14" y="7"/>
                </a:lnTo>
                <a:lnTo>
                  <a:pt x="21" y="0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14" y="14"/>
                </a:lnTo>
                <a:lnTo>
                  <a:pt x="7" y="21"/>
                </a:lnTo>
                <a:lnTo>
                  <a:pt x="7" y="14"/>
                </a:lnTo>
                <a:lnTo>
                  <a:pt x="0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7791480" y="1666800"/>
            <a:ext cx="38160" cy="33480"/>
          </a:xfrm>
          <a:custGeom>
            <a:avLst/>
            <a:gdLst/>
            <a:ahLst/>
            <a:rect l="l" t="t" r="r" b="b"/>
            <a:pathLst>
              <a:path w="22" h="21">
                <a:moveTo>
                  <a:pt x="7" y="7"/>
                </a:move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22" y="0"/>
                </a:lnTo>
                <a:lnTo>
                  <a:pt x="22" y="7"/>
                </a:lnTo>
                <a:lnTo>
                  <a:pt x="22" y="7"/>
                </a:lnTo>
                <a:lnTo>
                  <a:pt x="14" y="14"/>
                </a:lnTo>
                <a:lnTo>
                  <a:pt x="14" y="14"/>
                </a:lnTo>
                <a:lnTo>
                  <a:pt x="7" y="21"/>
                </a:lnTo>
                <a:lnTo>
                  <a:pt x="7" y="21"/>
                </a:lnTo>
                <a:lnTo>
                  <a:pt x="0" y="21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8283600" y="1219320"/>
            <a:ext cx="2520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0"/>
                </a:move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8205840" y="1274760"/>
            <a:ext cx="2520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7" y="21"/>
                </a:moveTo>
                <a:lnTo>
                  <a:pt x="7" y="21"/>
                </a:lnTo>
                <a:lnTo>
                  <a:pt x="7" y="14"/>
                </a:lnTo>
                <a:lnTo>
                  <a:pt x="0" y="7"/>
                </a:lnTo>
                <a:lnTo>
                  <a:pt x="0" y="0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7" y="21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8182080" y="1308240"/>
            <a:ext cx="2376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14" y="15"/>
                </a:moveTo>
                <a:lnTo>
                  <a:pt x="7" y="15"/>
                </a:lnTo>
                <a:lnTo>
                  <a:pt x="7" y="22"/>
                </a:lnTo>
                <a:lnTo>
                  <a:pt x="7" y="22"/>
                </a:lnTo>
                <a:lnTo>
                  <a:pt x="0" y="22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15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8131320" y="1285920"/>
            <a:ext cx="50760" cy="33120"/>
          </a:xfrm>
          <a:custGeom>
            <a:avLst/>
            <a:gdLst/>
            <a:ahLst/>
            <a:rect l="l" t="t" r="r" b="b"/>
            <a:pathLst>
              <a:path w="28" h="21">
                <a:moveTo>
                  <a:pt x="7" y="7"/>
                </a:move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1" y="0"/>
                </a:lnTo>
                <a:lnTo>
                  <a:pt x="28" y="0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1" y="14"/>
                </a:lnTo>
                <a:lnTo>
                  <a:pt x="21" y="21"/>
                </a:lnTo>
                <a:lnTo>
                  <a:pt x="14" y="21"/>
                </a:lnTo>
                <a:lnTo>
                  <a:pt x="14" y="14"/>
                </a:lnTo>
                <a:lnTo>
                  <a:pt x="14" y="21"/>
                </a:lnTo>
                <a:lnTo>
                  <a:pt x="7" y="14"/>
                </a:lnTo>
                <a:lnTo>
                  <a:pt x="7" y="21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8156520" y="1332000"/>
            <a:ext cx="2556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14"/>
                </a:move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8069400" y="1365120"/>
            <a:ext cx="1260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8016840" y="1365120"/>
            <a:ext cx="2700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15" y="0"/>
                </a:moveTo>
                <a:lnTo>
                  <a:pt x="15" y="0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15" y="14"/>
                </a:lnTo>
                <a:lnTo>
                  <a:pt x="15" y="14"/>
                </a:lnTo>
                <a:lnTo>
                  <a:pt x="7" y="14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15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978680" y="1387440"/>
            <a:ext cx="50760" cy="33480"/>
          </a:xfrm>
          <a:custGeom>
            <a:avLst/>
            <a:gdLst/>
            <a:ahLst/>
            <a:rect l="l" t="t" r="r" b="b"/>
            <a:pathLst>
              <a:path w="28" h="21">
                <a:moveTo>
                  <a:pt x="7" y="0"/>
                </a:move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21" y="0"/>
                </a:lnTo>
                <a:lnTo>
                  <a:pt x="21" y="7"/>
                </a:lnTo>
                <a:lnTo>
                  <a:pt x="28" y="7"/>
                </a:lnTo>
                <a:lnTo>
                  <a:pt x="28" y="7"/>
                </a:lnTo>
                <a:lnTo>
                  <a:pt x="21" y="14"/>
                </a:lnTo>
                <a:lnTo>
                  <a:pt x="21" y="14"/>
                </a:lnTo>
                <a:lnTo>
                  <a:pt x="21" y="21"/>
                </a:lnTo>
                <a:lnTo>
                  <a:pt x="14" y="21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7954920" y="1409760"/>
            <a:ext cx="50760" cy="44280"/>
          </a:xfrm>
          <a:custGeom>
            <a:avLst/>
            <a:gdLst/>
            <a:ahLst/>
            <a:rect l="l" t="t" r="r" b="b"/>
            <a:pathLst>
              <a:path w="28" h="28">
                <a:moveTo>
                  <a:pt x="7" y="14"/>
                </a:move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21" y="7"/>
                </a:lnTo>
                <a:lnTo>
                  <a:pt x="21" y="0"/>
                </a:lnTo>
                <a:lnTo>
                  <a:pt x="21" y="7"/>
                </a:lnTo>
                <a:lnTo>
                  <a:pt x="28" y="7"/>
                </a:lnTo>
                <a:lnTo>
                  <a:pt x="21" y="21"/>
                </a:lnTo>
                <a:lnTo>
                  <a:pt x="21" y="21"/>
                </a:lnTo>
                <a:lnTo>
                  <a:pt x="21" y="28"/>
                </a:lnTo>
                <a:lnTo>
                  <a:pt x="7" y="28"/>
                </a:lnTo>
                <a:lnTo>
                  <a:pt x="7" y="28"/>
                </a:lnTo>
                <a:lnTo>
                  <a:pt x="0" y="28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7891560" y="1454040"/>
            <a:ext cx="63360" cy="68400"/>
          </a:xfrm>
          <a:custGeom>
            <a:avLst/>
            <a:gdLst/>
            <a:ahLst/>
            <a:rect l="l" t="t" r="r" b="b"/>
            <a:pathLst>
              <a:path w="35" h="43">
                <a:moveTo>
                  <a:pt x="7" y="28"/>
                </a:move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7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1" y="7"/>
                </a:lnTo>
                <a:lnTo>
                  <a:pt x="21" y="0"/>
                </a:lnTo>
                <a:lnTo>
                  <a:pt x="28" y="0"/>
                </a:lnTo>
                <a:lnTo>
                  <a:pt x="28" y="0"/>
                </a:lnTo>
                <a:lnTo>
                  <a:pt x="28" y="7"/>
                </a:lnTo>
                <a:lnTo>
                  <a:pt x="35" y="7"/>
                </a:lnTo>
                <a:lnTo>
                  <a:pt x="35" y="14"/>
                </a:lnTo>
                <a:lnTo>
                  <a:pt x="35" y="21"/>
                </a:lnTo>
                <a:lnTo>
                  <a:pt x="35" y="28"/>
                </a:lnTo>
                <a:lnTo>
                  <a:pt x="35" y="28"/>
                </a:lnTo>
                <a:lnTo>
                  <a:pt x="28" y="35"/>
                </a:lnTo>
                <a:lnTo>
                  <a:pt x="21" y="35"/>
                </a:lnTo>
                <a:lnTo>
                  <a:pt x="21" y="28"/>
                </a:lnTo>
                <a:lnTo>
                  <a:pt x="21" y="28"/>
                </a:lnTo>
                <a:lnTo>
                  <a:pt x="21" y="43"/>
                </a:lnTo>
                <a:lnTo>
                  <a:pt x="14" y="43"/>
                </a:lnTo>
                <a:lnTo>
                  <a:pt x="7" y="43"/>
                </a:lnTo>
                <a:lnTo>
                  <a:pt x="7" y="43"/>
                </a:lnTo>
                <a:lnTo>
                  <a:pt x="0" y="43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2680" bIns="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7842240" y="1487520"/>
            <a:ext cx="25560" cy="46080"/>
          </a:xfrm>
          <a:custGeom>
            <a:avLst/>
            <a:gdLst/>
            <a:ahLst/>
            <a:rect l="l" t="t" r="r" b="b"/>
            <a:pathLst>
              <a:path w="14" h="29">
                <a:moveTo>
                  <a:pt x="7" y="7"/>
                </a:move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7"/>
                </a:lnTo>
                <a:lnTo>
                  <a:pt x="14" y="14"/>
                </a:lnTo>
                <a:lnTo>
                  <a:pt x="14" y="22"/>
                </a:lnTo>
                <a:lnTo>
                  <a:pt x="7" y="22"/>
                </a:lnTo>
                <a:lnTo>
                  <a:pt x="7" y="22"/>
                </a:lnTo>
                <a:lnTo>
                  <a:pt x="7" y="29"/>
                </a:lnTo>
                <a:lnTo>
                  <a:pt x="0" y="29"/>
                </a:lnTo>
                <a:lnTo>
                  <a:pt x="0" y="29"/>
                </a:lnTo>
                <a:lnTo>
                  <a:pt x="0" y="22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7777080" y="1533600"/>
            <a:ext cx="52560" cy="44280"/>
          </a:xfrm>
          <a:custGeom>
            <a:avLst/>
            <a:gdLst/>
            <a:ahLst/>
            <a:rect l="l" t="t" r="r" b="b"/>
            <a:pathLst>
              <a:path w="29" h="28">
                <a:moveTo>
                  <a:pt x="0" y="21"/>
                </a:moveTo>
                <a:lnTo>
                  <a:pt x="7" y="21"/>
                </a:lnTo>
                <a:lnTo>
                  <a:pt x="0" y="21"/>
                </a:lnTo>
                <a:lnTo>
                  <a:pt x="7" y="14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7"/>
                </a:lnTo>
                <a:lnTo>
                  <a:pt x="14" y="14"/>
                </a:lnTo>
                <a:lnTo>
                  <a:pt x="21" y="14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9" y="14"/>
                </a:lnTo>
                <a:lnTo>
                  <a:pt x="29" y="14"/>
                </a:lnTo>
                <a:lnTo>
                  <a:pt x="29" y="21"/>
                </a:lnTo>
                <a:lnTo>
                  <a:pt x="29" y="28"/>
                </a:lnTo>
                <a:lnTo>
                  <a:pt x="21" y="28"/>
                </a:lnTo>
                <a:lnTo>
                  <a:pt x="21" y="28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21" y="21"/>
                </a:lnTo>
                <a:lnTo>
                  <a:pt x="14" y="21"/>
                </a:lnTo>
                <a:lnTo>
                  <a:pt x="14" y="21"/>
                </a:lnTo>
                <a:lnTo>
                  <a:pt x="7" y="28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7777080" y="1533600"/>
            <a:ext cx="114480" cy="100080"/>
          </a:xfrm>
          <a:custGeom>
            <a:avLst/>
            <a:gdLst/>
            <a:ahLst/>
            <a:rect l="l" t="t" r="r" b="b"/>
            <a:pathLst>
              <a:path w="64" h="63">
                <a:moveTo>
                  <a:pt x="36" y="0"/>
                </a:moveTo>
                <a:lnTo>
                  <a:pt x="36" y="0"/>
                </a:lnTo>
                <a:lnTo>
                  <a:pt x="36" y="0"/>
                </a:lnTo>
                <a:lnTo>
                  <a:pt x="43" y="0"/>
                </a:lnTo>
                <a:lnTo>
                  <a:pt x="43" y="7"/>
                </a:lnTo>
                <a:lnTo>
                  <a:pt x="43" y="7"/>
                </a:lnTo>
                <a:lnTo>
                  <a:pt x="43" y="14"/>
                </a:lnTo>
                <a:lnTo>
                  <a:pt x="43" y="14"/>
                </a:lnTo>
                <a:lnTo>
                  <a:pt x="43" y="21"/>
                </a:lnTo>
                <a:lnTo>
                  <a:pt x="43" y="28"/>
                </a:lnTo>
                <a:lnTo>
                  <a:pt x="43" y="28"/>
                </a:lnTo>
                <a:lnTo>
                  <a:pt x="43" y="28"/>
                </a:lnTo>
                <a:lnTo>
                  <a:pt x="43" y="28"/>
                </a:lnTo>
                <a:lnTo>
                  <a:pt x="43" y="21"/>
                </a:lnTo>
                <a:lnTo>
                  <a:pt x="50" y="14"/>
                </a:lnTo>
                <a:lnTo>
                  <a:pt x="50" y="14"/>
                </a:lnTo>
                <a:lnTo>
                  <a:pt x="50" y="7"/>
                </a:lnTo>
                <a:lnTo>
                  <a:pt x="57" y="7"/>
                </a:lnTo>
                <a:lnTo>
                  <a:pt x="64" y="14"/>
                </a:lnTo>
                <a:lnTo>
                  <a:pt x="64" y="21"/>
                </a:lnTo>
                <a:lnTo>
                  <a:pt x="57" y="28"/>
                </a:lnTo>
                <a:lnTo>
                  <a:pt x="57" y="28"/>
                </a:lnTo>
                <a:lnTo>
                  <a:pt x="50" y="35"/>
                </a:lnTo>
                <a:lnTo>
                  <a:pt x="50" y="35"/>
                </a:lnTo>
                <a:lnTo>
                  <a:pt x="43" y="42"/>
                </a:lnTo>
                <a:lnTo>
                  <a:pt x="43" y="35"/>
                </a:lnTo>
                <a:lnTo>
                  <a:pt x="43" y="42"/>
                </a:lnTo>
                <a:lnTo>
                  <a:pt x="43" y="42"/>
                </a:lnTo>
                <a:lnTo>
                  <a:pt x="36" y="49"/>
                </a:lnTo>
                <a:lnTo>
                  <a:pt x="36" y="49"/>
                </a:lnTo>
                <a:lnTo>
                  <a:pt x="36" y="56"/>
                </a:lnTo>
                <a:lnTo>
                  <a:pt x="36" y="49"/>
                </a:lnTo>
                <a:lnTo>
                  <a:pt x="29" y="42"/>
                </a:lnTo>
                <a:lnTo>
                  <a:pt x="36" y="42"/>
                </a:lnTo>
                <a:lnTo>
                  <a:pt x="29" y="49"/>
                </a:lnTo>
                <a:lnTo>
                  <a:pt x="21" y="56"/>
                </a:lnTo>
                <a:lnTo>
                  <a:pt x="14" y="56"/>
                </a:lnTo>
                <a:lnTo>
                  <a:pt x="14" y="63"/>
                </a:lnTo>
                <a:lnTo>
                  <a:pt x="14" y="56"/>
                </a:lnTo>
                <a:lnTo>
                  <a:pt x="14" y="56"/>
                </a:lnTo>
                <a:lnTo>
                  <a:pt x="7" y="56"/>
                </a:lnTo>
                <a:lnTo>
                  <a:pt x="7" y="63"/>
                </a:lnTo>
                <a:lnTo>
                  <a:pt x="0" y="63"/>
                </a:lnTo>
                <a:lnTo>
                  <a:pt x="0" y="63"/>
                </a:lnTo>
                <a:lnTo>
                  <a:pt x="0" y="63"/>
                </a:lnTo>
                <a:lnTo>
                  <a:pt x="0" y="56"/>
                </a:lnTo>
                <a:lnTo>
                  <a:pt x="0" y="56"/>
                </a:lnTo>
                <a:lnTo>
                  <a:pt x="0" y="49"/>
                </a:lnTo>
                <a:lnTo>
                  <a:pt x="0" y="49"/>
                </a:lnTo>
                <a:lnTo>
                  <a:pt x="7" y="49"/>
                </a:lnTo>
                <a:lnTo>
                  <a:pt x="7" y="49"/>
                </a:lnTo>
                <a:lnTo>
                  <a:pt x="14" y="49"/>
                </a:lnTo>
                <a:lnTo>
                  <a:pt x="14" y="42"/>
                </a:lnTo>
                <a:lnTo>
                  <a:pt x="21" y="42"/>
                </a:lnTo>
                <a:lnTo>
                  <a:pt x="21" y="42"/>
                </a:lnTo>
                <a:lnTo>
                  <a:pt x="21" y="35"/>
                </a:lnTo>
                <a:lnTo>
                  <a:pt x="29" y="28"/>
                </a:lnTo>
                <a:lnTo>
                  <a:pt x="29" y="21"/>
                </a:lnTo>
                <a:lnTo>
                  <a:pt x="36" y="21"/>
                </a:lnTo>
                <a:lnTo>
                  <a:pt x="36" y="14"/>
                </a:lnTo>
                <a:lnTo>
                  <a:pt x="36" y="14"/>
                </a:lnTo>
                <a:lnTo>
                  <a:pt x="36" y="7"/>
                </a:lnTo>
                <a:lnTo>
                  <a:pt x="36" y="7"/>
                </a:lnTo>
                <a:lnTo>
                  <a:pt x="36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7161120" y="2652840"/>
            <a:ext cx="12960" cy="34920"/>
          </a:xfrm>
          <a:custGeom>
            <a:avLst/>
            <a:gdLst/>
            <a:ahLst/>
            <a:rect l="l" t="t" r="r" b="b"/>
            <a:pathLst>
              <a:path w="7" h="22">
                <a:moveTo>
                  <a:pt x="7" y="22"/>
                </a:move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22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4968720" y="1163520"/>
            <a:ext cx="5040360" cy="47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968720" y="1163520"/>
            <a:ext cx="5040360" cy="4738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90560" y="974880"/>
            <a:ext cx="3368520" cy="226800"/>
          </a:xfrm>
          <a:prstGeom prst="rect">
            <a:avLst/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973440" y="993600"/>
            <a:ext cx="2608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 Consumption 2000 (TWh)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7643880" y="40813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7324560" y="26258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8361360" y="200196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6595920" y="415116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8507520" y="52070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8229600" y="38876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7020000" y="314784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8155080" y="312408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8318520" y="31464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5373720" y="44388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5940360" y="45594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9325080" y="47592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5213880" y="4270320"/>
            <a:ext cx="408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Portugal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5857200" y="4411800"/>
            <a:ext cx="29052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Spain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6491880" y="4025880"/>
            <a:ext cx="3398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France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8380440" y="5029200"/>
            <a:ext cx="34956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Greece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9231480" y="4600440"/>
            <a:ext cx="33948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Turkey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8073000" y="3807000"/>
            <a:ext cx="408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Hungary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8122680" y="2998800"/>
            <a:ext cx="34452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Poland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7842240" y="368136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7813080" y="3562200"/>
            <a:ext cx="33480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Czech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7507800" y="3957480"/>
            <a:ext cx="354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Austria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7462800" y="34225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389000" y="3278160"/>
            <a:ext cx="23652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FRG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6970680" y="3029040"/>
            <a:ext cx="246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Neth.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6937200" y="3989520"/>
            <a:ext cx="19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6926040" y="3860640"/>
            <a:ext cx="20196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Swi.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8234280" y="1866960"/>
            <a:ext cx="36396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Finland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7143120" y="2508120"/>
            <a:ext cx="4280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Denmark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5837760" y="14652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5" name=""/>
          <p:cNvGraphicFramePr/>
          <p:nvPr/>
        </p:nvGraphicFramePr>
        <p:xfrm>
          <a:off x="333360" y="1209600"/>
          <a:ext cx="5048280" cy="5429160"/>
        </p:xfrm>
        <a:graphic>
          <a:graphicData uri="http://schemas.openxmlformats.org/presentationml/2006/ole">
            <p:oleObj r:id="rId31" spid="">
              <p:embed/>
              <p:pic>
                <p:nvPicPr>
                  <p:cNvPr id="206" name="" descr=""/>
                  <p:cNvPicPr/>
                  <p:nvPr/>
                </p:nvPicPr>
                <p:blipFill>
                  <a:blip r:embed="rId32"/>
                  <a:stretch/>
                </p:blipFill>
                <p:spPr>
                  <a:xfrm>
                    <a:off x="333360" y="1209600"/>
                    <a:ext cx="5048280" cy="542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7" name=""/>
          <p:cNvSpPr/>
          <p:nvPr/>
        </p:nvSpPr>
        <p:spPr>
          <a:xfrm>
            <a:off x="6323040" y="29401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6295320" y="2814480"/>
            <a:ext cx="17748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UK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5921280" y="28656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5811840" y="2743200"/>
            <a:ext cx="33948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Ireland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1" name=""/>
          <p:cNvGraphicFramePr/>
          <p:nvPr/>
        </p:nvGraphicFramePr>
        <p:xfrm>
          <a:off x="8334360" y="4987800"/>
          <a:ext cx="990720" cy="914400"/>
        </p:xfrm>
        <a:graphic>
          <a:graphicData uri="http://schemas.openxmlformats.org/presentationml/2006/ole">
            <p:oleObj r:id="rId33" spid="">
              <p:embed/>
              <p:pic>
                <p:nvPicPr>
                  <p:cNvPr id="212" name="" descr=""/>
                  <p:cNvPicPr/>
                  <p:nvPr/>
                </p:nvPicPr>
                <p:blipFill>
                  <a:blip r:embed="rId34"/>
                  <a:stretch/>
                </p:blipFill>
                <p:spPr>
                  <a:xfrm>
                    <a:off x="8334360" y="498780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3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5715000" y="1400040"/>
            <a:ext cx="74520" cy="257400"/>
          </a:xfrm>
          <a:prstGeom prst="rect">
            <a:avLst/>
          </a:prstGeom>
          <a:solidFill>
            <a:srgbClr val="00f0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"/>
          <p:cNvSpPr/>
          <p:nvPr/>
        </p:nvSpPr>
        <p:spPr>
          <a:xfrm>
            <a:off x="1400040" y="270000"/>
            <a:ext cx="10287000" cy="5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of European Electricity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2919240" y="873000"/>
            <a:ext cx="2125800" cy="435240"/>
          </a:xfrm>
          <a:custGeom>
            <a:avLst/>
            <a:gdLst>
              <a:gd name="textAreaLeft" fmla="*/ 0 w 2125800"/>
              <a:gd name="textAreaRight" fmla="*/ 2126160 w 2125800"/>
              <a:gd name="textAreaTop" fmla="*/ 0 h 435240"/>
              <a:gd name="textAreaBottom" fmla="*/ 435600 h 435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5253120" y="873000"/>
            <a:ext cx="2124000" cy="435240"/>
          </a:xfrm>
          <a:custGeom>
            <a:avLst/>
            <a:gdLst>
              <a:gd name="textAreaLeft" fmla="*/ 0 w 2124000"/>
              <a:gd name="textAreaRight" fmla="*/ 2124360 w 2124000"/>
              <a:gd name="textAreaTop" fmla="*/ 0 h 435240"/>
              <a:gd name="textAreaBottom" fmla="*/ 435600 h 435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7597800" y="873000"/>
            <a:ext cx="2125800" cy="435240"/>
          </a:xfrm>
          <a:custGeom>
            <a:avLst/>
            <a:gdLst>
              <a:gd name="textAreaLeft" fmla="*/ 0 w 2125800"/>
              <a:gd name="textAreaRight" fmla="*/ 2126160 w 2125800"/>
              <a:gd name="textAreaTop" fmla="*/ 0 h 435240"/>
              <a:gd name="textAreaBottom" fmla="*/ 435600 h 435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565200" y="873000"/>
            <a:ext cx="2124000" cy="435240"/>
          </a:xfrm>
          <a:custGeom>
            <a:avLst/>
            <a:gdLst>
              <a:gd name="textAreaLeft" fmla="*/ 0 w 2124000"/>
              <a:gd name="textAreaRight" fmla="*/ 2124360 w 2124000"/>
              <a:gd name="textAreaTop" fmla="*/ 0 h 435240"/>
              <a:gd name="textAreaBottom" fmla="*/ 435600 h 435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1209960" y="869040"/>
            <a:ext cx="95796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Stable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Monopoly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3592080" y="869040"/>
            <a:ext cx="89424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Reforms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Emerge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5748480" y="869040"/>
            <a:ext cx="118656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Competition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Heats up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8128440" y="869040"/>
            <a:ext cx="114084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79600" y="1361160"/>
            <a:ext cx="197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or no Competition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2860560" y="1362600"/>
            <a:ext cx="1979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of New Players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Begins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268960" y="1351440"/>
            <a:ext cx="183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Shakeout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Occurs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7605720" y="1373760"/>
            <a:ext cx="1981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Liquid, Highly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8209080" y="6337440"/>
            <a:ext cx="1379520" cy="2077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Kingdom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627360" y="1839960"/>
            <a:ext cx="430200" cy="47689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525920" y="1995480"/>
            <a:ext cx="1370160" cy="2192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130560" y="2276640"/>
            <a:ext cx="1373040" cy="2077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637240" y="3122640"/>
            <a:ext cx="1363680" cy="2080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070600" y="4417920"/>
            <a:ext cx="1350720" cy="2095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Netherlands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4491000" y="5506920"/>
            <a:ext cx="1349280" cy="220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35" name=""/>
          <p:cNvGrpSpPr/>
          <p:nvPr/>
        </p:nvGrpSpPr>
        <p:grpSpPr>
          <a:xfrm>
            <a:off x="3130560" y="2894040"/>
            <a:ext cx="1380960" cy="218880"/>
            <a:chOff x="3130560" y="2894040"/>
            <a:chExt cx="1380960" cy="218880"/>
          </a:xfrm>
        </p:grpSpPr>
        <p:sp>
          <p:nvSpPr>
            <p:cNvPr id="236" name=""/>
            <p:cNvSpPr/>
            <p:nvPr/>
          </p:nvSpPr>
          <p:spPr>
            <a:xfrm>
              <a:off x="3130560" y="2894040"/>
              <a:ext cx="1380960" cy="218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570480" y="2920680"/>
              <a:ext cx="4604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France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1533600" y="3657600"/>
            <a:ext cx="1374840" cy="210960"/>
            <a:chOff x="1533600" y="3657600"/>
            <a:chExt cx="1374840" cy="210960"/>
          </a:xfrm>
        </p:grpSpPr>
        <p:sp>
          <p:nvSpPr>
            <p:cNvPr id="239" name=""/>
            <p:cNvSpPr/>
            <p:nvPr/>
          </p:nvSpPr>
          <p:spPr>
            <a:xfrm>
              <a:off x="1536840" y="3657600"/>
              <a:ext cx="1371600" cy="2109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533600" y="3684600"/>
              <a:ext cx="13604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Hungary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4118040" y="4176720"/>
            <a:ext cx="1371600" cy="210960"/>
            <a:chOff x="4118040" y="4176720"/>
            <a:chExt cx="1371600" cy="210960"/>
          </a:xfrm>
        </p:grpSpPr>
        <p:sp>
          <p:nvSpPr>
            <p:cNvPr id="242" name=""/>
            <p:cNvSpPr/>
            <p:nvPr/>
          </p:nvSpPr>
          <p:spPr>
            <a:xfrm>
              <a:off x="4118040" y="4176720"/>
              <a:ext cx="1371600" cy="2109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119480" y="4195800"/>
              <a:ext cx="13492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Italy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4143240" y="5797440"/>
            <a:ext cx="1360800" cy="2224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1528920" y="2548080"/>
            <a:ext cx="1371600" cy="218880"/>
            <a:chOff x="1528920" y="2548080"/>
            <a:chExt cx="1371600" cy="218880"/>
          </a:xfrm>
        </p:grpSpPr>
        <p:sp>
          <p:nvSpPr>
            <p:cNvPr id="246" name=""/>
            <p:cNvSpPr/>
            <p:nvPr/>
          </p:nvSpPr>
          <p:spPr>
            <a:xfrm>
              <a:off x="1530360" y="2548080"/>
              <a:ext cx="1370160" cy="2188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1528920" y="2563920"/>
              <a:ext cx="13474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Czech Republic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48" name=""/>
          <p:cNvGrpSpPr/>
          <p:nvPr/>
        </p:nvGrpSpPr>
        <p:grpSpPr>
          <a:xfrm>
            <a:off x="1515960" y="3382920"/>
            <a:ext cx="1363680" cy="208080"/>
            <a:chOff x="1515960" y="3382920"/>
            <a:chExt cx="1363680" cy="208080"/>
          </a:xfrm>
        </p:grpSpPr>
        <p:sp>
          <p:nvSpPr>
            <p:cNvPr id="249" name=""/>
            <p:cNvSpPr/>
            <p:nvPr/>
          </p:nvSpPr>
          <p:spPr>
            <a:xfrm>
              <a:off x="1515960" y="3382920"/>
              <a:ext cx="1363680" cy="2080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522440" y="3389400"/>
              <a:ext cx="13431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Greece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3102120" y="4964040"/>
            <a:ext cx="1374480" cy="220680"/>
            <a:chOff x="3102120" y="4964040"/>
            <a:chExt cx="1374480" cy="220680"/>
          </a:xfrm>
        </p:grpSpPr>
        <p:sp>
          <p:nvSpPr>
            <p:cNvPr id="252" name=""/>
            <p:cNvSpPr/>
            <p:nvPr/>
          </p:nvSpPr>
          <p:spPr>
            <a:xfrm>
              <a:off x="3102120" y="4964040"/>
              <a:ext cx="1374480" cy="2206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122640" y="4981680"/>
              <a:ext cx="13399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Poland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4" name=""/>
          <p:cNvSpPr/>
          <p:nvPr/>
        </p:nvSpPr>
        <p:spPr>
          <a:xfrm>
            <a:off x="8148600" y="4672080"/>
            <a:ext cx="1449360" cy="2221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Market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3102120" y="3908520"/>
            <a:ext cx="1374480" cy="220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Ireland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2523960" y="5243400"/>
            <a:ext cx="1371600" cy="2113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Romania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1536840" y="6078600"/>
            <a:ext cx="1371600" cy="21096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Turkey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9" name=""/>
          <p:cNvGraphicFramePr/>
          <p:nvPr/>
        </p:nvGraphicFramePr>
        <p:xfrm>
          <a:off x="557280" y="927000"/>
          <a:ext cx="9252000" cy="535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7280" y="927000"/>
                    <a:ext cx="9252000" cy="535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1" name=""/>
          <p:cNvSpPr/>
          <p:nvPr/>
        </p:nvSpPr>
        <p:spPr>
          <a:xfrm>
            <a:off x="501480" y="324000"/>
            <a:ext cx="9258480" cy="116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European Electric Utilities*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336960" y="6132960"/>
            <a:ext cx="6612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Enron Figure Based on Physical and Financial Traded Volumes. Other Figures Based on Total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63" name=""/>
          <p:cNvGrpSpPr/>
          <p:nvPr/>
        </p:nvGrpSpPr>
        <p:grpSpPr>
          <a:xfrm>
            <a:off x="8510760" y="4996080"/>
            <a:ext cx="404640" cy="766080"/>
            <a:chOff x="8510760" y="4996080"/>
            <a:chExt cx="404640" cy="766080"/>
          </a:xfrm>
        </p:grpSpPr>
        <p:sp>
          <p:nvSpPr>
            <p:cNvPr id="264" name=""/>
            <p:cNvSpPr/>
            <p:nvPr/>
          </p:nvSpPr>
          <p:spPr>
            <a:xfrm>
              <a:off x="8510760" y="5027760"/>
              <a:ext cx="404640" cy="677880"/>
            </a:xfrm>
            <a:prstGeom prst="rect">
              <a:avLst/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5" name=""/>
            <p:cNvSpPr/>
            <p:nvPr/>
          </p:nvSpPr>
          <p:spPr>
            <a:xfrm rot="16200000">
              <a:off x="8327880" y="5210280"/>
              <a:ext cx="76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66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6116760" y="2851200"/>
            <a:ext cx="668160" cy="1063440"/>
          </a:xfrm>
          <a:custGeom>
            <a:avLst/>
            <a:gdLst/>
            <a:ahLst/>
            <a:rect l="l" t="t" r="r" b="b"/>
            <a:pathLst>
              <a:path w="374" h="670">
                <a:moveTo>
                  <a:pt x="113" y="557"/>
                </a:moveTo>
                <a:lnTo>
                  <a:pt x="113" y="557"/>
                </a:lnTo>
                <a:lnTo>
                  <a:pt x="106" y="557"/>
                </a:lnTo>
                <a:lnTo>
                  <a:pt x="91" y="557"/>
                </a:lnTo>
                <a:lnTo>
                  <a:pt x="91" y="550"/>
                </a:lnTo>
                <a:lnTo>
                  <a:pt x="91" y="543"/>
                </a:lnTo>
                <a:lnTo>
                  <a:pt x="91" y="536"/>
                </a:lnTo>
                <a:lnTo>
                  <a:pt x="91" y="536"/>
                </a:lnTo>
                <a:lnTo>
                  <a:pt x="77" y="536"/>
                </a:lnTo>
                <a:lnTo>
                  <a:pt x="70" y="543"/>
                </a:lnTo>
                <a:lnTo>
                  <a:pt x="63" y="543"/>
                </a:lnTo>
                <a:lnTo>
                  <a:pt x="63" y="543"/>
                </a:lnTo>
                <a:lnTo>
                  <a:pt x="63" y="543"/>
                </a:lnTo>
                <a:lnTo>
                  <a:pt x="56" y="536"/>
                </a:lnTo>
                <a:lnTo>
                  <a:pt x="56" y="536"/>
                </a:lnTo>
                <a:lnTo>
                  <a:pt x="56" y="529"/>
                </a:lnTo>
                <a:lnTo>
                  <a:pt x="56" y="522"/>
                </a:lnTo>
                <a:lnTo>
                  <a:pt x="56" y="522"/>
                </a:lnTo>
                <a:lnTo>
                  <a:pt x="63" y="515"/>
                </a:lnTo>
                <a:lnTo>
                  <a:pt x="77" y="515"/>
                </a:lnTo>
                <a:lnTo>
                  <a:pt x="84" y="515"/>
                </a:lnTo>
                <a:lnTo>
                  <a:pt x="113" y="501"/>
                </a:lnTo>
                <a:lnTo>
                  <a:pt x="120" y="494"/>
                </a:lnTo>
                <a:lnTo>
                  <a:pt x="127" y="487"/>
                </a:lnTo>
                <a:lnTo>
                  <a:pt x="120" y="480"/>
                </a:lnTo>
                <a:lnTo>
                  <a:pt x="120" y="480"/>
                </a:lnTo>
                <a:lnTo>
                  <a:pt x="127" y="465"/>
                </a:lnTo>
                <a:lnTo>
                  <a:pt x="127" y="458"/>
                </a:lnTo>
                <a:lnTo>
                  <a:pt x="127" y="451"/>
                </a:lnTo>
                <a:lnTo>
                  <a:pt x="120" y="451"/>
                </a:lnTo>
                <a:lnTo>
                  <a:pt x="106" y="451"/>
                </a:lnTo>
                <a:lnTo>
                  <a:pt x="98" y="451"/>
                </a:lnTo>
                <a:lnTo>
                  <a:pt x="127" y="437"/>
                </a:lnTo>
                <a:lnTo>
                  <a:pt x="141" y="430"/>
                </a:lnTo>
                <a:lnTo>
                  <a:pt x="148" y="423"/>
                </a:lnTo>
                <a:lnTo>
                  <a:pt x="162" y="430"/>
                </a:lnTo>
                <a:lnTo>
                  <a:pt x="176" y="430"/>
                </a:lnTo>
                <a:lnTo>
                  <a:pt x="183" y="437"/>
                </a:lnTo>
                <a:lnTo>
                  <a:pt x="183" y="430"/>
                </a:lnTo>
                <a:lnTo>
                  <a:pt x="190" y="430"/>
                </a:lnTo>
                <a:lnTo>
                  <a:pt x="183" y="423"/>
                </a:lnTo>
                <a:lnTo>
                  <a:pt x="183" y="423"/>
                </a:lnTo>
                <a:lnTo>
                  <a:pt x="190" y="416"/>
                </a:lnTo>
                <a:lnTo>
                  <a:pt x="190" y="409"/>
                </a:lnTo>
                <a:lnTo>
                  <a:pt x="197" y="402"/>
                </a:lnTo>
                <a:lnTo>
                  <a:pt x="190" y="395"/>
                </a:lnTo>
                <a:lnTo>
                  <a:pt x="197" y="388"/>
                </a:lnTo>
                <a:lnTo>
                  <a:pt x="204" y="388"/>
                </a:lnTo>
                <a:lnTo>
                  <a:pt x="204" y="381"/>
                </a:lnTo>
                <a:lnTo>
                  <a:pt x="204" y="374"/>
                </a:lnTo>
                <a:lnTo>
                  <a:pt x="211" y="367"/>
                </a:lnTo>
                <a:lnTo>
                  <a:pt x="204" y="367"/>
                </a:lnTo>
                <a:lnTo>
                  <a:pt x="197" y="367"/>
                </a:lnTo>
                <a:lnTo>
                  <a:pt x="190" y="374"/>
                </a:lnTo>
                <a:lnTo>
                  <a:pt x="190" y="374"/>
                </a:lnTo>
                <a:lnTo>
                  <a:pt x="190" y="367"/>
                </a:lnTo>
                <a:lnTo>
                  <a:pt x="183" y="360"/>
                </a:lnTo>
                <a:lnTo>
                  <a:pt x="183" y="360"/>
                </a:lnTo>
                <a:lnTo>
                  <a:pt x="183" y="360"/>
                </a:lnTo>
                <a:lnTo>
                  <a:pt x="183" y="360"/>
                </a:lnTo>
                <a:lnTo>
                  <a:pt x="183" y="353"/>
                </a:lnTo>
                <a:lnTo>
                  <a:pt x="176" y="345"/>
                </a:lnTo>
                <a:lnTo>
                  <a:pt x="176" y="338"/>
                </a:lnTo>
                <a:lnTo>
                  <a:pt x="183" y="331"/>
                </a:lnTo>
                <a:lnTo>
                  <a:pt x="183" y="324"/>
                </a:lnTo>
                <a:lnTo>
                  <a:pt x="190" y="317"/>
                </a:lnTo>
                <a:lnTo>
                  <a:pt x="197" y="310"/>
                </a:lnTo>
                <a:lnTo>
                  <a:pt x="197" y="310"/>
                </a:lnTo>
                <a:lnTo>
                  <a:pt x="204" y="310"/>
                </a:lnTo>
                <a:lnTo>
                  <a:pt x="204" y="310"/>
                </a:lnTo>
                <a:lnTo>
                  <a:pt x="211" y="303"/>
                </a:lnTo>
                <a:lnTo>
                  <a:pt x="204" y="303"/>
                </a:lnTo>
                <a:lnTo>
                  <a:pt x="197" y="296"/>
                </a:lnTo>
                <a:lnTo>
                  <a:pt x="190" y="303"/>
                </a:lnTo>
                <a:lnTo>
                  <a:pt x="183" y="303"/>
                </a:lnTo>
                <a:lnTo>
                  <a:pt x="183" y="303"/>
                </a:lnTo>
                <a:lnTo>
                  <a:pt x="169" y="303"/>
                </a:lnTo>
                <a:lnTo>
                  <a:pt x="162" y="303"/>
                </a:lnTo>
                <a:lnTo>
                  <a:pt x="155" y="296"/>
                </a:lnTo>
                <a:lnTo>
                  <a:pt x="155" y="296"/>
                </a:lnTo>
                <a:lnTo>
                  <a:pt x="155" y="303"/>
                </a:lnTo>
                <a:lnTo>
                  <a:pt x="148" y="310"/>
                </a:lnTo>
                <a:lnTo>
                  <a:pt x="148" y="303"/>
                </a:lnTo>
                <a:lnTo>
                  <a:pt x="141" y="296"/>
                </a:lnTo>
                <a:lnTo>
                  <a:pt x="134" y="289"/>
                </a:lnTo>
                <a:lnTo>
                  <a:pt x="134" y="289"/>
                </a:lnTo>
                <a:lnTo>
                  <a:pt x="134" y="296"/>
                </a:lnTo>
                <a:lnTo>
                  <a:pt x="127" y="303"/>
                </a:lnTo>
                <a:lnTo>
                  <a:pt x="127" y="303"/>
                </a:lnTo>
                <a:lnTo>
                  <a:pt x="127" y="303"/>
                </a:lnTo>
                <a:lnTo>
                  <a:pt x="127" y="282"/>
                </a:lnTo>
                <a:lnTo>
                  <a:pt x="127" y="275"/>
                </a:lnTo>
                <a:lnTo>
                  <a:pt x="127" y="282"/>
                </a:lnTo>
                <a:lnTo>
                  <a:pt x="134" y="275"/>
                </a:lnTo>
                <a:lnTo>
                  <a:pt x="134" y="268"/>
                </a:lnTo>
                <a:lnTo>
                  <a:pt x="141" y="261"/>
                </a:lnTo>
                <a:lnTo>
                  <a:pt x="148" y="254"/>
                </a:lnTo>
                <a:lnTo>
                  <a:pt x="155" y="247"/>
                </a:lnTo>
                <a:lnTo>
                  <a:pt x="155" y="233"/>
                </a:lnTo>
                <a:lnTo>
                  <a:pt x="155" y="233"/>
                </a:lnTo>
                <a:lnTo>
                  <a:pt x="155" y="225"/>
                </a:lnTo>
                <a:lnTo>
                  <a:pt x="155" y="218"/>
                </a:lnTo>
                <a:lnTo>
                  <a:pt x="155" y="218"/>
                </a:lnTo>
                <a:lnTo>
                  <a:pt x="155" y="211"/>
                </a:lnTo>
                <a:lnTo>
                  <a:pt x="155" y="211"/>
                </a:lnTo>
                <a:lnTo>
                  <a:pt x="162" y="204"/>
                </a:lnTo>
                <a:lnTo>
                  <a:pt x="169" y="204"/>
                </a:lnTo>
                <a:lnTo>
                  <a:pt x="169" y="204"/>
                </a:lnTo>
                <a:lnTo>
                  <a:pt x="162" y="197"/>
                </a:lnTo>
                <a:lnTo>
                  <a:pt x="162" y="197"/>
                </a:lnTo>
                <a:lnTo>
                  <a:pt x="155" y="197"/>
                </a:lnTo>
                <a:lnTo>
                  <a:pt x="155" y="204"/>
                </a:lnTo>
                <a:lnTo>
                  <a:pt x="155" y="204"/>
                </a:lnTo>
                <a:lnTo>
                  <a:pt x="155" y="204"/>
                </a:lnTo>
                <a:lnTo>
                  <a:pt x="155" y="204"/>
                </a:lnTo>
                <a:lnTo>
                  <a:pt x="148" y="197"/>
                </a:lnTo>
                <a:lnTo>
                  <a:pt x="148" y="204"/>
                </a:lnTo>
                <a:lnTo>
                  <a:pt x="148" y="204"/>
                </a:lnTo>
                <a:lnTo>
                  <a:pt x="141" y="204"/>
                </a:lnTo>
                <a:lnTo>
                  <a:pt x="141" y="204"/>
                </a:lnTo>
                <a:lnTo>
                  <a:pt x="141" y="204"/>
                </a:lnTo>
                <a:lnTo>
                  <a:pt x="141" y="197"/>
                </a:lnTo>
                <a:lnTo>
                  <a:pt x="148" y="183"/>
                </a:lnTo>
                <a:lnTo>
                  <a:pt x="155" y="183"/>
                </a:lnTo>
                <a:lnTo>
                  <a:pt x="155" y="183"/>
                </a:lnTo>
                <a:lnTo>
                  <a:pt x="141" y="190"/>
                </a:lnTo>
                <a:lnTo>
                  <a:pt x="134" y="190"/>
                </a:lnTo>
                <a:lnTo>
                  <a:pt x="134" y="197"/>
                </a:lnTo>
                <a:lnTo>
                  <a:pt x="141" y="204"/>
                </a:lnTo>
                <a:lnTo>
                  <a:pt x="134" y="204"/>
                </a:lnTo>
                <a:lnTo>
                  <a:pt x="134" y="211"/>
                </a:lnTo>
                <a:lnTo>
                  <a:pt x="134" y="218"/>
                </a:lnTo>
                <a:lnTo>
                  <a:pt x="127" y="225"/>
                </a:lnTo>
                <a:lnTo>
                  <a:pt x="120" y="233"/>
                </a:lnTo>
                <a:lnTo>
                  <a:pt x="120" y="240"/>
                </a:lnTo>
                <a:lnTo>
                  <a:pt x="113" y="247"/>
                </a:lnTo>
                <a:lnTo>
                  <a:pt x="106" y="240"/>
                </a:lnTo>
                <a:lnTo>
                  <a:pt x="106" y="240"/>
                </a:lnTo>
                <a:lnTo>
                  <a:pt x="113" y="225"/>
                </a:lnTo>
                <a:lnTo>
                  <a:pt x="120" y="225"/>
                </a:lnTo>
                <a:lnTo>
                  <a:pt x="127" y="218"/>
                </a:lnTo>
                <a:lnTo>
                  <a:pt x="127" y="211"/>
                </a:lnTo>
                <a:lnTo>
                  <a:pt x="127" y="204"/>
                </a:lnTo>
                <a:lnTo>
                  <a:pt x="127" y="204"/>
                </a:lnTo>
                <a:lnTo>
                  <a:pt x="127" y="204"/>
                </a:lnTo>
                <a:lnTo>
                  <a:pt x="127" y="197"/>
                </a:lnTo>
                <a:lnTo>
                  <a:pt x="134" y="190"/>
                </a:lnTo>
                <a:lnTo>
                  <a:pt x="134" y="183"/>
                </a:lnTo>
                <a:lnTo>
                  <a:pt x="134" y="183"/>
                </a:lnTo>
                <a:lnTo>
                  <a:pt x="134" y="176"/>
                </a:lnTo>
                <a:lnTo>
                  <a:pt x="141" y="176"/>
                </a:lnTo>
                <a:lnTo>
                  <a:pt x="141" y="169"/>
                </a:lnTo>
                <a:lnTo>
                  <a:pt x="148" y="162"/>
                </a:lnTo>
                <a:lnTo>
                  <a:pt x="148" y="155"/>
                </a:lnTo>
                <a:lnTo>
                  <a:pt x="155" y="148"/>
                </a:lnTo>
                <a:lnTo>
                  <a:pt x="155" y="148"/>
                </a:lnTo>
                <a:lnTo>
                  <a:pt x="155" y="148"/>
                </a:lnTo>
                <a:lnTo>
                  <a:pt x="155" y="148"/>
                </a:lnTo>
                <a:lnTo>
                  <a:pt x="148" y="148"/>
                </a:lnTo>
                <a:lnTo>
                  <a:pt x="141" y="155"/>
                </a:lnTo>
                <a:lnTo>
                  <a:pt x="134" y="155"/>
                </a:lnTo>
                <a:lnTo>
                  <a:pt x="134" y="148"/>
                </a:lnTo>
                <a:lnTo>
                  <a:pt x="127" y="141"/>
                </a:lnTo>
                <a:lnTo>
                  <a:pt x="134" y="141"/>
                </a:lnTo>
                <a:lnTo>
                  <a:pt x="134" y="134"/>
                </a:lnTo>
                <a:lnTo>
                  <a:pt x="127" y="134"/>
                </a:lnTo>
                <a:lnTo>
                  <a:pt x="127" y="134"/>
                </a:lnTo>
                <a:lnTo>
                  <a:pt x="127" y="127"/>
                </a:lnTo>
                <a:lnTo>
                  <a:pt x="127" y="127"/>
                </a:lnTo>
                <a:lnTo>
                  <a:pt x="134" y="127"/>
                </a:lnTo>
                <a:lnTo>
                  <a:pt x="141" y="127"/>
                </a:lnTo>
                <a:lnTo>
                  <a:pt x="141" y="120"/>
                </a:lnTo>
                <a:lnTo>
                  <a:pt x="141" y="120"/>
                </a:lnTo>
                <a:lnTo>
                  <a:pt x="141" y="120"/>
                </a:lnTo>
                <a:lnTo>
                  <a:pt x="141" y="113"/>
                </a:lnTo>
                <a:lnTo>
                  <a:pt x="148" y="113"/>
                </a:lnTo>
                <a:lnTo>
                  <a:pt x="148" y="105"/>
                </a:lnTo>
                <a:lnTo>
                  <a:pt x="155" y="105"/>
                </a:lnTo>
                <a:lnTo>
                  <a:pt x="155" y="105"/>
                </a:lnTo>
                <a:lnTo>
                  <a:pt x="155" y="98"/>
                </a:lnTo>
                <a:lnTo>
                  <a:pt x="155" y="98"/>
                </a:lnTo>
                <a:lnTo>
                  <a:pt x="155" y="98"/>
                </a:lnTo>
                <a:lnTo>
                  <a:pt x="162" y="91"/>
                </a:lnTo>
                <a:lnTo>
                  <a:pt x="162" y="91"/>
                </a:lnTo>
                <a:lnTo>
                  <a:pt x="155" y="91"/>
                </a:lnTo>
                <a:lnTo>
                  <a:pt x="155" y="91"/>
                </a:lnTo>
                <a:lnTo>
                  <a:pt x="162" y="84"/>
                </a:lnTo>
                <a:lnTo>
                  <a:pt x="162" y="84"/>
                </a:lnTo>
                <a:lnTo>
                  <a:pt x="155" y="84"/>
                </a:lnTo>
                <a:lnTo>
                  <a:pt x="148" y="77"/>
                </a:lnTo>
                <a:lnTo>
                  <a:pt x="148" y="77"/>
                </a:lnTo>
                <a:lnTo>
                  <a:pt x="155" y="70"/>
                </a:lnTo>
                <a:lnTo>
                  <a:pt x="155" y="70"/>
                </a:lnTo>
                <a:lnTo>
                  <a:pt x="162" y="70"/>
                </a:lnTo>
                <a:lnTo>
                  <a:pt x="162" y="70"/>
                </a:lnTo>
                <a:lnTo>
                  <a:pt x="155" y="63"/>
                </a:lnTo>
                <a:lnTo>
                  <a:pt x="162" y="63"/>
                </a:lnTo>
                <a:lnTo>
                  <a:pt x="162" y="56"/>
                </a:lnTo>
                <a:lnTo>
                  <a:pt x="162" y="56"/>
                </a:lnTo>
                <a:lnTo>
                  <a:pt x="162" y="49"/>
                </a:lnTo>
                <a:lnTo>
                  <a:pt x="169" y="49"/>
                </a:lnTo>
                <a:lnTo>
                  <a:pt x="169" y="49"/>
                </a:lnTo>
                <a:lnTo>
                  <a:pt x="176" y="49"/>
                </a:lnTo>
                <a:lnTo>
                  <a:pt x="176" y="49"/>
                </a:lnTo>
                <a:lnTo>
                  <a:pt x="183" y="42"/>
                </a:lnTo>
                <a:lnTo>
                  <a:pt x="183" y="42"/>
                </a:lnTo>
                <a:lnTo>
                  <a:pt x="183" y="42"/>
                </a:lnTo>
                <a:lnTo>
                  <a:pt x="183" y="35"/>
                </a:lnTo>
                <a:lnTo>
                  <a:pt x="183" y="35"/>
                </a:lnTo>
                <a:lnTo>
                  <a:pt x="183" y="28"/>
                </a:lnTo>
                <a:lnTo>
                  <a:pt x="190" y="21"/>
                </a:lnTo>
                <a:lnTo>
                  <a:pt x="190" y="21"/>
                </a:lnTo>
                <a:lnTo>
                  <a:pt x="190" y="21"/>
                </a:lnTo>
                <a:lnTo>
                  <a:pt x="190" y="21"/>
                </a:lnTo>
                <a:lnTo>
                  <a:pt x="197" y="21"/>
                </a:lnTo>
                <a:lnTo>
                  <a:pt x="197" y="21"/>
                </a:lnTo>
                <a:lnTo>
                  <a:pt x="197" y="14"/>
                </a:lnTo>
                <a:lnTo>
                  <a:pt x="197" y="14"/>
                </a:lnTo>
                <a:lnTo>
                  <a:pt x="204" y="7"/>
                </a:lnTo>
                <a:lnTo>
                  <a:pt x="211" y="0"/>
                </a:lnTo>
                <a:lnTo>
                  <a:pt x="211" y="0"/>
                </a:lnTo>
                <a:lnTo>
                  <a:pt x="218" y="0"/>
                </a:lnTo>
                <a:lnTo>
                  <a:pt x="225" y="0"/>
                </a:lnTo>
                <a:lnTo>
                  <a:pt x="225" y="0"/>
                </a:lnTo>
                <a:lnTo>
                  <a:pt x="233" y="7"/>
                </a:lnTo>
                <a:lnTo>
                  <a:pt x="233" y="7"/>
                </a:lnTo>
                <a:lnTo>
                  <a:pt x="240" y="7"/>
                </a:lnTo>
                <a:lnTo>
                  <a:pt x="240" y="7"/>
                </a:lnTo>
                <a:lnTo>
                  <a:pt x="247" y="14"/>
                </a:lnTo>
                <a:lnTo>
                  <a:pt x="261" y="14"/>
                </a:lnTo>
                <a:lnTo>
                  <a:pt x="268" y="14"/>
                </a:lnTo>
                <a:lnTo>
                  <a:pt x="268" y="14"/>
                </a:lnTo>
                <a:lnTo>
                  <a:pt x="268" y="14"/>
                </a:lnTo>
                <a:lnTo>
                  <a:pt x="275" y="14"/>
                </a:lnTo>
                <a:lnTo>
                  <a:pt x="275" y="21"/>
                </a:lnTo>
                <a:lnTo>
                  <a:pt x="275" y="35"/>
                </a:lnTo>
                <a:lnTo>
                  <a:pt x="261" y="42"/>
                </a:lnTo>
                <a:lnTo>
                  <a:pt x="254" y="49"/>
                </a:lnTo>
                <a:lnTo>
                  <a:pt x="240" y="56"/>
                </a:lnTo>
                <a:lnTo>
                  <a:pt x="225" y="63"/>
                </a:lnTo>
                <a:lnTo>
                  <a:pt x="225" y="63"/>
                </a:lnTo>
                <a:lnTo>
                  <a:pt x="225" y="63"/>
                </a:lnTo>
                <a:lnTo>
                  <a:pt x="233" y="70"/>
                </a:lnTo>
                <a:lnTo>
                  <a:pt x="233" y="70"/>
                </a:lnTo>
                <a:lnTo>
                  <a:pt x="225" y="77"/>
                </a:lnTo>
                <a:lnTo>
                  <a:pt x="218" y="77"/>
                </a:lnTo>
                <a:lnTo>
                  <a:pt x="211" y="77"/>
                </a:lnTo>
                <a:lnTo>
                  <a:pt x="218" y="77"/>
                </a:lnTo>
                <a:lnTo>
                  <a:pt x="218" y="84"/>
                </a:lnTo>
                <a:lnTo>
                  <a:pt x="218" y="84"/>
                </a:lnTo>
                <a:lnTo>
                  <a:pt x="218" y="91"/>
                </a:lnTo>
                <a:lnTo>
                  <a:pt x="225" y="84"/>
                </a:lnTo>
                <a:lnTo>
                  <a:pt x="254" y="84"/>
                </a:lnTo>
                <a:lnTo>
                  <a:pt x="261" y="91"/>
                </a:lnTo>
                <a:lnTo>
                  <a:pt x="268" y="91"/>
                </a:lnTo>
                <a:lnTo>
                  <a:pt x="282" y="91"/>
                </a:lnTo>
                <a:lnTo>
                  <a:pt x="289" y="98"/>
                </a:lnTo>
                <a:lnTo>
                  <a:pt x="296" y="98"/>
                </a:lnTo>
                <a:lnTo>
                  <a:pt x="303" y="98"/>
                </a:lnTo>
                <a:lnTo>
                  <a:pt x="310" y="105"/>
                </a:lnTo>
                <a:lnTo>
                  <a:pt x="310" y="113"/>
                </a:lnTo>
                <a:lnTo>
                  <a:pt x="303" y="127"/>
                </a:lnTo>
                <a:lnTo>
                  <a:pt x="303" y="127"/>
                </a:lnTo>
                <a:lnTo>
                  <a:pt x="296" y="134"/>
                </a:lnTo>
                <a:lnTo>
                  <a:pt x="289" y="134"/>
                </a:lnTo>
                <a:lnTo>
                  <a:pt x="289" y="141"/>
                </a:lnTo>
                <a:lnTo>
                  <a:pt x="289" y="148"/>
                </a:lnTo>
                <a:lnTo>
                  <a:pt x="282" y="155"/>
                </a:lnTo>
                <a:lnTo>
                  <a:pt x="282" y="162"/>
                </a:lnTo>
                <a:lnTo>
                  <a:pt x="275" y="162"/>
                </a:lnTo>
                <a:lnTo>
                  <a:pt x="275" y="169"/>
                </a:lnTo>
                <a:lnTo>
                  <a:pt x="275" y="169"/>
                </a:lnTo>
                <a:lnTo>
                  <a:pt x="268" y="176"/>
                </a:lnTo>
                <a:lnTo>
                  <a:pt x="261" y="183"/>
                </a:lnTo>
                <a:lnTo>
                  <a:pt x="254" y="190"/>
                </a:lnTo>
                <a:lnTo>
                  <a:pt x="254" y="190"/>
                </a:lnTo>
                <a:lnTo>
                  <a:pt x="247" y="190"/>
                </a:lnTo>
                <a:lnTo>
                  <a:pt x="247" y="190"/>
                </a:lnTo>
                <a:lnTo>
                  <a:pt x="247" y="197"/>
                </a:lnTo>
                <a:lnTo>
                  <a:pt x="254" y="204"/>
                </a:lnTo>
                <a:lnTo>
                  <a:pt x="254" y="211"/>
                </a:lnTo>
                <a:lnTo>
                  <a:pt x="247" y="211"/>
                </a:lnTo>
                <a:lnTo>
                  <a:pt x="240" y="211"/>
                </a:lnTo>
                <a:lnTo>
                  <a:pt x="233" y="211"/>
                </a:lnTo>
                <a:lnTo>
                  <a:pt x="225" y="211"/>
                </a:lnTo>
                <a:lnTo>
                  <a:pt x="225" y="218"/>
                </a:lnTo>
                <a:lnTo>
                  <a:pt x="225" y="218"/>
                </a:lnTo>
                <a:lnTo>
                  <a:pt x="225" y="225"/>
                </a:lnTo>
                <a:lnTo>
                  <a:pt x="233" y="225"/>
                </a:lnTo>
                <a:lnTo>
                  <a:pt x="240" y="225"/>
                </a:lnTo>
                <a:lnTo>
                  <a:pt x="247" y="225"/>
                </a:lnTo>
                <a:lnTo>
                  <a:pt x="254" y="225"/>
                </a:lnTo>
                <a:lnTo>
                  <a:pt x="254" y="233"/>
                </a:lnTo>
                <a:lnTo>
                  <a:pt x="261" y="240"/>
                </a:lnTo>
                <a:lnTo>
                  <a:pt x="268" y="247"/>
                </a:lnTo>
                <a:lnTo>
                  <a:pt x="275" y="254"/>
                </a:lnTo>
                <a:lnTo>
                  <a:pt x="275" y="268"/>
                </a:lnTo>
                <a:lnTo>
                  <a:pt x="282" y="275"/>
                </a:lnTo>
                <a:lnTo>
                  <a:pt x="282" y="289"/>
                </a:lnTo>
                <a:lnTo>
                  <a:pt x="282" y="296"/>
                </a:lnTo>
                <a:lnTo>
                  <a:pt x="282" y="310"/>
                </a:lnTo>
                <a:lnTo>
                  <a:pt x="282" y="317"/>
                </a:lnTo>
                <a:lnTo>
                  <a:pt x="282" y="331"/>
                </a:lnTo>
                <a:lnTo>
                  <a:pt x="282" y="338"/>
                </a:lnTo>
                <a:lnTo>
                  <a:pt x="282" y="353"/>
                </a:lnTo>
                <a:lnTo>
                  <a:pt x="289" y="353"/>
                </a:lnTo>
                <a:lnTo>
                  <a:pt x="296" y="360"/>
                </a:lnTo>
                <a:lnTo>
                  <a:pt x="303" y="367"/>
                </a:lnTo>
                <a:lnTo>
                  <a:pt x="310" y="381"/>
                </a:lnTo>
                <a:lnTo>
                  <a:pt x="310" y="388"/>
                </a:lnTo>
                <a:lnTo>
                  <a:pt x="310" y="388"/>
                </a:lnTo>
                <a:lnTo>
                  <a:pt x="310" y="388"/>
                </a:lnTo>
                <a:lnTo>
                  <a:pt x="310" y="388"/>
                </a:lnTo>
                <a:lnTo>
                  <a:pt x="317" y="402"/>
                </a:lnTo>
                <a:lnTo>
                  <a:pt x="317" y="416"/>
                </a:lnTo>
                <a:lnTo>
                  <a:pt x="324" y="423"/>
                </a:lnTo>
                <a:lnTo>
                  <a:pt x="324" y="430"/>
                </a:lnTo>
                <a:lnTo>
                  <a:pt x="324" y="444"/>
                </a:lnTo>
                <a:lnTo>
                  <a:pt x="324" y="444"/>
                </a:lnTo>
                <a:lnTo>
                  <a:pt x="317" y="444"/>
                </a:lnTo>
                <a:lnTo>
                  <a:pt x="310" y="437"/>
                </a:lnTo>
                <a:lnTo>
                  <a:pt x="310" y="430"/>
                </a:lnTo>
                <a:lnTo>
                  <a:pt x="303" y="430"/>
                </a:lnTo>
                <a:lnTo>
                  <a:pt x="310" y="444"/>
                </a:lnTo>
                <a:lnTo>
                  <a:pt x="310" y="444"/>
                </a:lnTo>
                <a:lnTo>
                  <a:pt x="317" y="451"/>
                </a:lnTo>
                <a:lnTo>
                  <a:pt x="317" y="458"/>
                </a:lnTo>
                <a:lnTo>
                  <a:pt x="324" y="465"/>
                </a:lnTo>
                <a:lnTo>
                  <a:pt x="324" y="472"/>
                </a:lnTo>
                <a:lnTo>
                  <a:pt x="324" y="472"/>
                </a:lnTo>
                <a:lnTo>
                  <a:pt x="324" y="487"/>
                </a:lnTo>
                <a:lnTo>
                  <a:pt x="324" y="487"/>
                </a:lnTo>
                <a:lnTo>
                  <a:pt x="317" y="494"/>
                </a:lnTo>
                <a:lnTo>
                  <a:pt x="310" y="501"/>
                </a:lnTo>
                <a:lnTo>
                  <a:pt x="303" y="508"/>
                </a:lnTo>
                <a:lnTo>
                  <a:pt x="303" y="508"/>
                </a:lnTo>
                <a:lnTo>
                  <a:pt x="310" y="508"/>
                </a:lnTo>
                <a:lnTo>
                  <a:pt x="317" y="515"/>
                </a:lnTo>
                <a:lnTo>
                  <a:pt x="317" y="515"/>
                </a:lnTo>
                <a:lnTo>
                  <a:pt x="324" y="515"/>
                </a:lnTo>
                <a:lnTo>
                  <a:pt x="331" y="508"/>
                </a:lnTo>
                <a:lnTo>
                  <a:pt x="338" y="508"/>
                </a:lnTo>
                <a:lnTo>
                  <a:pt x="345" y="508"/>
                </a:lnTo>
                <a:lnTo>
                  <a:pt x="360" y="508"/>
                </a:lnTo>
                <a:lnTo>
                  <a:pt x="367" y="515"/>
                </a:lnTo>
                <a:lnTo>
                  <a:pt x="374" y="522"/>
                </a:lnTo>
                <a:lnTo>
                  <a:pt x="374" y="536"/>
                </a:lnTo>
                <a:lnTo>
                  <a:pt x="374" y="550"/>
                </a:lnTo>
                <a:lnTo>
                  <a:pt x="374" y="564"/>
                </a:lnTo>
                <a:lnTo>
                  <a:pt x="367" y="578"/>
                </a:lnTo>
                <a:lnTo>
                  <a:pt x="360" y="585"/>
                </a:lnTo>
                <a:lnTo>
                  <a:pt x="352" y="585"/>
                </a:lnTo>
                <a:lnTo>
                  <a:pt x="345" y="585"/>
                </a:lnTo>
                <a:lnTo>
                  <a:pt x="345" y="592"/>
                </a:lnTo>
                <a:lnTo>
                  <a:pt x="345" y="600"/>
                </a:lnTo>
                <a:lnTo>
                  <a:pt x="345" y="600"/>
                </a:lnTo>
                <a:lnTo>
                  <a:pt x="338" y="600"/>
                </a:lnTo>
                <a:lnTo>
                  <a:pt x="331" y="600"/>
                </a:lnTo>
                <a:lnTo>
                  <a:pt x="331" y="600"/>
                </a:lnTo>
                <a:lnTo>
                  <a:pt x="324" y="600"/>
                </a:lnTo>
                <a:lnTo>
                  <a:pt x="324" y="607"/>
                </a:lnTo>
                <a:lnTo>
                  <a:pt x="331" y="607"/>
                </a:lnTo>
                <a:lnTo>
                  <a:pt x="324" y="614"/>
                </a:lnTo>
                <a:lnTo>
                  <a:pt x="317" y="621"/>
                </a:lnTo>
                <a:lnTo>
                  <a:pt x="310" y="621"/>
                </a:lnTo>
                <a:lnTo>
                  <a:pt x="317" y="628"/>
                </a:lnTo>
                <a:lnTo>
                  <a:pt x="317" y="635"/>
                </a:lnTo>
                <a:lnTo>
                  <a:pt x="324" y="635"/>
                </a:lnTo>
                <a:lnTo>
                  <a:pt x="331" y="635"/>
                </a:lnTo>
                <a:lnTo>
                  <a:pt x="345" y="642"/>
                </a:lnTo>
                <a:lnTo>
                  <a:pt x="345" y="642"/>
                </a:lnTo>
                <a:lnTo>
                  <a:pt x="345" y="656"/>
                </a:lnTo>
                <a:lnTo>
                  <a:pt x="331" y="663"/>
                </a:lnTo>
                <a:lnTo>
                  <a:pt x="324" y="663"/>
                </a:lnTo>
                <a:lnTo>
                  <a:pt x="317" y="670"/>
                </a:lnTo>
                <a:lnTo>
                  <a:pt x="310" y="670"/>
                </a:lnTo>
                <a:lnTo>
                  <a:pt x="303" y="670"/>
                </a:lnTo>
                <a:lnTo>
                  <a:pt x="289" y="670"/>
                </a:lnTo>
                <a:lnTo>
                  <a:pt x="275" y="670"/>
                </a:lnTo>
                <a:lnTo>
                  <a:pt x="268" y="663"/>
                </a:lnTo>
                <a:lnTo>
                  <a:pt x="261" y="663"/>
                </a:lnTo>
                <a:lnTo>
                  <a:pt x="233" y="663"/>
                </a:lnTo>
                <a:lnTo>
                  <a:pt x="233" y="656"/>
                </a:lnTo>
                <a:lnTo>
                  <a:pt x="225" y="656"/>
                </a:lnTo>
                <a:lnTo>
                  <a:pt x="218" y="656"/>
                </a:lnTo>
                <a:lnTo>
                  <a:pt x="218" y="649"/>
                </a:lnTo>
                <a:lnTo>
                  <a:pt x="211" y="649"/>
                </a:lnTo>
                <a:lnTo>
                  <a:pt x="211" y="649"/>
                </a:lnTo>
                <a:lnTo>
                  <a:pt x="211" y="656"/>
                </a:lnTo>
                <a:lnTo>
                  <a:pt x="204" y="656"/>
                </a:lnTo>
                <a:lnTo>
                  <a:pt x="197" y="656"/>
                </a:lnTo>
                <a:lnTo>
                  <a:pt x="190" y="656"/>
                </a:lnTo>
                <a:lnTo>
                  <a:pt x="176" y="656"/>
                </a:lnTo>
                <a:lnTo>
                  <a:pt x="176" y="663"/>
                </a:lnTo>
                <a:lnTo>
                  <a:pt x="176" y="663"/>
                </a:lnTo>
                <a:lnTo>
                  <a:pt x="169" y="656"/>
                </a:lnTo>
                <a:lnTo>
                  <a:pt x="155" y="656"/>
                </a:lnTo>
                <a:lnTo>
                  <a:pt x="155" y="663"/>
                </a:lnTo>
                <a:lnTo>
                  <a:pt x="155" y="663"/>
                </a:lnTo>
                <a:lnTo>
                  <a:pt x="155" y="663"/>
                </a:lnTo>
                <a:lnTo>
                  <a:pt x="155" y="656"/>
                </a:lnTo>
                <a:lnTo>
                  <a:pt x="148" y="649"/>
                </a:lnTo>
                <a:lnTo>
                  <a:pt x="141" y="642"/>
                </a:lnTo>
                <a:lnTo>
                  <a:pt x="141" y="642"/>
                </a:lnTo>
                <a:lnTo>
                  <a:pt x="127" y="642"/>
                </a:lnTo>
                <a:lnTo>
                  <a:pt x="120" y="642"/>
                </a:lnTo>
                <a:lnTo>
                  <a:pt x="113" y="642"/>
                </a:lnTo>
                <a:lnTo>
                  <a:pt x="113" y="642"/>
                </a:lnTo>
                <a:lnTo>
                  <a:pt x="113" y="642"/>
                </a:lnTo>
                <a:lnTo>
                  <a:pt x="98" y="663"/>
                </a:lnTo>
                <a:lnTo>
                  <a:pt x="91" y="670"/>
                </a:lnTo>
                <a:lnTo>
                  <a:pt x="91" y="670"/>
                </a:lnTo>
                <a:lnTo>
                  <a:pt x="91" y="663"/>
                </a:lnTo>
                <a:lnTo>
                  <a:pt x="84" y="663"/>
                </a:lnTo>
                <a:lnTo>
                  <a:pt x="70" y="656"/>
                </a:lnTo>
                <a:lnTo>
                  <a:pt x="70" y="649"/>
                </a:lnTo>
                <a:lnTo>
                  <a:pt x="63" y="649"/>
                </a:lnTo>
                <a:lnTo>
                  <a:pt x="56" y="649"/>
                </a:lnTo>
                <a:lnTo>
                  <a:pt x="49" y="649"/>
                </a:lnTo>
                <a:lnTo>
                  <a:pt x="42" y="656"/>
                </a:lnTo>
                <a:lnTo>
                  <a:pt x="28" y="656"/>
                </a:lnTo>
                <a:lnTo>
                  <a:pt x="28" y="663"/>
                </a:lnTo>
                <a:lnTo>
                  <a:pt x="21" y="663"/>
                </a:lnTo>
                <a:lnTo>
                  <a:pt x="21" y="663"/>
                </a:lnTo>
                <a:lnTo>
                  <a:pt x="21" y="663"/>
                </a:lnTo>
                <a:lnTo>
                  <a:pt x="14" y="663"/>
                </a:lnTo>
                <a:lnTo>
                  <a:pt x="14" y="656"/>
                </a:lnTo>
                <a:lnTo>
                  <a:pt x="7" y="649"/>
                </a:lnTo>
                <a:lnTo>
                  <a:pt x="7" y="656"/>
                </a:lnTo>
                <a:lnTo>
                  <a:pt x="0" y="656"/>
                </a:lnTo>
                <a:lnTo>
                  <a:pt x="0" y="656"/>
                </a:lnTo>
                <a:lnTo>
                  <a:pt x="7" y="649"/>
                </a:lnTo>
                <a:lnTo>
                  <a:pt x="14" y="649"/>
                </a:lnTo>
                <a:lnTo>
                  <a:pt x="21" y="642"/>
                </a:lnTo>
                <a:lnTo>
                  <a:pt x="28" y="635"/>
                </a:lnTo>
                <a:lnTo>
                  <a:pt x="63" y="614"/>
                </a:lnTo>
                <a:lnTo>
                  <a:pt x="77" y="600"/>
                </a:lnTo>
                <a:lnTo>
                  <a:pt x="84" y="600"/>
                </a:lnTo>
                <a:lnTo>
                  <a:pt x="91" y="592"/>
                </a:lnTo>
                <a:lnTo>
                  <a:pt x="91" y="592"/>
                </a:lnTo>
                <a:lnTo>
                  <a:pt x="106" y="592"/>
                </a:lnTo>
                <a:lnTo>
                  <a:pt x="120" y="592"/>
                </a:lnTo>
                <a:lnTo>
                  <a:pt x="134" y="600"/>
                </a:lnTo>
                <a:lnTo>
                  <a:pt x="141" y="600"/>
                </a:lnTo>
                <a:lnTo>
                  <a:pt x="141" y="600"/>
                </a:lnTo>
                <a:lnTo>
                  <a:pt x="148" y="600"/>
                </a:lnTo>
                <a:lnTo>
                  <a:pt x="148" y="592"/>
                </a:lnTo>
                <a:lnTo>
                  <a:pt x="155" y="585"/>
                </a:lnTo>
                <a:lnTo>
                  <a:pt x="169" y="578"/>
                </a:lnTo>
                <a:lnTo>
                  <a:pt x="169" y="571"/>
                </a:lnTo>
                <a:lnTo>
                  <a:pt x="169" y="564"/>
                </a:lnTo>
                <a:lnTo>
                  <a:pt x="155" y="571"/>
                </a:lnTo>
                <a:lnTo>
                  <a:pt x="155" y="571"/>
                </a:lnTo>
                <a:lnTo>
                  <a:pt x="148" y="578"/>
                </a:lnTo>
                <a:lnTo>
                  <a:pt x="141" y="578"/>
                </a:lnTo>
                <a:lnTo>
                  <a:pt x="134" y="585"/>
                </a:lnTo>
                <a:lnTo>
                  <a:pt x="127" y="578"/>
                </a:lnTo>
                <a:lnTo>
                  <a:pt x="120" y="578"/>
                </a:lnTo>
                <a:lnTo>
                  <a:pt x="120" y="571"/>
                </a:lnTo>
                <a:lnTo>
                  <a:pt x="120" y="564"/>
                </a:lnTo>
                <a:lnTo>
                  <a:pt x="113" y="557"/>
                </a:lnTo>
                <a:lnTo>
                  <a:pt x="113" y="55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6103800" y="3197160"/>
            <a:ext cx="189000" cy="190440"/>
          </a:xfrm>
          <a:custGeom>
            <a:avLst/>
            <a:gdLst/>
            <a:ahLst/>
            <a:rect l="l" t="t" r="r" b="b"/>
            <a:pathLst>
              <a:path w="105" h="120">
                <a:moveTo>
                  <a:pt x="35" y="29"/>
                </a:moveTo>
                <a:lnTo>
                  <a:pt x="35" y="29"/>
                </a:lnTo>
                <a:lnTo>
                  <a:pt x="28" y="36"/>
                </a:lnTo>
                <a:lnTo>
                  <a:pt x="21" y="43"/>
                </a:lnTo>
                <a:lnTo>
                  <a:pt x="14" y="43"/>
                </a:lnTo>
                <a:lnTo>
                  <a:pt x="14" y="50"/>
                </a:lnTo>
                <a:lnTo>
                  <a:pt x="0" y="57"/>
                </a:lnTo>
                <a:lnTo>
                  <a:pt x="14" y="71"/>
                </a:lnTo>
                <a:lnTo>
                  <a:pt x="14" y="85"/>
                </a:lnTo>
                <a:lnTo>
                  <a:pt x="21" y="92"/>
                </a:lnTo>
                <a:lnTo>
                  <a:pt x="35" y="85"/>
                </a:lnTo>
                <a:lnTo>
                  <a:pt x="42" y="78"/>
                </a:lnTo>
                <a:lnTo>
                  <a:pt x="56" y="78"/>
                </a:lnTo>
                <a:lnTo>
                  <a:pt x="63" y="78"/>
                </a:lnTo>
                <a:lnTo>
                  <a:pt x="70" y="92"/>
                </a:lnTo>
                <a:lnTo>
                  <a:pt x="70" y="99"/>
                </a:lnTo>
                <a:lnTo>
                  <a:pt x="70" y="106"/>
                </a:lnTo>
                <a:lnTo>
                  <a:pt x="70" y="106"/>
                </a:lnTo>
                <a:lnTo>
                  <a:pt x="70" y="113"/>
                </a:lnTo>
                <a:lnTo>
                  <a:pt x="70" y="120"/>
                </a:lnTo>
                <a:lnTo>
                  <a:pt x="70" y="120"/>
                </a:lnTo>
                <a:lnTo>
                  <a:pt x="70" y="120"/>
                </a:lnTo>
                <a:lnTo>
                  <a:pt x="84" y="120"/>
                </a:lnTo>
                <a:lnTo>
                  <a:pt x="84" y="106"/>
                </a:lnTo>
                <a:lnTo>
                  <a:pt x="98" y="113"/>
                </a:lnTo>
                <a:lnTo>
                  <a:pt x="105" y="106"/>
                </a:lnTo>
                <a:lnTo>
                  <a:pt x="105" y="106"/>
                </a:lnTo>
                <a:lnTo>
                  <a:pt x="98" y="92"/>
                </a:lnTo>
                <a:lnTo>
                  <a:pt x="98" y="85"/>
                </a:lnTo>
                <a:lnTo>
                  <a:pt x="98" y="92"/>
                </a:lnTo>
                <a:lnTo>
                  <a:pt x="105" y="99"/>
                </a:lnTo>
                <a:lnTo>
                  <a:pt x="105" y="92"/>
                </a:lnTo>
                <a:lnTo>
                  <a:pt x="105" y="78"/>
                </a:lnTo>
                <a:lnTo>
                  <a:pt x="105" y="78"/>
                </a:lnTo>
                <a:lnTo>
                  <a:pt x="91" y="78"/>
                </a:lnTo>
                <a:lnTo>
                  <a:pt x="98" y="71"/>
                </a:lnTo>
                <a:lnTo>
                  <a:pt x="105" y="57"/>
                </a:lnTo>
                <a:lnTo>
                  <a:pt x="98" y="43"/>
                </a:lnTo>
                <a:lnTo>
                  <a:pt x="98" y="29"/>
                </a:lnTo>
                <a:lnTo>
                  <a:pt x="91" y="22"/>
                </a:lnTo>
                <a:lnTo>
                  <a:pt x="84" y="22"/>
                </a:lnTo>
                <a:lnTo>
                  <a:pt x="70" y="22"/>
                </a:lnTo>
                <a:lnTo>
                  <a:pt x="63" y="22"/>
                </a:lnTo>
                <a:lnTo>
                  <a:pt x="56" y="22"/>
                </a:lnTo>
                <a:lnTo>
                  <a:pt x="56" y="29"/>
                </a:lnTo>
                <a:lnTo>
                  <a:pt x="56" y="22"/>
                </a:lnTo>
                <a:lnTo>
                  <a:pt x="63" y="15"/>
                </a:lnTo>
                <a:lnTo>
                  <a:pt x="63" y="15"/>
                </a:lnTo>
                <a:lnTo>
                  <a:pt x="56" y="7"/>
                </a:lnTo>
                <a:lnTo>
                  <a:pt x="56" y="0"/>
                </a:lnTo>
                <a:lnTo>
                  <a:pt x="49" y="0"/>
                </a:lnTo>
                <a:lnTo>
                  <a:pt x="49" y="0"/>
                </a:lnTo>
                <a:lnTo>
                  <a:pt x="49" y="7"/>
                </a:lnTo>
                <a:lnTo>
                  <a:pt x="49" y="7"/>
                </a:lnTo>
                <a:lnTo>
                  <a:pt x="42" y="7"/>
                </a:lnTo>
                <a:lnTo>
                  <a:pt x="42" y="15"/>
                </a:lnTo>
                <a:lnTo>
                  <a:pt x="42" y="22"/>
                </a:lnTo>
                <a:lnTo>
                  <a:pt x="42" y="29"/>
                </a:lnTo>
                <a:lnTo>
                  <a:pt x="35" y="29"/>
                </a:lnTo>
                <a:lnTo>
                  <a:pt x="35" y="29"/>
                </a:lnTo>
                <a:close/>
              </a:path>
            </a:pathLst>
          </a:custGeom>
          <a:solidFill>
            <a:srgbClr val="c6fe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5826240" y="3197160"/>
            <a:ext cx="403200" cy="426960"/>
          </a:xfrm>
          <a:custGeom>
            <a:avLst/>
            <a:gdLst/>
            <a:ahLst/>
            <a:rect l="l" t="t" r="r" b="b"/>
            <a:pathLst>
              <a:path w="226" h="269">
                <a:moveTo>
                  <a:pt x="191" y="29"/>
                </a:moveTo>
                <a:lnTo>
                  <a:pt x="191" y="22"/>
                </a:lnTo>
                <a:lnTo>
                  <a:pt x="191" y="22"/>
                </a:lnTo>
                <a:lnTo>
                  <a:pt x="191" y="15"/>
                </a:lnTo>
                <a:lnTo>
                  <a:pt x="198" y="7"/>
                </a:lnTo>
                <a:lnTo>
                  <a:pt x="198" y="7"/>
                </a:lnTo>
                <a:lnTo>
                  <a:pt x="191" y="0"/>
                </a:lnTo>
                <a:lnTo>
                  <a:pt x="184" y="7"/>
                </a:lnTo>
                <a:lnTo>
                  <a:pt x="184" y="7"/>
                </a:lnTo>
                <a:lnTo>
                  <a:pt x="184" y="0"/>
                </a:lnTo>
                <a:lnTo>
                  <a:pt x="170" y="7"/>
                </a:lnTo>
                <a:lnTo>
                  <a:pt x="163" y="7"/>
                </a:lnTo>
                <a:lnTo>
                  <a:pt x="163" y="7"/>
                </a:lnTo>
                <a:lnTo>
                  <a:pt x="156" y="15"/>
                </a:lnTo>
                <a:lnTo>
                  <a:pt x="156" y="22"/>
                </a:lnTo>
                <a:lnTo>
                  <a:pt x="156" y="22"/>
                </a:lnTo>
                <a:lnTo>
                  <a:pt x="149" y="29"/>
                </a:lnTo>
                <a:lnTo>
                  <a:pt x="134" y="29"/>
                </a:lnTo>
                <a:lnTo>
                  <a:pt x="134" y="36"/>
                </a:lnTo>
                <a:lnTo>
                  <a:pt x="141" y="36"/>
                </a:lnTo>
                <a:lnTo>
                  <a:pt x="149" y="43"/>
                </a:lnTo>
                <a:lnTo>
                  <a:pt x="149" y="43"/>
                </a:lnTo>
                <a:lnTo>
                  <a:pt x="156" y="43"/>
                </a:lnTo>
                <a:lnTo>
                  <a:pt x="156" y="50"/>
                </a:lnTo>
                <a:lnTo>
                  <a:pt x="149" y="57"/>
                </a:lnTo>
                <a:lnTo>
                  <a:pt x="149" y="57"/>
                </a:lnTo>
                <a:lnTo>
                  <a:pt x="141" y="57"/>
                </a:lnTo>
                <a:lnTo>
                  <a:pt x="134" y="57"/>
                </a:lnTo>
                <a:lnTo>
                  <a:pt x="134" y="64"/>
                </a:lnTo>
                <a:lnTo>
                  <a:pt x="134" y="64"/>
                </a:lnTo>
                <a:lnTo>
                  <a:pt x="134" y="64"/>
                </a:lnTo>
                <a:lnTo>
                  <a:pt x="120" y="64"/>
                </a:lnTo>
                <a:lnTo>
                  <a:pt x="113" y="64"/>
                </a:lnTo>
                <a:lnTo>
                  <a:pt x="106" y="57"/>
                </a:lnTo>
                <a:lnTo>
                  <a:pt x="106" y="50"/>
                </a:lnTo>
                <a:lnTo>
                  <a:pt x="85" y="43"/>
                </a:lnTo>
                <a:lnTo>
                  <a:pt x="78" y="50"/>
                </a:lnTo>
                <a:lnTo>
                  <a:pt x="78" y="57"/>
                </a:lnTo>
                <a:lnTo>
                  <a:pt x="71" y="71"/>
                </a:lnTo>
                <a:lnTo>
                  <a:pt x="71" y="64"/>
                </a:lnTo>
                <a:lnTo>
                  <a:pt x="64" y="64"/>
                </a:lnTo>
                <a:lnTo>
                  <a:pt x="64" y="71"/>
                </a:lnTo>
                <a:lnTo>
                  <a:pt x="78" y="78"/>
                </a:lnTo>
                <a:lnTo>
                  <a:pt x="78" y="78"/>
                </a:lnTo>
                <a:lnTo>
                  <a:pt x="78" y="85"/>
                </a:lnTo>
                <a:lnTo>
                  <a:pt x="64" y="92"/>
                </a:lnTo>
                <a:lnTo>
                  <a:pt x="64" y="92"/>
                </a:lnTo>
                <a:lnTo>
                  <a:pt x="57" y="99"/>
                </a:lnTo>
                <a:lnTo>
                  <a:pt x="50" y="99"/>
                </a:lnTo>
                <a:lnTo>
                  <a:pt x="57" y="113"/>
                </a:lnTo>
                <a:lnTo>
                  <a:pt x="57" y="113"/>
                </a:lnTo>
                <a:lnTo>
                  <a:pt x="57" y="120"/>
                </a:lnTo>
                <a:lnTo>
                  <a:pt x="64" y="120"/>
                </a:lnTo>
                <a:lnTo>
                  <a:pt x="64" y="120"/>
                </a:lnTo>
                <a:lnTo>
                  <a:pt x="64" y="127"/>
                </a:lnTo>
                <a:lnTo>
                  <a:pt x="71" y="127"/>
                </a:lnTo>
                <a:lnTo>
                  <a:pt x="92" y="135"/>
                </a:lnTo>
                <a:lnTo>
                  <a:pt x="92" y="142"/>
                </a:lnTo>
                <a:lnTo>
                  <a:pt x="85" y="142"/>
                </a:lnTo>
                <a:lnTo>
                  <a:pt x="78" y="149"/>
                </a:lnTo>
                <a:lnTo>
                  <a:pt x="71" y="149"/>
                </a:lnTo>
                <a:lnTo>
                  <a:pt x="64" y="156"/>
                </a:lnTo>
                <a:lnTo>
                  <a:pt x="64" y="163"/>
                </a:lnTo>
                <a:lnTo>
                  <a:pt x="57" y="170"/>
                </a:lnTo>
                <a:lnTo>
                  <a:pt x="50" y="170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43" y="177"/>
                </a:lnTo>
                <a:lnTo>
                  <a:pt x="50" y="177"/>
                </a:lnTo>
                <a:lnTo>
                  <a:pt x="50" y="177"/>
                </a:lnTo>
                <a:lnTo>
                  <a:pt x="57" y="177"/>
                </a:lnTo>
                <a:lnTo>
                  <a:pt x="64" y="184"/>
                </a:lnTo>
                <a:lnTo>
                  <a:pt x="78" y="177"/>
                </a:lnTo>
                <a:lnTo>
                  <a:pt x="78" y="170"/>
                </a:lnTo>
                <a:lnTo>
                  <a:pt x="85" y="170"/>
                </a:lnTo>
                <a:lnTo>
                  <a:pt x="85" y="170"/>
                </a:lnTo>
                <a:lnTo>
                  <a:pt x="78" y="177"/>
                </a:lnTo>
                <a:lnTo>
                  <a:pt x="78" y="184"/>
                </a:lnTo>
                <a:lnTo>
                  <a:pt x="85" y="184"/>
                </a:lnTo>
                <a:lnTo>
                  <a:pt x="85" y="191"/>
                </a:lnTo>
                <a:lnTo>
                  <a:pt x="78" y="191"/>
                </a:lnTo>
                <a:lnTo>
                  <a:pt x="71" y="184"/>
                </a:lnTo>
                <a:lnTo>
                  <a:pt x="57" y="184"/>
                </a:lnTo>
                <a:lnTo>
                  <a:pt x="43" y="184"/>
                </a:lnTo>
                <a:lnTo>
                  <a:pt x="43" y="184"/>
                </a:lnTo>
                <a:lnTo>
                  <a:pt x="36" y="191"/>
                </a:lnTo>
                <a:lnTo>
                  <a:pt x="29" y="198"/>
                </a:lnTo>
                <a:lnTo>
                  <a:pt x="29" y="198"/>
                </a:lnTo>
                <a:lnTo>
                  <a:pt x="22" y="198"/>
                </a:lnTo>
                <a:lnTo>
                  <a:pt x="14" y="198"/>
                </a:lnTo>
                <a:lnTo>
                  <a:pt x="14" y="191"/>
                </a:lnTo>
                <a:lnTo>
                  <a:pt x="7" y="198"/>
                </a:lnTo>
                <a:lnTo>
                  <a:pt x="0" y="205"/>
                </a:lnTo>
                <a:lnTo>
                  <a:pt x="14" y="205"/>
                </a:lnTo>
                <a:lnTo>
                  <a:pt x="22" y="205"/>
                </a:lnTo>
                <a:lnTo>
                  <a:pt x="22" y="212"/>
                </a:lnTo>
                <a:lnTo>
                  <a:pt x="7" y="212"/>
                </a:lnTo>
                <a:lnTo>
                  <a:pt x="0" y="219"/>
                </a:lnTo>
                <a:lnTo>
                  <a:pt x="0" y="226"/>
                </a:lnTo>
                <a:lnTo>
                  <a:pt x="0" y="226"/>
                </a:lnTo>
                <a:lnTo>
                  <a:pt x="7" y="233"/>
                </a:lnTo>
                <a:lnTo>
                  <a:pt x="7" y="233"/>
                </a:lnTo>
                <a:lnTo>
                  <a:pt x="7" y="233"/>
                </a:lnTo>
                <a:lnTo>
                  <a:pt x="29" y="233"/>
                </a:lnTo>
                <a:lnTo>
                  <a:pt x="22" y="240"/>
                </a:lnTo>
                <a:lnTo>
                  <a:pt x="14" y="240"/>
                </a:lnTo>
                <a:lnTo>
                  <a:pt x="0" y="247"/>
                </a:lnTo>
                <a:lnTo>
                  <a:pt x="7" y="247"/>
                </a:lnTo>
                <a:lnTo>
                  <a:pt x="14" y="247"/>
                </a:lnTo>
                <a:lnTo>
                  <a:pt x="22" y="247"/>
                </a:lnTo>
                <a:lnTo>
                  <a:pt x="29" y="247"/>
                </a:lnTo>
                <a:lnTo>
                  <a:pt x="29" y="247"/>
                </a:lnTo>
                <a:lnTo>
                  <a:pt x="29" y="247"/>
                </a:lnTo>
                <a:lnTo>
                  <a:pt x="29" y="254"/>
                </a:lnTo>
                <a:lnTo>
                  <a:pt x="22" y="254"/>
                </a:lnTo>
                <a:lnTo>
                  <a:pt x="14" y="254"/>
                </a:lnTo>
                <a:lnTo>
                  <a:pt x="14" y="254"/>
                </a:lnTo>
                <a:lnTo>
                  <a:pt x="14" y="262"/>
                </a:lnTo>
                <a:lnTo>
                  <a:pt x="22" y="262"/>
                </a:lnTo>
                <a:lnTo>
                  <a:pt x="29" y="262"/>
                </a:lnTo>
                <a:lnTo>
                  <a:pt x="29" y="262"/>
                </a:lnTo>
                <a:lnTo>
                  <a:pt x="36" y="269"/>
                </a:lnTo>
                <a:lnTo>
                  <a:pt x="36" y="269"/>
                </a:lnTo>
                <a:lnTo>
                  <a:pt x="36" y="269"/>
                </a:lnTo>
                <a:lnTo>
                  <a:pt x="43" y="262"/>
                </a:lnTo>
                <a:lnTo>
                  <a:pt x="43" y="269"/>
                </a:lnTo>
                <a:lnTo>
                  <a:pt x="50" y="269"/>
                </a:lnTo>
                <a:lnTo>
                  <a:pt x="57" y="269"/>
                </a:lnTo>
                <a:lnTo>
                  <a:pt x="64" y="269"/>
                </a:lnTo>
                <a:lnTo>
                  <a:pt x="71" y="269"/>
                </a:lnTo>
                <a:lnTo>
                  <a:pt x="71" y="269"/>
                </a:lnTo>
                <a:lnTo>
                  <a:pt x="78" y="262"/>
                </a:lnTo>
                <a:lnTo>
                  <a:pt x="85" y="262"/>
                </a:lnTo>
                <a:lnTo>
                  <a:pt x="85" y="254"/>
                </a:lnTo>
                <a:lnTo>
                  <a:pt x="85" y="254"/>
                </a:lnTo>
                <a:lnTo>
                  <a:pt x="85" y="262"/>
                </a:lnTo>
                <a:lnTo>
                  <a:pt x="92" y="262"/>
                </a:lnTo>
                <a:lnTo>
                  <a:pt x="99" y="262"/>
                </a:lnTo>
                <a:lnTo>
                  <a:pt x="106" y="254"/>
                </a:lnTo>
                <a:lnTo>
                  <a:pt x="106" y="254"/>
                </a:lnTo>
                <a:lnTo>
                  <a:pt x="113" y="262"/>
                </a:lnTo>
                <a:lnTo>
                  <a:pt x="113" y="254"/>
                </a:lnTo>
                <a:lnTo>
                  <a:pt x="120" y="247"/>
                </a:lnTo>
                <a:lnTo>
                  <a:pt x="120" y="247"/>
                </a:lnTo>
                <a:lnTo>
                  <a:pt x="134" y="247"/>
                </a:lnTo>
                <a:lnTo>
                  <a:pt x="141" y="254"/>
                </a:lnTo>
                <a:lnTo>
                  <a:pt x="149" y="247"/>
                </a:lnTo>
                <a:lnTo>
                  <a:pt x="156" y="247"/>
                </a:lnTo>
                <a:lnTo>
                  <a:pt x="163" y="254"/>
                </a:lnTo>
                <a:lnTo>
                  <a:pt x="170" y="262"/>
                </a:lnTo>
                <a:lnTo>
                  <a:pt x="177" y="262"/>
                </a:lnTo>
                <a:lnTo>
                  <a:pt x="177" y="254"/>
                </a:lnTo>
                <a:lnTo>
                  <a:pt x="177" y="247"/>
                </a:lnTo>
                <a:lnTo>
                  <a:pt x="184" y="240"/>
                </a:lnTo>
                <a:lnTo>
                  <a:pt x="191" y="233"/>
                </a:lnTo>
                <a:lnTo>
                  <a:pt x="191" y="219"/>
                </a:lnTo>
                <a:lnTo>
                  <a:pt x="198" y="219"/>
                </a:lnTo>
                <a:lnTo>
                  <a:pt x="198" y="212"/>
                </a:lnTo>
                <a:lnTo>
                  <a:pt x="205" y="205"/>
                </a:lnTo>
                <a:lnTo>
                  <a:pt x="205" y="205"/>
                </a:lnTo>
                <a:lnTo>
                  <a:pt x="205" y="191"/>
                </a:lnTo>
                <a:lnTo>
                  <a:pt x="205" y="191"/>
                </a:lnTo>
                <a:lnTo>
                  <a:pt x="212" y="177"/>
                </a:lnTo>
                <a:lnTo>
                  <a:pt x="212" y="170"/>
                </a:lnTo>
                <a:lnTo>
                  <a:pt x="212" y="170"/>
                </a:lnTo>
                <a:lnTo>
                  <a:pt x="212" y="170"/>
                </a:lnTo>
                <a:lnTo>
                  <a:pt x="219" y="156"/>
                </a:lnTo>
                <a:lnTo>
                  <a:pt x="219" y="149"/>
                </a:lnTo>
                <a:lnTo>
                  <a:pt x="219" y="127"/>
                </a:lnTo>
                <a:lnTo>
                  <a:pt x="219" y="120"/>
                </a:lnTo>
                <a:lnTo>
                  <a:pt x="226" y="120"/>
                </a:lnTo>
                <a:lnTo>
                  <a:pt x="226" y="120"/>
                </a:lnTo>
                <a:lnTo>
                  <a:pt x="226" y="113"/>
                </a:lnTo>
                <a:lnTo>
                  <a:pt x="226" y="106"/>
                </a:lnTo>
                <a:lnTo>
                  <a:pt x="226" y="106"/>
                </a:lnTo>
                <a:lnTo>
                  <a:pt x="226" y="99"/>
                </a:lnTo>
                <a:lnTo>
                  <a:pt x="226" y="92"/>
                </a:lnTo>
                <a:lnTo>
                  <a:pt x="219" y="78"/>
                </a:lnTo>
                <a:lnTo>
                  <a:pt x="212" y="78"/>
                </a:lnTo>
                <a:lnTo>
                  <a:pt x="198" y="78"/>
                </a:lnTo>
                <a:lnTo>
                  <a:pt x="191" y="85"/>
                </a:lnTo>
                <a:lnTo>
                  <a:pt x="177" y="92"/>
                </a:lnTo>
                <a:lnTo>
                  <a:pt x="170" y="85"/>
                </a:lnTo>
                <a:lnTo>
                  <a:pt x="170" y="71"/>
                </a:lnTo>
                <a:lnTo>
                  <a:pt x="156" y="57"/>
                </a:lnTo>
                <a:lnTo>
                  <a:pt x="170" y="50"/>
                </a:lnTo>
                <a:lnTo>
                  <a:pt x="170" y="43"/>
                </a:lnTo>
                <a:lnTo>
                  <a:pt x="177" y="43"/>
                </a:lnTo>
                <a:lnTo>
                  <a:pt x="184" y="36"/>
                </a:lnTo>
                <a:lnTo>
                  <a:pt x="191" y="29"/>
                </a:lnTo>
                <a:lnTo>
                  <a:pt x="191" y="29"/>
                </a:lnTo>
                <a:close/>
              </a:path>
            </a:pathLst>
          </a:custGeom>
          <a:solidFill>
            <a:srgbClr val="c5c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0" name=""/>
          <p:cNvGraphicFramePr/>
          <p:nvPr/>
        </p:nvGraphicFramePr>
        <p:xfrm>
          <a:off x="6275520" y="2833560"/>
          <a:ext cx="1114200" cy="91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75520" y="2833560"/>
                    <a:ext cx="11142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2" name=""/>
          <p:cNvGraphicFramePr/>
          <p:nvPr/>
        </p:nvGraphicFramePr>
        <p:xfrm>
          <a:off x="5829480" y="2876400"/>
          <a:ext cx="952200" cy="914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29480" y="2876400"/>
                    <a:ext cx="9522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4" name=""/>
          <p:cNvSpPr/>
          <p:nvPr/>
        </p:nvSpPr>
        <p:spPr>
          <a:xfrm>
            <a:off x="6897600" y="3657600"/>
            <a:ext cx="328680" cy="347760"/>
          </a:xfrm>
          <a:custGeom>
            <a:avLst/>
            <a:gdLst/>
            <a:ahLst/>
            <a:rect l="l" t="t" r="r" b="b"/>
            <a:pathLst>
              <a:path w="184" h="219">
                <a:moveTo>
                  <a:pt x="85" y="35"/>
                </a:moveTo>
                <a:lnTo>
                  <a:pt x="92" y="42"/>
                </a:lnTo>
                <a:lnTo>
                  <a:pt x="92" y="42"/>
                </a:lnTo>
                <a:lnTo>
                  <a:pt x="92" y="42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49"/>
                </a:lnTo>
                <a:lnTo>
                  <a:pt x="92" y="56"/>
                </a:lnTo>
                <a:lnTo>
                  <a:pt x="92" y="56"/>
                </a:lnTo>
                <a:lnTo>
                  <a:pt x="85" y="56"/>
                </a:lnTo>
                <a:lnTo>
                  <a:pt x="85" y="56"/>
                </a:lnTo>
                <a:lnTo>
                  <a:pt x="85" y="63"/>
                </a:lnTo>
                <a:lnTo>
                  <a:pt x="85" y="70"/>
                </a:lnTo>
                <a:lnTo>
                  <a:pt x="85" y="70"/>
                </a:lnTo>
                <a:lnTo>
                  <a:pt x="85" y="70"/>
                </a:lnTo>
                <a:lnTo>
                  <a:pt x="85" y="77"/>
                </a:lnTo>
                <a:lnTo>
                  <a:pt x="85" y="77"/>
                </a:lnTo>
                <a:lnTo>
                  <a:pt x="85" y="77"/>
                </a:lnTo>
                <a:lnTo>
                  <a:pt x="85" y="77"/>
                </a:lnTo>
                <a:lnTo>
                  <a:pt x="85" y="84"/>
                </a:lnTo>
                <a:lnTo>
                  <a:pt x="92" y="84"/>
                </a:lnTo>
                <a:lnTo>
                  <a:pt x="92" y="84"/>
                </a:lnTo>
                <a:lnTo>
                  <a:pt x="99" y="84"/>
                </a:lnTo>
                <a:lnTo>
                  <a:pt x="99" y="92"/>
                </a:lnTo>
                <a:lnTo>
                  <a:pt x="99" y="84"/>
                </a:lnTo>
                <a:lnTo>
                  <a:pt x="99" y="84"/>
                </a:lnTo>
                <a:lnTo>
                  <a:pt x="99" y="77"/>
                </a:lnTo>
                <a:lnTo>
                  <a:pt x="99" y="77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70"/>
                </a:lnTo>
                <a:lnTo>
                  <a:pt x="99" y="63"/>
                </a:lnTo>
                <a:lnTo>
                  <a:pt x="106" y="63"/>
                </a:lnTo>
                <a:lnTo>
                  <a:pt x="106" y="63"/>
                </a:lnTo>
                <a:lnTo>
                  <a:pt x="106" y="56"/>
                </a:lnTo>
                <a:lnTo>
                  <a:pt x="106" y="56"/>
                </a:lnTo>
                <a:lnTo>
                  <a:pt x="113" y="49"/>
                </a:lnTo>
                <a:lnTo>
                  <a:pt x="113" y="42"/>
                </a:lnTo>
                <a:lnTo>
                  <a:pt x="113" y="42"/>
                </a:lnTo>
                <a:lnTo>
                  <a:pt x="113" y="42"/>
                </a:lnTo>
                <a:lnTo>
                  <a:pt x="113" y="42"/>
                </a:lnTo>
                <a:lnTo>
                  <a:pt x="106" y="42"/>
                </a:lnTo>
                <a:lnTo>
                  <a:pt x="106" y="42"/>
                </a:lnTo>
                <a:lnTo>
                  <a:pt x="106" y="35"/>
                </a:lnTo>
                <a:lnTo>
                  <a:pt x="106" y="35"/>
                </a:lnTo>
                <a:lnTo>
                  <a:pt x="106" y="35"/>
                </a:lnTo>
                <a:lnTo>
                  <a:pt x="106" y="28"/>
                </a:lnTo>
                <a:lnTo>
                  <a:pt x="106" y="21"/>
                </a:lnTo>
                <a:lnTo>
                  <a:pt x="106" y="21"/>
                </a:lnTo>
                <a:lnTo>
                  <a:pt x="106" y="21"/>
                </a:lnTo>
                <a:lnTo>
                  <a:pt x="106" y="14"/>
                </a:lnTo>
                <a:lnTo>
                  <a:pt x="113" y="14"/>
                </a:lnTo>
                <a:lnTo>
                  <a:pt x="113" y="14"/>
                </a:lnTo>
                <a:lnTo>
                  <a:pt x="113" y="7"/>
                </a:lnTo>
                <a:lnTo>
                  <a:pt x="113" y="7"/>
                </a:lnTo>
                <a:lnTo>
                  <a:pt x="120" y="7"/>
                </a:lnTo>
                <a:lnTo>
                  <a:pt x="120" y="7"/>
                </a:lnTo>
                <a:lnTo>
                  <a:pt x="127" y="0"/>
                </a:lnTo>
                <a:lnTo>
                  <a:pt x="134" y="0"/>
                </a:lnTo>
                <a:lnTo>
                  <a:pt x="134" y="0"/>
                </a:lnTo>
                <a:lnTo>
                  <a:pt x="141" y="7"/>
                </a:lnTo>
                <a:lnTo>
                  <a:pt x="148" y="7"/>
                </a:lnTo>
                <a:lnTo>
                  <a:pt x="148" y="7"/>
                </a:lnTo>
                <a:lnTo>
                  <a:pt x="148" y="7"/>
                </a:lnTo>
                <a:lnTo>
                  <a:pt x="155" y="0"/>
                </a:lnTo>
                <a:lnTo>
                  <a:pt x="155" y="0"/>
                </a:lnTo>
                <a:lnTo>
                  <a:pt x="170" y="0"/>
                </a:lnTo>
                <a:lnTo>
                  <a:pt x="170" y="7"/>
                </a:lnTo>
                <a:lnTo>
                  <a:pt x="170" y="7"/>
                </a:lnTo>
                <a:lnTo>
                  <a:pt x="177" y="14"/>
                </a:lnTo>
                <a:lnTo>
                  <a:pt x="184" y="21"/>
                </a:lnTo>
                <a:lnTo>
                  <a:pt x="184" y="21"/>
                </a:lnTo>
                <a:lnTo>
                  <a:pt x="184" y="21"/>
                </a:lnTo>
                <a:lnTo>
                  <a:pt x="184" y="21"/>
                </a:lnTo>
                <a:lnTo>
                  <a:pt x="177" y="28"/>
                </a:lnTo>
                <a:lnTo>
                  <a:pt x="177" y="42"/>
                </a:lnTo>
                <a:lnTo>
                  <a:pt x="170" y="49"/>
                </a:lnTo>
                <a:lnTo>
                  <a:pt x="170" y="56"/>
                </a:lnTo>
                <a:lnTo>
                  <a:pt x="162" y="63"/>
                </a:lnTo>
                <a:lnTo>
                  <a:pt x="155" y="63"/>
                </a:lnTo>
                <a:lnTo>
                  <a:pt x="155" y="77"/>
                </a:lnTo>
                <a:lnTo>
                  <a:pt x="170" y="84"/>
                </a:lnTo>
                <a:lnTo>
                  <a:pt x="170" y="92"/>
                </a:lnTo>
                <a:lnTo>
                  <a:pt x="162" y="106"/>
                </a:lnTo>
                <a:lnTo>
                  <a:pt x="155" y="106"/>
                </a:lnTo>
                <a:lnTo>
                  <a:pt x="148" y="120"/>
                </a:lnTo>
                <a:lnTo>
                  <a:pt x="148" y="127"/>
                </a:lnTo>
                <a:lnTo>
                  <a:pt x="141" y="127"/>
                </a:lnTo>
                <a:lnTo>
                  <a:pt x="127" y="120"/>
                </a:lnTo>
                <a:lnTo>
                  <a:pt x="120" y="120"/>
                </a:lnTo>
                <a:lnTo>
                  <a:pt x="120" y="127"/>
                </a:lnTo>
                <a:lnTo>
                  <a:pt x="120" y="141"/>
                </a:lnTo>
                <a:lnTo>
                  <a:pt x="120" y="155"/>
                </a:lnTo>
                <a:lnTo>
                  <a:pt x="120" y="162"/>
                </a:lnTo>
                <a:lnTo>
                  <a:pt x="113" y="183"/>
                </a:lnTo>
                <a:lnTo>
                  <a:pt x="113" y="183"/>
                </a:lnTo>
                <a:lnTo>
                  <a:pt x="106" y="190"/>
                </a:lnTo>
                <a:lnTo>
                  <a:pt x="113" y="204"/>
                </a:lnTo>
                <a:lnTo>
                  <a:pt x="113" y="212"/>
                </a:lnTo>
                <a:lnTo>
                  <a:pt x="113" y="219"/>
                </a:lnTo>
                <a:lnTo>
                  <a:pt x="99" y="212"/>
                </a:lnTo>
                <a:lnTo>
                  <a:pt x="92" y="204"/>
                </a:lnTo>
                <a:lnTo>
                  <a:pt x="92" y="197"/>
                </a:lnTo>
                <a:lnTo>
                  <a:pt x="99" y="190"/>
                </a:lnTo>
                <a:lnTo>
                  <a:pt x="99" y="176"/>
                </a:lnTo>
                <a:lnTo>
                  <a:pt x="92" y="169"/>
                </a:lnTo>
                <a:lnTo>
                  <a:pt x="85" y="169"/>
                </a:lnTo>
                <a:lnTo>
                  <a:pt x="78" y="162"/>
                </a:lnTo>
                <a:lnTo>
                  <a:pt x="78" y="155"/>
                </a:lnTo>
                <a:lnTo>
                  <a:pt x="71" y="155"/>
                </a:lnTo>
                <a:lnTo>
                  <a:pt x="71" y="155"/>
                </a:lnTo>
                <a:lnTo>
                  <a:pt x="64" y="148"/>
                </a:lnTo>
                <a:lnTo>
                  <a:pt x="57" y="148"/>
                </a:lnTo>
                <a:lnTo>
                  <a:pt x="43" y="155"/>
                </a:lnTo>
                <a:lnTo>
                  <a:pt x="35" y="155"/>
                </a:lnTo>
                <a:lnTo>
                  <a:pt x="21" y="162"/>
                </a:lnTo>
                <a:lnTo>
                  <a:pt x="14" y="162"/>
                </a:lnTo>
                <a:lnTo>
                  <a:pt x="7" y="155"/>
                </a:lnTo>
                <a:lnTo>
                  <a:pt x="0" y="148"/>
                </a:lnTo>
                <a:lnTo>
                  <a:pt x="0" y="148"/>
                </a:lnTo>
                <a:lnTo>
                  <a:pt x="7" y="148"/>
                </a:lnTo>
                <a:lnTo>
                  <a:pt x="7" y="148"/>
                </a:lnTo>
                <a:lnTo>
                  <a:pt x="14" y="155"/>
                </a:lnTo>
                <a:lnTo>
                  <a:pt x="21" y="155"/>
                </a:lnTo>
                <a:lnTo>
                  <a:pt x="28" y="155"/>
                </a:lnTo>
                <a:lnTo>
                  <a:pt x="35" y="155"/>
                </a:lnTo>
                <a:lnTo>
                  <a:pt x="43" y="155"/>
                </a:lnTo>
                <a:lnTo>
                  <a:pt x="35" y="148"/>
                </a:lnTo>
                <a:lnTo>
                  <a:pt x="28" y="148"/>
                </a:lnTo>
                <a:lnTo>
                  <a:pt x="21" y="148"/>
                </a:lnTo>
                <a:lnTo>
                  <a:pt x="21" y="148"/>
                </a:lnTo>
                <a:lnTo>
                  <a:pt x="21" y="141"/>
                </a:lnTo>
                <a:lnTo>
                  <a:pt x="28" y="141"/>
                </a:lnTo>
                <a:lnTo>
                  <a:pt x="43" y="141"/>
                </a:lnTo>
                <a:lnTo>
                  <a:pt x="50" y="134"/>
                </a:lnTo>
                <a:lnTo>
                  <a:pt x="64" y="134"/>
                </a:lnTo>
                <a:lnTo>
                  <a:pt x="71" y="134"/>
                </a:lnTo>
                <a:lnTo>
                  <a:pt x="64" y="127"/>
                </a:lnTo>
                <a:lnTo>
                  <a:pt x="64" y="127"/>
                </a:lnTo>
                <a:lnTo>
                  <a:pt x="57" y="127"/>
                </a:lnTo>
                <a:lnTo>
                  <a:pt x="50" y="127"/>
                </a:lnTo>
                <a:lnTo>
                  <a:pt x="43" y="127"/>
                </a:lnTo>
                <a:lnTo>
                  <a:pt x="35" y="120"/>
                </a:lnTo>
                <a:lnTo>
                  <a:pt x="43" y="113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43" y="106"/>
                </a:lnTo>
                <a:lnTo>
                  <a:pt x="50" y="99"/>
                </a:lnTo>
                <a:lnTo>
                  <a:pt x="50" y="99"/>
                </a:lnTo>
                <a:lnTo>
                  <a:pt x="64" y="84"/>
                </a:lnTo>
                <a:lnTo>
                  <a:pt x="64" y="70"/>
                </a:lnTo>
                <a:lnTo>
                  <a:pt x="71" y="49"/>
                </a:lnTo>
                <a:lnTo>
                  <a:pt x="78" y="35"/>
                </a:lnTo>
                <a:lnTo>
                  <a:pt x="85" y="35"/>
                </a:lnTo>
                <a:close/>
              </a:path>
            </a:pathLst>
          </a:custGeom>
          <a:solidFill>
            <a:srgbClr val="a7d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7012080" y="4419720"/>
            <a:ext cx="415800" cy="223560"/>
          </a:xfrm>
          <a:custGeom>
            <a:avLst/>
            <a:gdLst/>
            <a:ahLst/>
            <a:rect l="l" t="t" r="r" b="b"/>
            <a:pathLst>
              <a:path w="233" h="141">
                <a:moveTo>
                  <a:pt x="91" y="0"/>
                </a:moveTo>
                <a:lnTo>
                  <a:pt x="91" y="0"/>
                </a:lnTo>
                <a:lnTo>
                  <a:pt x="98" y="7"/>
                </a:lnTo>
                <a:lnTo>
                  <a:pt x="106" y="7"/>
                </a:lnTo>
                <a:lnTo>
                  <a:pt x="120" y="7"/>
                </a:lnTo>
                <a:lnTo>
                  <a:pt x="134" y="7"/>
                </a:lnTo>
                <a:lnTo>
                  <a:pt x="155" y="0"/>
                </a:lnTo>
                <a:lnTo>
                  <a:pt x="162" y="7"/>
                </a:lnTo>
                <a:lnTo>
                  <a:pt x="176" y="7"/>
                </a:lnTo>
                <a:lnTo>
                  <a:pt x="183" y="14"/>
                </a:lnTo>
                <a:lnTo>
                  <a:pt x="190" y="21"/>
                </a:lnTo>
                <a:lnTo>
                  <a:pt x="197" y="28"/>
                </a:lnTo>
                <a:lnTo>
                  <a:pt x="190" y="35"/>
                </a:lnTo>
                <a:lnTo>
                  <a:pt x="190" y="42"/>
                </a:lnTo>
                <a:lnTo>
                  <a:pt x="197" y="56"/>
                </a:lnTo>
                <a:lnTo>
                  <a:pt x="197" y="63"/>
                </a:lnTo>
                <a:lnTo>
                  <a:pt x="211" y="70"/>
                </a:lnTo>
                <a:lnTo>
                  <a:pt x="218" y="70"/>
                </a:lnTo>
                <a:lnTo>
                  <a:pt x="226" y="63"/>
                </a:lnTo>
                <a:lnTo>
                  <a:pt x="233" y="70"/>
                </a:lnTo>
                <a:lnTo>
                  <a:pt x="233" y="70"/>
                </a:lnTo>
                <a:lnTo>
                  <a:pt x="233" y="77"/>
                </a:lnTo>
                <a:lnTo>
                  <a:pt x="233" y="84"/>
                </a:lnTo>
                <a:lnTo>
                  <a:pt x="233" y="91"/>
                </a:lnTo>
                <a:lnTo>
                  <a:pt x="226" y="91"/>
                </a:lnTo>
                <a:lnTo>
                  <a:pt x="218" y="91"/>
                </a:lnTo>
                <a:lnTo>
                  <a:pt x="211" y="99"/>
                </a:lnTo>
                <a:lnTo>
                  <a:pt x="211" y="106"/>
                </a:lnTo>
                <a:lnTo>
                  <a:pt x="218" y="113"/>
                </a:lnTo>
                <a:lnTo>
                  <a:pt x="211" y="120"/>
                </a:lnTo>
                <a:lnTo>
                  <a:pt x="197" y="113"/>
                </a:lnTo>
                <a:lnTo>
                  <a:pt x="183" y="113"/>
                </a:lnTo>
                <a:lnTo>
                  <a:pt x="176" y="106"/>
                </a:lnTo>
                <a:lnTo>
                  <a:pt x="176" y="99"/>
                </a:lnTo>
                <a:lnTo>
                  <a:pt x="169" y="113"/>
                </a:lnTo>
                <a:lnTo>
                  <a:pt x="162" y="134"/>
                </a:lnTo>
                <a:lnTo>
                  <a:pt x="155" y="141"/>
                </a:lnTo>
                <a:lnTo>
                  <a:pt x="155" y="141"/>
                </a:lnTo>
                <a:lnTo>
                  <a:pt x="148" y="141"/>
                </a:lnTo>
                <a:lnTo>
                  <a:pt x="141" y="134"/>
                </a:lnTo>
                <a:lnTo>
                  <a:pt x="134" y="120"/>
                </a:lnTo>
                <a:lnTo>
                  <a:pt x="127" y="106"/>
                </a:lnTo>
                <a:lnTo>
                  <a:pt x="127" y="99"/>
                </a:lnTo>
                <a:lnTo>
                  <a:pt x="120" y="106"/>
                </a:lnTo>
                <a:lnTo>
                  <a:pt x="113" y="113"/>
                </a:lnTo>
                <a:lnTo>
                  <a:pt x="113" y="120"/>
                </a:lnTo>
                <a:lnTo>
                  <a:pt x="106" y="127"/>
                </a:lnTo>
                <a:lnTo>
                  <a:pt x="98" y="134"/>
                </a:lnTo>
                <a:lnTo>
                  <a:pt x="91" y="134"/>
                </a:lnTo>
                <a:lnTo>
                  <a:pt x="84" y="134"/>
                </a:lnTo>
                <a:lnTo>
                  <a:pt x="77" y="134"/>
                </a:lnTo>
                <a:lnTo>
                  <a:pt x="77" y="134"/>
                </a:lnTo>
                <a:lnTo>
                  <a:pt x="63" y="134"/>
                </a:lnTo>
                <a:lnTo>
                  <a:pt x="56" y="134"/>
                </a:lnTo>
                <a:lnTo>
                  <a:pt x="49" y="134"/>
                </a:lnTo>
                <a:lnTo>
                  <a:pt x="49" y="127"/>
                </a:lnTo>
                <a:lnTo>
                  <a:pt x="49" y="127"/>
                </a:lnTo>
                <a:lnTo>
                  <a:pt x="42" y="120"/>
                </a:lnTo>
                <a:lnTo>
                  <a:pt x="42" y="113"/>
                </a:lnTo>
                <a:lnTo>
                  <a:pt x="42" y="113"/>
                </a:lnTo>
                <a:lnTo>
                  <a:pt x="42" y="99"/>
                </a:lnTo>
                <a:lnTo>
                  <a:pt x="42" y="91"/>
                </a:lnTo>
                <a:lnTo>
                  <a:pt x="42" y="91"/>
                </a:lnTo>
                <a:lnTo>
                  <a:pt x="28" y="91"/>
                </a:lnTo>
                <a:lnTo>
                  <a:pt x="21" y="91"/>
                </a:lnTo>
                <a:lnTo>
                  <a:pt x="14" y="99"/>
                </a:lnTo>
                <a:lnTo>
                  <a:pt x="14" y="106"/>
                </a:lnTo>
                <a:lnTo>
                  <a:pt x="7" y="106"/>
                </a:lnTo>
                <a:lnTo>
                  <a:pt x="0" y="106"/>
                </a:lnTo>
                <a:lnTo>
                  <a:pt x="7" y="91"/>
                </a:lnTo>
                <a:lnTo>
                  <a:pt x="7" y="84"/>
                </a:lnTo>
                <a:lnTo>
                  <a:pt x="7" y="77"/>
                </a:lnTo>
                <a:lnTo>
                  <a:pt x="7" y="70"/>
                </a:lnTo>
                <a:lnTo>
                  <a:pt x="14" y="70"/>
                </a:lnTo>
                <a:lnTo>
                  <a:pt x="21" y="63"/>
                </a:lnTo>
                <a:lnTo>
                  <a:pt x="28" y="56"/>
                </a:lnTo>
                <a:lnTo>
                  <a:pt x="28" y="56"/>
                </a:lnTo>
                <a:lnTo>
                  <a:pt x="28" y="42"/>
                </a:lnTo>
                <a:lnTo>
                  <a:pt x="35" y="35"/>
                </a:lnTo>
                <a:lnTo>
                  <a:pt x="42" y="35"/>
                </a:lnTo>
                <a:lnTo>
                  <a:pt x="56" y="21"/>
                </a:lnTo>
                <a:lnTo>
                  <a:pt x="63" y="14"/>
                </a:lnTo>
                <a:lnTo>
                  <a:pt x="63" y="14"/>
                </a:lnTo>
                <a:lnTo>
                  <a:pt x="56" y="7"/>
                </a:lnTo>
                <a:lnTo>
                  <a:pt x="63" y="0"/>
                </a:lnTo>
                <a:lnTo>
                  <a:pt x="70" y="7"/>
                </a:lnTo>
                <a:lnTo>
                  <a:pt x="77" y="7"/>
                </a:lnTo>
                <a:lnTo>
                  <a:pt x="84" y="7"/>
                </a:lnTo>
                <a:lnTo>
                  <a:pt x="91" y="0"/>
                </a:lnTo>
                <a:close/>
              </a:path>
            </a:pathLst>
          </a:custGeom>
          <a:solidFill>
            <a:srgbClr val="c7f3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6129360" y="3914640"/>
            <a:ext cx="1109520" cy="1121040"/>
          </a:xfrm>
          <a:custGeom>
            <a:avLst/>
            <a:gdLst/>
            <a:ahLst/>
            <a:rect l="l" t="t" r="r" b="b"/>
            <a:pathLst>
              <a:path w="621" h="706">
                <a:moveTo>
                  <a:pt x="395" y="0"/>
                </a:moveTo>
                <a:lnTo>
                  <a:pt x="395" y="14"/>
                </a:lnTo>
                <a:lnTo>
                  <a:pt x="395" y="28"/>
                </a:lnTo>
                <a:lnTo>
                  <a:pt x="402" y="35"/>
                </a:lnTo>
                <a:lnTo>
                  <a:pt x="409" y="35"/>
                </a:lnTo>
                <a:lnTo>
                  <a:pt x="416" y="42"/>
                </a:lnTo>
                <a:lnTo>
                  <a:pt x="416" y="50"/>
                </a:lnTo>
                <a:lnTo>
                  <a:pt x="423" y="57"/>
                </a:lnTo>
                <a:lnTo>
                  <a:pt x="430" y="57"/>
                </a:lnTo>
                <a:lnTo>
                  <a:pt x="430" y="64"/>
                </a:lnTo>
                <a:lnTo>
                  <a:pt x="437" y="64"/>
                </a:lnTo>
                <a:lnTo>
                  <a:pt x="444" y="71"/>
                </a:lnTo>
                <a:lnTo>
                  <a:pt x="451" y="78"/>
                </a:lnTo>
                <a:lnTo>
                  <a:pt x="451" y="85"/>
                </a:lnTo>
                <a:lnTo>
                  <a:pt x="451" y="99"/>
                </a:lnTo>
                <a:lnTo>
                  <a:pt x="458" y="106"/>
                </a:lnTo>
                <a:lnTo>
                  <a:pt x="465" y="106"/>
                </a:lnTo>
                <a:lnTo>
                  <a:pt x="473" y="99"/>
                </a:lnTo>
                <a:lnTo>
                  <a:pt x="480" y="92"/>
                </a:lnTo>
                <a:lnTo>
                  <a:pt x="487" y="99"/>
                </a:lnTo>
                <a:lnTo>
                  <a:pt x="487" y="99"/>
                </a:lnTo>
                <a:lnTo>
                  <a:pt x="480" y="113"/>
                </a:lnTo>
                <a:lnTo>
                  <a:pt x="480" y="120"/>
                </a:lnTo>
                <a:lnTo>
                  <a:pt x="487" y="120"/>
                </a:lnTo>
                <a:lnTo>
                  <a:pt x="487" y="120"/>
                </a:lnTo>
                <a:lnTo>
                  <a:pt x="480" y="127"/>
                </a:lnTo>
                <a:lnTo>
                  <a:pt x="494" y="134"/>
                </a:lnTo>
                <a:lnTo>
                  <a:pt x="501" y="141"/>
                </a:lnTo>
                <a:lnTo>
                  <a:pt x="508" y="148"/>
                </a:lnTo>
                <a:lnTo>
                  <a:pt x="515" y="141"/>
                </a:lnTo>
                <a:lnTo>
                  <a:pt x="529" y="148"/>
                </a:lnTo>
                <a:lnTo>
                  <a:pt x="536" y="148"/>
                </a:lnTo>
                <a:lnTo>
                  <a:pt x="543" y="148"/>
                </a:lnTo>
                <a:lnTo>
                  <a:pt x="543" y="155"/>
                </a:lnTo>
                <a:lnTo>
                  <a:pt x="550" y="162"/>
                </a:lnTo>
                <a:lnTo>
                  <a:pt x="557" y="169"/>
                </a:lnTo>
                <a:lnTo>
                  <a:pt x="557" y="184"/>
                </a:lnTo>
                <a:lnTo>
                  <a:pt x="571" y="184"/>
                </a:lnTo>
                <a:lnTo>
                  <a:pt x="578" y="184"/>
                </a:lnTo>
                <a:lnTo>
                  <a:pt x="600" y="198"/>
                </a:lnTo>
                <a:lnTo>
                  <a:pt x="614" y="205"/>
                </a:lnTo>
                <a:lnTo>
                  <a:pt x="621" y="212"/>
                </a:lnTo>
                <a:lnTo>
                  <a:pt x="621" y="219"/>
                </a:lnTo>
                <a:lnTo>
                  <a:pt x="614" y="233"/>
                </a:lnTo>
                <a:lnTo>
                  <a:pt x="600" y="240"/>
                </a:lnTo>
                <a:lnTo>
                  <a:pt x="600" y="254"/>
                </a:lnTo>
                <a:lnTo>
                  <a:pt x="585" y="275"/>
                </a:lnTo>
                <a:lnTo>
                  <a:pt x="585" y="289"/>
                </a:lnTo>
                <a:lnTo>
                  <a:pt x="585" y="304"/>
                </a:lnTo>
                <a:lnTo>
                  <a:pt x="585" y="311"/>
                </a:lnTo>
                <a:lnTo>
                  <a:pt x="585" y="318"/>
                </a:lnTo>
                <a:lnTo>
                  <a:pt x="578" y="325"/>
                </a:lnTo>
                <a:lnTo>
                  <a:pt x="571" y="325"/>
                </a:lnTo>
                <a:lnTo>
                  <a:pt x="564" y="325"/>
                </a:lnTo>
                <a:lnTo>
                  <a:pt x="557" y="318"/>
                </a:lnTo>
                <a:lnTo>
                  <a:pt x="550" y="325"/>
                </a:lnTo>
                <a:lnTo>
                  <a:pt x="557" y="332"/>
                </a:lnTo>
                <a:lnTo>
                  <a:pt x="557" y="332"/>
                </a:lnTo>
                <a:lnTo>
                  <a:pt x="550" y="339"/>
                </a:lnTo>
                <a:lnTo>
                  <a:pt x="536" y="353"/>
                </a:lnTo>
                <a:lnTo>
                  <a:pt x="529" y="353"/>
                </a:lnTo>
                <a:lnTo>
                  <a:pt x="522" y="360"/>
                </a:lnTo>
                <a:lnTo>
                  <a:pt x="522" y="374"/>
                </a:lnTo>
                <a:lnTo>
                  <a:pt x="522" y="374"/>
                </a:lnTo>
                <a:lnTo>
                  <a:pt x="515" y="381"/>
                </a:lnTo>
                <a:lnTo>
                  <a:pt x="508" y="388"/>
                </a:lnTo>
                <a:lnTo>
                  <a:pt x="501" y="388"/>
                </a:lnTo>
                <a:lnTo>
                  <a:pt x="501" y="395"/>
                </a:lnTo>
                <a:lnTo>
                  <a:pt x="501" y="402"/>
                </a:lnTo>
                <a:lnTo>
                  <a:pt x="501" y="409"/>
                </a:lnTo>
                <a:lnTo>
                  <a:pt x="494" y="424"/>
                </a:lnTo>
                <a:lnTo>
                  <a:pt x="501" y="424"/>
                </a:lnTo>
                <a:lnTo>
                  <a:pt x="508" y="424"/>
                </a:lnTo>
                <a:lnTo>
                  <a:pt x="508" y="417"/>
                </a:lnTo>
                <a:lnTo>
                  <a:pt x="515" y="409"/>
                </a:lnTo>
                <a:lnTo>
                  <a:pt x="522" y="409"/>
                </a:lnTo>
                <a:lnTo>
                  <a:pt x="536" y="409"/>
                </a:lnTo>
                <a:lnTo>
                  <a:pt x="536" y="409"/>
                </a:lnTo>
                <a:lnTo>
                  <a:pt x="536" y="417"/>
                </a:lnTo>
                <a:lnTo>
                  <a:pt x="536" y="431"/>
                </a:lnTo>
                <a:lnTo>
                  <a:pt x="536" y="431"/>
                </a:lnTo>
                <a:lnTo>
                  <a:pt x="536" y="438"/>
                </a:lnTo>
                <a:lnTo>
                  <a:pt x="543" y="445"/>
                </a:lnTo>
                <a:lnTo>
                  <a:pt x="543" y="445"/>
                </a:lnTo>
                <a:lnTo>
                  <a:pt x="543" y="452"/>
                </a:lnTo>
                <a:lnTo>
                  <a:pt x="536" y="452"/>
                </a:lnTo>
                <a:lnTo>
                  <a:pt x="536" y="452"/>
                </a:lnTo>
                <a:lnTo>
                  <a:pt x="536" y="459"/>
                </a:lnTo>
                <a:lnTo>
                  <a:pt x="536" y="466"/>
                </a:lnTo>
                <a:lnTo>
                  <a:pt x="536" y="473"/>
                </a:lnTo>
                <a:lnTo>
                  <a:pt x="536" y="480"/>
                </a:lnTo>
                <a:lnTo>
                  <a:pt x="543" y="494"/>
                </a:lnTo>
                <a:lnTo>
                  <a:pt x="543" y="501"/>
                </a:lnTo>
                <a:lnTo>
                  <a:pt x="529" y="508"/>
                </a:lnTo>
                <a:lnTo>
                  <a:pt x="529" y="515"/>
                </a:lnTo>
                <a:lnTo>
                  <a:pt x="522" y="522"/>
                </a:lnTo>
                <a:lnTo>
                  <a:pt x="522" y="529"/>
                </a:lnTo>
                <a:lnTo>
                  <a:pt x="522" y="537"/>
                </a:lnTo>
                <a:lnTo>
                  <a:pt x="529" y="537"/>
                </a:lnTo>
                <a:lnTo>
                  <a:pt x="529" y="537"/>
                </a:lnTo>
                <a:lnTo>
                  <a:pt x="529" y="544"/>
                </a:lnTo>
                <a:lnTo>
                  <a:pt x="529" y="558"/>
                </a:lnTo>
                <a:lnTo>
                  <a:pt x="529" y="565"/>
                </a:lnTo>
                <a:lnTo>
                  <a:pt x="529" y="579"/>
                </a:lnTo>
                <a:lnTo>
                  <a:pt x="536" y="586"/>
                </a:lnTo>
                <a:lnTo>
                  <a:pt x="543" y="593"/>
                </a:lnTo>
                <a:lnTo>
                  <a:pt x="550" y="593"/>
                </a:lnTo>
                <a:lnTo>
                  <a:pt x="557" y="593"/>
                </a:lnTo>
                <a:lnTo>
                  <a:pt x="564" y="607"/>
                </a:lnTo>
                <a:lnTo>
                  <a:pt x="557" y="614"/>
                </a:lnTo>
                <a:lnTo>
                  <a:pt x="557" y="621"/>
                </a:lnTo>
                <a:lnTo>
                  <a:pt x="557" y="621"/>
                </a:lnTo>
                <a:lnTo>
                  <a:pt x="557" y="628"/>
                </a:lnTo>
                <a:lnTo>
                  <a:pt x="536" y="635"/>
                </a:lnTo>
                <a:lnTo>
                  <a:pt x="536" y="635"/>
                </a:lnTo>
                <a:lnTo>
                  <a:pt x="529" y="642"/>
                </a:lnTo>
                <a:lnTo>
                  <a:pt x="522" y="649"/>
                </a:lnTo>
                <a:lnTo>
                  <a:pt x="515" y="649"/>
                </a:lnTo>
                <a:lnTo>
                  <a:pt x="508" y="656"/>
                </a:lnTo>
                <a:lnTo>
                  <a:pt x="508" y="656"/>
                </a:lnTo>
                <a:lnTo>
                  <a:pt x="508" y="664"/>
                </a:lnTo>
                <a:lnTo>
                  <a:pt x="501" y="671"/>
                </a:lnTo>
                <a:lnTo>
                  <a:pt x="487" y="671"/>
                </a:lnTo>
                <a:lnTo>
                  <a:pt x="480" y="671"/>
                </a:lnTo>
                <a:lnTo>
                  <a:pt x="480" y="678"/>
                </a:lnTo>
                <a:lnTo>
                  <a:pt x="473" y="671"/>
                </a:lnTo>
                <a:lnTo>
                  <a:pt x="465" y="671"/>
                </a:lnTo>
                <a:lnTo>
                  <a:pt x="458" y="671"/>
                </a:lnTo>
                <a:lnTo>
                  <a:pt x="458" y="671"/>
                </a:lnTo>
                <a:lnTo>
                  <a:pt x="458" y="664"/>
                </a:lnTo>
                <a:lnTo>
                  <a:pt x="451" y="664"/>
                </a:lnTo>
                <a:lnTo>
                  <a:pt x="444" y="656"/>
                </a:lnTo>
                <a:lnTo>
                  <a:pt x="444" y="656"/>
                </a:lnTo>
                <a:lnTo>
                  <a:pt x="437" y="656"/>
                </a:lnTo>
                <a:lnTo>
                  <a:pt x="437" y="649"/>
                </a:lnTo>
                <a:lnTo>
                  <a:pt x="430" y="649"/>
                </a:lnTo>
                <a:lnTo>
                  <a:pt x="423" y="642"/>
                </a:lnTo>
                <a:lnTo>
                  <a:pt x="423" y="642"/>
                </a:lnTo>
                <a:lnTo>
                  <a:pt x="416" y="635"/>
                </a:lnTo>
                <a:lnTo>
                  <a:pt x="423" y="642"/>
                </a:lnTo>
                <a:lnTo>
                  <a:pt x="416" y="642"/>
                </a:lnTo>
                <a:lnTo>
                  <a:pt x="416" y="642"/>
                </a:lnTo>
                <a:lnTo>
                  <a:pt x="409" y="642"/>
                </a:lnTo>
                <a:lnTo>
                  <a:pt x="402" y="642"/>
                </a:lnTo>
                <a:lnTo>
                  <a:pt x="395" y="635"/>
                </a:lnTo>
                <a:lnTo>
                  <a:pt x="395" y="635"/>
                </a:lnTo>
                <a:lnTo>
                  <a:pt x="388" y="635"/>
                </a:lnTo>
                <a:lnTo>
                  <a:pt x="374" y="628"/>
                </a:lnTo>
                <a:lnTo>
                  <a:pt x="374" y="621"/>
                </a:lnTo>
                <a:lnTo>
                  <a:pt x="367" y="621"/>
                </a:lnTo>
                <a:lnTo>
                  <a:pt x="360" y="628"/>
                </a:lnTo>
                <a:lnTo>
                  <a:pt x="353" y="628"/>
                </a:lnTo>
                <a:lnTo>
                  <a:pt x="338" y="635"/>
                </a:lnTo>
                <a:lnTo>
                  <a:pt x="331" y="635"/>
                </a:lnTo>
                <a:lnTo>
                  <a:pt x="317" y="642"/>
                </a:lnTo>
                <a:lnTo>
                  <a:pt x="310" y="649"/>
                </a:lnTo>
                <a:lnTo>
                  <a:pt x="303" y="671"/>
                </a:lnTo>
                <a:lnTo>
                  <a:pt x="303" y="671"/>
                </a:lnTo>
                <a:lnTo>
                  <a:pt x="310" y="671"/>
                </a:lnTo>
                <a:lnTo>
                  <a:pt x="303" y="706"/>
                </a:lnTo>
                <a:lnTo>
                  <a:pt x="296" y="699"/>
                </a:lnTo>
                <a:lnTo>
                  <a:pt x="289" y="699"/>
                </a:lnTo>
                <a:lnTo>
                  <a:pt x="275" y="699"/>
                </a:lnTo>
                <a:lnTo>
                  <a:pt x="261" y="699"/>
                </a:lnTo>
                <a:lnTo>
                  <a:pt x="240" y="699"/>
                </a:lnTo>
                <a:lnTo>
                  <a:pt x="233" y="692"/>
                </a:lnTo>
                <a:lnTo>
                  <a:pt x="233" y="692"/>
                </a:lnTo>
                <a:lnTo>
                  <a:pt x="226" y="678"/>
                </a:lnTo>
                <a:lnTo>
                  <a:pt x="218" y="671"/>
                </a:lnTo>
                <a:lnTo>
                  <a:pt x="211" y="671"/>
                </a:lnTo>
                <a:lnTo>
                  <a:pt x="211" y="671"/>
                </a:lnTo>
                <a:lnTo>
                  <a:pt x="197" y="656"/>
                </a:lnTo>
                <a:lnTo>
                  <a:pt x="190" y="649"/>
                </a:lnTo>
                <a:lnTo>
                  <a:pt x="176" y="649"/>
                </a:lnTo>
                <a:lnTo>
                  <a:pt x="169" y="656"/>
                </a:lnTo>
                <a:lnTo>
                  <a:pt x="162" y="656"/>
                </a:lnTo>
                <a:lnTo>
                  <a:pt x="148" y="649"/>
                </a:lnTo>
                <a:lnTo>
                  <a:pt x="134" y="642"/>
                </a:lnTo>
                <a:lnTo>
                  <a:pt x="106" y="628"/>
                </a:lnTo>
                <a:lnTo>
                  <a:pt x="99" y="621"/>
                </a:lnTo>
                <a:lnTo>
                  <a:pt x="91" y="607"/>
                </a:lnTo>
                <a:lnTo>
                  <a:pt x="77" y="600"/>
                </a:lnTo>
                <a:lnTo>
                  <a:pt x="70" y="593"/>
                </a:lnTo>
                <a:lnTo>
                  <a:pt x="63" y="586"/>
                </a:lnTo>
                <a:lnTo>
                  <a:pt x="56" y="579"/>
                </a:lnTo>
                <a:lnTo>
                  <a:pt x="56" y="572"/>
                </a:lnTo>
                <a:lnTo>
                  <a:pt x="49" y="565"/>
                </a:lnTo>
                <a:lnTo>
                  <a:pt x="63" y="572"/>
                </a:lnTo>
                <a:lnTo>
                  <a:pt x="70" y="565"/>
                </a:lnTo>
                <a:lnTo>
                  <a:pt x="77" y="558"/>
                </a:lnTo>
                <a:lnTo>
                  <a:pt x="84" y="537"/>
                </a:lnTo>
                <a:lnTo>
                  <a:pt x="91" y="515"/>
                </a:lnTo>
                <a:lnTo>
                  <a:pt x="106" y="494"/>
                </a:lnTo>
                <a:lnTo>
                  <a:pt x="113" y="480"/>
                </a:lnTo>
                <a:lnTo>
                  <a:pt x="120" y="473"/>
                </a:lnTo>
                <a:lnTo>
                  <a:pt x="113" y="466"/>
                </a:lnTo>
                <a:lnTo>
                  <a:pt x="113" y="466"/>
                </a:lnTo>
                <a:lnTo>
                  <a:pt x="120" y="452"/>
                </a:lnTo>
                <a:lnTo>
                  <a:pt x="127" y="431"/>
                </a:lnTo>
                <a:lnTo>
                  <a:pt x="127" y="417"/>
                </a:lnTo>
                <a:lnTo>
                  <a:pt x="134" y="409"/>
                </a:lnTo>
                <a:lnTo>
                  <a:pt x="141" y="417"/>
                </a:lnTo>
                <a:lnTo>
                  <a:pt x="141" y="424"/>
                </a:lnTo>
                <a:lnTo>
                  <a:pt x="148" y="431"/>
                </a:lnTo>
                <a:lnTo>
                  <a:pt x="148" y="417"/>
                </a:lnTo>
                <a:lnTo>
                  <a:pt x="141" y="402"/>
                </a:lnTo>
                <a:lnTo>
                  <a:pt x="134" y="395"/>
                </a:lnTo>
                <a:lnTo>
                  <a:pt x="127" y="388"/>
                </a:lnTo>
                <a:lnTo>
                  <a:pt x="134" y="374"/>
                </a:lnTo>
                <a:lnTo>
                  <a:pt x="141" y="360"/>
                </a:lnTo>
                <a:lnTo>
                  <a:pt x="141" y="353"/>
                </a:lnTo>
                <a:lnTo>
                  <a:pt x="141" y="346"/>
                </a:lnTo>
                <a:lnTo>
                  <a:pt x="141" y="346"/>
                </a:lnTo>
                <a:lnTo>
                  <a:pt x="141" y="346"/>
                </a:lnTo>
                <a:lnTo>
                  <a:pt x="127" y="339"/>
                </a:lnTo>
                <a:lnTo>
                  <a:pt x="120" y="332"/>
                </a:lnTo>
                <a:lnTo>
                  <a:pt x="113" y="318"/>
                </a:lnTo>
                <a:lnTo>
                  <a:pt x="106" y="304"/>
                </a:lnTo>
                <a:lnTo>
                  <a:pt x="99" y="289"/>
                </a:lnTo>
                <a:lnTo>
                  <a:pt x="106" y="282"/>
                </a:lnTo>
                <a:lnTo>
                  <a:pt x="106" y="268"/>
                </a:lnTo>
                <a:lnTo>
                  <a:pt x="106" y="261"/>
                </a:lnTo>
                <a:lnTo>
                  <a:pt x="127" y="261"/>
                </a:lnTo>
                <a:lnTo>
                  <a:pt x="113" y="254"/>
                </a:lnTo>
                <a:lnTo>
                  <a:pt x="99" y="254"/>
                </a:lnTo>
                <a:lnTo>
                  <a:pt x="91" y="247"/>
                </a:lnTo>
                <a:lnTo>
                  <a:pt x="91" y="240"/>
                </a:lnTo>
                <a:lnTo>
                  <a:pt x="99" y="233"/>
                </a:lnTo>
                <a:lnTo>
                  <a:pt x="91" y="226"/>
                </a:lnTo>
                <a:lnTo>
                  <a:pt x="77" y="226"/>
                </a:lnTo>
                <a:lnTo>
                  <a:pt x="84" y="219"/>
                </a:lnTo>
                <a:lnTo>
                  <a:pt x="77" y="219"/>
                </a:lnTo>
                <a:lnTo>
                  <a:pt x="63" y="219"/>
                </a:lnTo>
                <a:lnTo>
                  <a:pt x="63" y="212"/>
                </a:lnTo>
                <a:lnTo>
                  <a:pt x="56" y="212"/>
                </a:lnTo>
                <a:lnTo>
                  <a:pt x="56" y="212"/>
                </a:lnTo>
                <a:lnTo>
                  <a:pt x="49" y="198"/>
                </a:lnTo>
                <a:lnTo>
                  <a:pt x="42" y="198"/>
                </a:lnTo>
                <a:lnTo>
                  <a:pt x="35" y="184"/>
                </a:lnTo>
                <a:lnTo>
                  <a:pt x="28" y="184"/>
                </a:lnTo>
                <a:lnTo>
                  <a:pt x="21" y="177"/>
                </a:lnTo>
                <a:lnTo>
                  <a:pt x="7" y="184"/>
                </a:lnTo>
                <a:lnTo>
                  <a:pt x="7" y="169"/>
                </a:lnTo>
                <a:lnTo>
                  <a:pt x="0" y="155"/>
                </a:lnTo>
                <a:lnTo>
                  <a:pt x="7" y="155"/>
                </a:lnTo>
                <a:lnTo>
                  <a:pt x="14" y="155"/>
                </a:lnTo>
                <a:lnTo>
                  <a:pt x="14" y="148"/>
                </a:lnTo>
                <a:lnTo>
                  <a:pt x="7" y="148"/>
                </a:lnTo>
                <a:lnTo>
                  <a:pt x="7" y="141"/>
                </a:lnTo>
                <a:lnTo>
                  <a:pt x="7" y="141"/>
                </a:lnTo>
                <a:lnTo>
                  <a:pt x="14" y="141"/>
                </a:lnTo>
                <a:lnTo>
                  <a:pt x="21" y="134"/>
                </a:lnTo>
                <a:lnTo>
                  <a:pt x="0" y="134"/>
                </a:lnTo>
                <a:lnTo>
                  <a:pt x="0" y="127"/>
                </a:lnTo>
                <a:lnTo>
                  <a:pt x="7" y="120"/>
                </a:lnTo>
                <a:lnTo>
                  <a:pt x="21" y="113"/>
                </a:lnTo>
                <a:lnTo>
                  <a:pt x="28" y="113"/>
                </a:lnTo>
                <a:lnTo>
                  <a:pt x="42" y="120"/>
                </a:lnTo>
                <a:lnTo>
                  <a:pt x="49" y="120"/>
                </a:lnTo>
                <a:lnTo>
                  <a:pt x="56" y="120"/>
                </a:lnTo>
                <a:lnTo>
                  <a:pt x="63" y="120"/>
                </a:lnTo>
                <a:lnTo>
                  <a:pt x="63" y="113"/>
                </a:lnTo>
                <a:lnTo>
                  <a:pt x="70" y="113"/>
                </a:lnTo>
                <a:lnTo>
                  <a:pt x="77" y="113"/>
                </a:lnTo>
                <a:lnTo>
                  <a:pt x="77" y="113"/>
                </a:lnTo>
                <a:lnTo>
                  <a:pt x="91" y="120"/>
                </a:lnTo>
                <a:lnTo>
                  <a:pt x="91" y="127"/>
                </a:lnTo>
                <a:lnTo>
                  <a:pt x="99" y="134"/>
                </a:lnTo>
                <a:lnTo>
                  <a:pt x="106" y="148"/>
                </a:lnTo>
                <a:lnTo>
                  <a:pt x="113" y="141"/>
                </a:lnTo>
                <a:lnTo>
                  <a:pt x="127" y="141"/>
                </a:lnTo>
                <a:lnTo>
                  <a:pt x="127" y="148"/>
                </a:lnTo>
                <a:lnTo>
                  <a:pt x="134" y="148"/>
                </a:lnTo>
                <a:lnTo>
                  <a:pt x="141" y="148"/>
                </a:lnTo>
                <a:lnTo>
                  <a:pt x="148" y="148"/>
                </a:lnTo>
                <a:lnTo>
                  <a:pt x="148" y="148"/>
                </a:lnTo>
                <a:lnTo>
                  <a:pt x="148" y="155"/>
                </a:lnTo>
                <a:lnTo>
                  <a:pt x="162" y="155"/>
                </a:lnTo>
                <a:lnTo>
                  <a:pt x="169" y="148"/>
                </a:lnTo>
                <a:lnTo>
                  <a:pt x="162" y="148"/>
                </a:lnTo>
                <a:lnTo>
                  <a:pt x="162" y="134"/>
                </a:lnTo>
                <a:lnTo>
                  <a:pt x="162" y="120"/>
                </a:lnTo>
                <a:lnTo>
                  <a:pt x="162" y="113"/>
                </a:lnTo>
                <a:lnTo>
                  <a:pt x="162" y="99"/>
                </a:lnTo>
                <a:lnTo>
                  <a:pt x="162" y="92"/>
                </a:lnTo>
                <a:lnTo>
                  <a:pt x="155" y="85"/>
                </a:lnTo>
                <a:lnTo>
                  <a:pt x="162" y="64"/>
                </a:lnTo>
                <a:lnTo>
                  <a:pt x="169" y="71"/>
                </a:lnTo>
                <a:lnTo>
                  <a:pt x="190" y="71"/>
                </a:lnTo>
                <a:lnTo>
                  <a:pt x="190" y="78"/>
                </a:lnTo>
                <a:lnTo>
                  <a:pt x="183" y="85"/>
                </a:lnTo>
                <a:lnTo>
                  <a:pt x="190" y="92"/>
                </a:lnTo>
                <a:lnTo>
                  <a:pt x="197" y="99"/>
                </a:lnTo>
                <a:lnTo>
                  <a:pt x="197" y="99"/>
                </a:lnTo>
                <a:lnTo>
                  <a:pt x="211" y="106"/>
                </a:lnTo>
                <a:lnTo>
                  <a:pt x="226" y="113"/>
                </a:lnTo>
                <a:lnTo>
                  <a:pt x="233" y="113"/>
                </a:lnTo>
                <a:lnTo>
                  <a:pt x="240" y="113"/>
                </a:lnTo>
                <a:lnTo>
                  <a:pt x="254" y="113"/>
                </a:lnTo>
                <a:lnTo>
                  <a:pt x="268" y="113"/>
                </a:lnTo>
                <a:lnTo>
                  <a:pt x="268" y="113"/>
                </a:lnTo>
                <a:lnTo>
                  <a:pt x="268" y="106"/>
                </a:lnTo>
                <a:lnTo>
                  <a:pt x="254" y="106"/>
                </a:lnTo>
                <a:lnTo>
                  <a:pt x="254" y="99"/>
                </a:lnTo>
                <a:lnTo>
                  <a:pt x="261" y="92"/>
                </a:lnTo>
                <a:lnTo>
                  <a:pt x="275" y="85"/>
                </a:lnTo>
                <a:lnTo>
                  <a:pt x="289" y="78"/>
                </a:lnTo>
                <a:lnTo>
                  <a:pt x="310" y="78"/>
                </a:lnTo>
                <a:lnTo>
                  <a:pt x="317" y="71"/>
                </a:lnTo>
                <a:lnTo>
                  <a:pt x="331" y="64"/>
                </a:lnTo>
                <a:lnTo>
                  <a:pt x="331" y="57"/>
                </a:lnTo>
                <a:lnTo>
                  <a:pt x="331" y="50"/>
                </a:lnTo>
                <a:lnTo>
                  <a:pt x="338" y="21"/>
                </a:lnTo>
                <a:lnTo>
                  <a:pt x="345" y="7"/>
                </a:lnTo>
                <a:lnTo>
                  <a:pt x="360" y="7"/>
                </a:lnTo>
                <a:lnTo>
                  <a:pt x="374" y="7"/>
                </a:lnTo>
                <a:lnTo>
                  <a:pt x="381" y="7"/>
                </a:lnTo>
                <a:lnTo>
                  <a:pt x="388" y="0"/>
                </a:lnTo>
                <a:lnTo>
                  <a:pt x="395" y="0"/>
                </a:lnTo>
                <a:close/>
              </a:path>
            </a:pathLst>
          </a:custGeom>
          <a:solidFill>
            <a:srgbClr val="d1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7086600" y="3489480"/>
            <a:ext cx="755640" cy="985680"/>
          </a:xfrm>
          <a:custGeom>
            <a:avLst/>
            <a:gdLst/>
            <a:ahLst/>
            <a:rect l="l" t="t" r="r" b="b"/>
            <a:pathLst>
              <a:path w="423" h="621">
                <a:moveTo>
                  <a:pt x="240" y="85"/>
                </a:moveTo>
                <a:lnTo>
                  <a:pt x="240" y="85"/>
                </a:lnTo>
                <a:lnTo>
                  <a:pt x="247" y="85"/>
                </a:lnTo>
                <a:lnTo>
                  <a:pt x="254" y="78"/>
                </a:lnTo>
                <a:lnTo>
                  <a:pt x="254" y="85"/>
                </a:lnTo>
                <a:lnTo>
                  <a:pt x="261" y="85"/>
                </a:lnTo>
                <a:lnTo>
                  <a:pt x="268" y="85"/>
                </a:lnTo>
                <a:lnTo>
                  <a:pt x="268" y="78"/>
                </a:lnTo>
                <a:lnTo>
                  <a:pt x="268" y="78"/>
                </a:lnTo>
                <a:lnTo>
                  <a:pt x="275" y="78"/>
                </a:lnTo>
                <a:lnTo>
                  <a:pt x="282" y="70"/>
                </a:lnTo>
                <a:lnTo>
                  <a:pt x="289" y="63"/>
                </a:lnTo>
                <a:lnTo>
                  <a:pt x="296" y="63"/>
                </a:lnTo>
                <a:lnTo>
                  <a:pt x="296" y="70"/>
                </a:lnTo>
                <a:lnTo>
                  <a:pt x="296" y="70"/>
                </a:lnTo>
                <a:lnTo>
                  <a:pt x="303" y="63"/>
                </a:lnTo>
                <a:lnTo>
                  <a:pt x="311" y="56"/>
                </a:lnTo>
                <a:lnTo>
                  <a:pt x="311" y="49"/>
                </a:lnTo>
                <a:lnTo>
                  <a:pt x="318" y="49"/>
                </a:lnTo>
                <a:lnTo>
                  <a:pt x="325" y="49"/>
                </a:lnTo>
                <a:lnTo>
                  <a:pt x="318" y="49"/>
                </a:lnTo>
                <a:lnTo>
                  <a:pt x="311" y="56"/>
                </a:lnTo>
                <a:lnTo>
                  <a:pt x="311" y="63"/>
                </a:lnTo>
                <a:lnTo>
                  <a:pt x="318" y="56"/>
                </a:lnTo>
                <a:lnTo>
                  <a:pt x="325" y="56"/>
                </a:lnTo>
                <a:lnTo>
                  <a:pt x="332" y="49"/>
                </a:lnTo>
                <a:lnTo>
                  <a:pt x="339" y="49"/>
                </a:lnTo>
                <a:lnTo>
                  <a:pt x="339" y="56"/>
                </a:lnTo>
                <a:lnTo>
                  <a:pt x="346" y="63"/>
                </a:lnTo>
                <a:lnTo>
                  <a:pt x="346" y="70"/>
                </a:lnTo>
                <a:lnTo>
                  <a:pt x="353" y="70"/>
                </a:lnTo>
                <a:lnTo>
                  <a:pt x="353" y="78"/>
                </a:lnTo>
                <a:lnTo>
                  <a:pt x="360" y="78"/>
                </a:lnTo>
                <a:lnTo>
                  <a:pt x="360" y="70"/>
                </a:lnTo>
                <a:lnTo>
                  <a:pt x="367" y="78"/>
                </a:lnTo>
                <a:lnTo>
                  <a:pt x="367" y="85"/>
                </a:lnTo>
                <a:lnTo>
                  <a:pt x="367" y="99"/>
                </a:lnTo>
                <a:lnTo>
                  <a:pt x="374" y="99"/>
                </a:lnTo>
                <a:lnTo>
                  <a:pt x="381" y="106"/>
                </a:lnTo>
                <a:lnTo>
                  <a:pt x="388" y="106"/>
                </a:lnTo>
                <a:lnTo>
                  <a:pt x="388" y="113"/>
                </a:lnTo>
                <a:lnTo>
                  <a:pt x="395" y="120"/>
                </a:lnTo>
                <a:lnTo>
                  <a:pt x="395" y="127"/>
                </a:lnTo>
                <a:lnTo>
                  <a:pt x="395" y="141"/>
                </a:lnTo>
                <a:lnTo>
                  <a:pt x="395" y="155"/>
                </a:lnTo>
                <a:lnTo>
                  <a:pt x="388" y="162"/>
                </a:lnTo>
                <a:lnTo>
                  <a:pt x="388" y="176"/>
                </a:lnTo>
                <a:lnTo>
                  <a:pt x="388" y="183"/>
                </a:lnTo>
                <a:lnTo>
                  <a:pt x="395" y="183"/>
                </a:lnTo>
                <a:lnTo>
                  <a:pt x="395" y="190"/>
                </a:lnTo>
                <a:lnTo>
                  <a:pt x="402" y="198"/>
                </a:lnTo>
                <a:lnTo>
                  <a:pt x="402" y="212"/>
                </a:lnTo>
                <a:lnTo>
                  <a:pt x="402" y="219"/>
                </a:lnTo>
                <a:lnTo>
                  <a:pt x="402" y="233"/>
                </a:lnTo>
                <a:lnTo>
                  <a:pt x="402" y="247"/>
                </a:lnTo>
                <a:lnTo>
                  <a:pt x="402" y="254"/>
                </a:lnTo>
                <a:lnTo>
                  <a:pt x="402" y="261"/>
                </a:lnTo>
                <a:lnTo>
                  <a:pt x="409" y="275"/>
                </a:lnTo>
                <a:lnTo>
                  <a:pt x="409" y="282"/>
                </a:lnTo>
                <a:lnTo>
                  <a:pt x="416" y="289"/>
                </a:lnTo>
                <a:lnTo>
                  <a:pt x="423" y="296"/>
                </a:lnTo>
                <a:lnTo>
                  <a:pt x="423" y="296"/>
                </a:lnTo>
                <a:lnTo>
                  <a:pt x="423" y="318"/>
                </a:lnTo>
                <a:lnTo>
                  <a:pt x="416" y="332"/>
                </a:lnTo>
                <a:lnTo>
                  <a:pt x="416" y="339"/>
                </a:lnTo>
                <a:lnTo>
                  <a:pt x="416" y="339"/>
                </a:lnTo>
                <a:lnTo>
                  <a:pt x="416" y="339"/>
                </a:lnTo>
                <a:lnTo>
                  <a:pt x="416" y="339"/>
                </a:lnTo>
                <a:lnTo>
                  <a:pt x="409" y="339"/>
                </a:lnTo>
                <a:lnTo>
                  <a:pt x="402" y="332"/>
                </a:lnTo>
                <a:lnTo>
                  <a:pt x="395" y="325"/>
                </a:lnTo>
                <a:lnTo>
                  <a:pt x="388" y="318"/>
                </a:lnTo>
                <a:lnTo>
                  <a:pt x="388" y="332"/>
                </a:lnTo>
                <a:lnTo>
                  <a:pt x="381" y="339"/>
                </a:lnTo>
                <a:lnTo>
                  <a:pt x="374" y="346"/>
                </a:lnTo>
                <a:lnTo>
                  <a:pt x="360" y="353"/>
                </a:lnTo>
                <a:lnTo>
                  <a:pt x="353" y="353"/>
                </a:lnTo>
                <a:lnTo>
                  <a:pt x="346" y="367"/>
                </a:lnTo>
                <a:lnTo>
                  <a:pt x="332" y="374"/>
                </a:lnTo>
                <a:lnTo>
                  <a:pt x="325" y="374"/>
                </a:lnTo>
                <a:lnTo>
                  <a:pt x="318" y="374"/>
                </a:lnTo>
                <a:lnTo>
                  <a:pt x="311" y="381"/>
                </a:lnTo>
                <a:lnTo>
                  <a:pt x="303" y="381"/>
                </a:lnTo>
                <a:lnTo>
                  <a:pt x="296" y="388"/>
                </a:lnTo>
                <a:lnTo>
                  <a:pt x="296" y="395"/>
                </a:lnTo>
                <a:lnTo>
                  <a:pt x="296" y="395"/>
                </a:lnTo>
                <a:lnTo>
                  <a:pt x="289" y="388"/>
                </a:lnTo>
                <a:lnTo>
                  <a:pt x="282" y="381"/>
                </a:lnTo>
                <a:lnTo>
                  <a:pt x="282" y="381"/>
                </a:lnTo>
                <a:lnTo>
                  <a:pt x="282" y="395"/>
                </a:lnTo>
                <a:lnTo>
                  <a:pt x="289" y="402"/>
                </a:lnTo>
                <a:lnTo>
                  <a:pt x="296" y="409"/>
                </a:lnTo>
                <a:lnTo>
                  <a:pt x="296" y="423"/>
                </a:lnTo>
                <a:lnTo>
                  <a:pt x="296" y="437"/>
                </a:lnTo>
                <a:lnTo>
                  <a:pt x="303" y="452"/>
                </a:lnTo>
                <a:lnTo>
                  <a:pt x="332" y="473"/>
                </a:lnTo>
                <a:lnTo>
                  <a:pt x="339" y="487"/>
                </a:lnTo>
                <a:lnTo>
                  <a:pt x="346" y="494"/>
                </a:lnTo>
                <a:lnTo>
                  <a:pt x="360" y="508"/>
                </a:lnTo>
                <a:lnTo>
                  <a:pt x="367" y="515"/>
                </a:lnTo>
                <a:lnTo>
                  <a:pt x="367" y="522"/>
                </a:lnTo>
                <a:lnTo>
                  <a:pt x="360" y="522"/>
                </a:lnTo>
                <a:lnTo>
                  <a:pt x="353" y="529"/>
                </a:lnTo>
                <a:lnTo>
                  <a:pt x="346" y="536"/>
                </a:lnTo>
                <a:lnTo>
                  <a:pt x="339" y="543"/>
                </a:lnTo>
                <a:lnTo>
                  <a:pt x="325" y="550"/>
                </a:lnTo>
                <a:lnTo>
                  <a:pt x="318" y="565"/>
                </a:lnTo>
                <a:lnTo>
                  <a:pt x="318" y="579"/>
                </a:lnTo>
                <a:lnTo>
                  <a:pt x="325" y="600"/>
                </a:lnTo>
                <a:lnTo>
                  <a:pt x="325" y="607"/>
                </a:lnTo>
                <a:lnTo>
                  <a:pt x="318" y="607"/>
                </a:lnTo>
                <a:lnTo>
                  <a:pt x="311" y="600"/>
                </a:lnTo>
                <a:lnTo>
                  <a:pt x="296" y="600"/>
                </a:lnTo>
                <a:lnTo>
                  <a:pt x="289" y="593"/>
                </a:lnTo>
                <a:lnTo>
                  <a:pt x="282" y="600"/>
                </a:lnTo>
                <a:lnTo>
                  <a:pt x="275" y="600"/>
                </a:lnTo>
                <a:lnTo>
                  <a:pt x="261" y="600"/>
                </a:lnTo>
                <a:lnTo>
                  <a:pt x="254" y="600"/>
                </a:lnTo>
                <a:lnTo>
                  <a:pt x="247" y="607"/>
                </a:lnTo>
                <a:lnTo>
                  <a:pt x="233" y="614"/>
                </a:lnTo>
                <a:lnTo>
                  <a:pt x="226" y="614"/>
                </a:lnTo>
                <a:lnTo>
                  <a:pt x="212" y="607"/>
                </a:lnTo>
                <a:lnTo>
                  <a:pt x="198" y="607"/>
                </a:lnTo>
                <a:lnTo>
                  <a:pt x="191" y="607"/>
                </a:lnTo>
                <a:lnTo>
                  <a:pt x="191" y="614"/>
                </a:lnTo>
                <a:lnTo>
                  <a:pt x="184" y="621"/>
                </a:lnTo>
                <a:lnTo>
                  <a:pt x="176" y="614"/>
                </a:lnTo>
                <a:lnTo>
                  <a:pt x="169" y="607"/>
                </a:lnTo>
                <a:lnTo>
                  <a:pt x="162" y="600"/>
                </a:lnTo>
                <a:lnTo>
                  <a:pt x="155" y="600"/>
                </a:lnTo>
                <a:lnTo>
                  <a:pt x="148" y="607"/>
                </a:lnTo>
                <a:lnTo>
                  <a:pt x="141" y="600"/>
                </a:lnTo>
                <a:lnTo>
                  <a:pt x="134" y="593"/>
                </a:lnTo>
                <a:lnTo>
                  <a:pt x="120" y="593"/>
                </a:lnTo>
                <a:lnTo>
                  <a:pt x="113" y="586"/>
                </a:lnTo>
                <a:lnTo>
                  <a:pt x="92" y="593"/>
                </a:lnTo>
                <a:lnTo>
                  <a:pt x="78" y="593"/>
                </a:lnTo>
                <a:lnTo>
                  <a:pt x="64" y="593"/>
                </a:lnTo>
                <a:lnTo>
                  <a:pt x="56" y="593"/>
                </a:lnTo>
                <a:lnTo>
                  <a:pt x="49" y="586"/>
                </a:lnTo>
                <a:lnTo>
                  <a:pt x="49" y="586"/>
                </a:lnTo>
                <a:lnTo>
                  <a:pt x="49" y="579"/>
                </a:lnTo>
                <a:lnTo>
                  <a:pt x="49" y="572"/>
                </a:lnTo>
                <a:lnTo>
                  <a:pt x="49" y="557"/>
                </a:lnTo>
                <a:lnTo>
                  <a:pt x="49" y="543"/>
                </a:lnTo>
                <a:lnTo>
                  <a:pt x="64" y="522"/>
                </a:lnTo>
                <a:lnTo>
                  <a:pt x="64" y="508"/>
                </a:lnTo>
                <a:lnTo>
                  <a:pt x="78" y="501"/>
                </a:lnTo>
                <a:lnTo>
                  <a:pt x="85" y="487"/>
                </a:lnTo>
                <a:lnTo>
                  <a:pt x="85" y="480"/>
                </a:lnTo>
                <a:lnTo>
                  <a:pt x="78" y="473"/>
                </a:lnTo>
                <a:lnTo>
                  <a:pt x="64" y="466"/>
                </a:lnTo>
                <a:lnTo>
                  <a:pt x="42" y="452"/>
                </a:lnTo>
                <a:lnTo>
                  <a:pt x="35" y="452"/>
                </a:lnTo>
                <a:lnTo>
                  <a:pt x="21" y="452"/>
                </a:lnTo>
                <a:lnTo>
                  <a:pt x="21" y="437"/>
                </a:lnTo>
                <a:lnTo>
                  <a:pt x="14" y="430"/>
                </a:lnTo>
                <a:lnTo>
                  <a:pt x="7" y="423"/>
                </a:lnTo>
                <a:lnTo>
                  <a:pt x="7" y="416"/>
                </a:lnTo>
                <a:lnTo>
                  <a:pt x="7" y="416"/>
                </a:lnTo>
                <a:lnTo>
                  <a:pt x="7" y="416"/>
                </a:lnTo>
                <a:lnTo>
                  <a:pt x="7" y="402"/>
                </a:lnTo>
                <a:lnTo>
                  <a:pt x="7" y="395"/>
                </a:lnTo>
                <a:lnTo>
                  <a:pt x="0" y="388"/>
                </a:lnTo>
                <a:lnTo>
                  <a:pt x="7" y="381"/>
                </a:lnTo>
                <a:lnTo>
                  <a:pt x="7" y="374"/>
                </a:lnTo>
                <a:lnTo>
                  <a:pt x="0" y="367"/>
                </a:lnTo>
                <a:lnTo>
                  <a:pt x="0" y="367"/>
                </a:lnTo>
                <a:lnTo>
                  <a:pt x="7" y="353"/>
                </a:lnTo>
                <a:lnTo>
                  <a:pt x="14" y="346"/>
                </a:lnTo>
                <a:lnTo>
                  <a:pt x="7" y="339"/>
                </a:lnTo>
                <a:lnTo>
                  <a:pt x="7" y="332"/>
                </a:lnTo>
                <a:lnTo>
                  <a:pt x="7" y="325"/>
                </a:lnTo>
                <a:lnTo>
                  <a:pt x="7" y="325"/>
                </a:lnTo>
                <a:lnTo>
                  <a:pt x="7" y="318"/>
                </a:lnTo>
                <a:lnTo>
                  <a:pt x="7" y="310"/>
                </a:lnTo>
                <a:lnTo>
                  <a:pt x="0" y="296"/>
                </a:lnTo>
                <a:lnTo>
                  <a:pt x="7" y="289"/>
                </a:lnTo>
                <a:lnTo>
                  <a:pt x="7" y="289"/>
                </a:lnTo>
                <a:lnTo>
                  <a:pt x="14" y="268"/>
                </a:lnTo>
                <a:lnTo>
                  <a:pt x="14" y="261"/>
                </a:lnTo>
                <a:lnTo>
                  <a:pt x="14" y="247"/>
                </a:lnTo>
                <a:lnTo>
                  <a:pt x="14" y="233"/>
                </a:lnTo>
                <a:lnTo>
                  <a:pt x="14" y="226"/>
                </a:lnTo>
                <a:lnTo>
                  <a:pt x="21" y="226"/>
                </a:lnTo>
                <a:lnTo>
                  <a:pt x="35" y="233"/>
                </a:lnTo>
                <a:lnTo>
                  <a:pt x="42" y="233"/>
                </a:lnTo>
                <a:lnTo>
                  <a:pt x="42" y="226"/>
                </a:lnTo>
                <a:lnTo>
                  <a:pt x="49" y="212"/>
                </a:lnTo>
                <a:lnTo>
                  <a:pt x="56" y="212"/>
                </a:lnTo>
                <a:lnTo>
                  <a:pt x="64" y="198"/>
                </a:lnTo>
                <a:lnTo>
                  <a:pt x="64" y="190"/>
                </a:lnTo>
                <a:lnTo>
                  <a:pt x="49" y="183"/>
                </a:lnTo>
                <a:lnTo>
                  <a:pt x="49" y="169"/>
                </a:lnTo>
                <a:lnTo>
                  <a:pt x="56" y="169"/>
                </a:lnTo>
                <a:lnTo>
                  <a:pt x="64" y="162"/>
                </a:lnTo>
                <a:lnTo>
                  <a:pt x="64" y="155"/>
                </a:lnTo>
                <a:lnTo>
                  <a:pt x="71" y="148"/>
                </a:lnTo>
                <a:lnTo>
                  <a:pt x="71" y="134"/>
                </a:lnTo>
                <a:lnTo>
                  <a:pt x="78" y="127"/>
                </a:lnTo>
                <a:lnTo>
                  <a:pt x="78" y="127"/>
                </a:lnTo>
                <a:lnTo>
                  <a:pt x="92" y="127"/>
                </a:lnTo>
                <a:lnTo>
                  <a:pt x="92" y="134"/>
                </a:lnTo>
                <a:lnTo>
                  <a:pt x="92" y="134"/>
                </a:lnTo>
                <a:lnTo>
                  <a:pt x="92" y="127"/>
                </a:lnTo>
                <a:lnTo>
                  <a:pt x="92" y="120"/>
                </a:lnTo>
                <a:lnTo>
                  <a:pt x="85" y="120"/>
                </a:lnTo>
                <a:lnTo>
                  <a:pt x="78" y="113"/>
                </a:lnTo>
                <a:lnTo>
                  <a:pt x="78" y="113"/>
                </a:lnTo>
                <a:lnTo>
                  <a:pt x="78" y="113"/>
                </a:lnTo>
                <a:lnTo>
                  <a:pt x="78" y="106"/>
                </a:lnTo>
                <a:lnTo>
                  <a:pt x="85" y="99"/>
                </a:lnTo>
                <a:lnTo>
                  <a:pt x="85" y="92"/>
                </a:lnTo>
                <a:lnTo>
                  <a:pt x="92" y="92"/>
                </a:lnTo>
                <a:lnTo>
                  <a:pt x="106" y="92"/>
                </a:lnTo>
                <a:lnTo>
                  <a:pt x="120" y="99"/>
                </a:lnTo>
                <a:lnTo>
                  <a:pt x="127" y="106"/>
                </a:lnTo>
                <a:lnTo>
                  <a:pt x="127" y="113"/>
                </a:lnTo>
                <a:lnTo>
                  <a:pt x="127" y="113"/>
                </a:lnTo>
                <a:lnTo>
                  <a:pt x="134" y="106"/>
                </a:lnTo>
                <a:lnTo>
                  <a:pt x="134" y="113"/>
                </a:lnTo>
                <a:lnTo>
                  <a:pt x="141" y="120"/>
                </a:lnTo>
                <a:lnTo>
                  <a:pt x="148" y="127"/>
                </a:lnTo>
                <a:lnTo>
                  <a:pt x="141" y="113"/>
                </a:lnTo>
                <a:lnTo>
                  <a:pt x="141" y="106"/>
                </a:lnTo>
                <a:lnTo>
                  <a:pt x="141" y="92"/>
                </a:lnTo>
                <a:lnTo>
                  <a:pt x="148" y="92"/>
                </a:lnTo>
                <a:lnTo>
                  <a:pt x="148" y="85"/>
                </a:lnTo>
                <a:lnTo>
                  <a:pt x="155" y="85"/>
                </a:lnTo>
                <a:lnTo>
                  <a:pt x="169" y="85"/>
                </a:lnTo>
                <a:lnTo>
                  <a:pt x="169" y="85"/>
                </a:lnTo>
                <a:lnTo>
                  <a:pt x="162" y="78"/>
                </a:lnTo>
                <a:lnTo>
                  <a:pt x="155" y="78"/>
                </a:lnTo>
                <a:lnTo>
                  <a:pt x="162" y="70"/>
                </a:lnTo>
                <a:lnTo>
                  <a:pt x="162" y="70"/>
                </a:lnTo>
                <a:lnTo>
                  <a:pt x="162" y="63"/>
                </a:lnTo>
                <a:lnTo>
                  <a:pt x="162" y="63"/>
                </a:lnTo>
                <a:lnTo>
                  <a:pt x="155" y="56"/>
                </a:lnTo>
                <a:lnTo>
                  <a:pt x="162" y="49"/>
                </a:lnTo>
                <a:lnTo>
                  <a:pt x="155" y="49"/>
                </a:lnTo>
                <a:lnTo>
                  <a:pt x="155" y="42"/>
                </a:lnTo>
                <a:lnTo>
                  <a:pt x="155" y="42"/>
                </a:lnTo>
                <a:lnTo>
                  <a:pt x="155" y="42"/>
                </a:lnTo>
                <a:lnTo>
                  <a:pt x="162" y="35"/>
                </a:lnTo>
                <a:lnTo>
                  <a:pt x="169" y="35"/>
                </a:lnTo>
                <a:lnTo>
                  <a:pt x="162" y="28"/>
                </a:lnTo>
                <a:lnTo>
                  <a:pt x="162" y="21"/>
                </a:lnTo>
                <a:lnTo>
                  <a:pt x="155" y="14"/>
                </a:lnTo>
                <a:lnTo>
                  <a:pt x="155" y="7"/>
                </a:lnTo>
                <a:lnTo>
                  <a:pt x="155" y="0"/>
                </a:lnTo>
                <a:lnTo>
                  <a:pt x="155" y="0"/>
                </a:lnTo>
                <a:lnTo>
                  <a:pt x="162" y="0"/>
                </a:lnTo>
                <a:lnTo>
                  <a:pt x="184" y="7"/>
                </a:lnTo>
                <a:lnTo>
                  <a:pt x="184" y="7"/>
                </a:lnTo>
                <a:lnTo>
                  <a:pt x="191" y="0"/>
                </a:lnTo>
                <a:lnTo>
                  <a:pt x="191" y="0"/>
                </a:lnTo>
                <a:lnTo>
                  <a:pt x="191" y="7"/>
                </a:lnTo>
                <a:lnTo>
                  <a:pt x="191" y="7"/>
                </a:lnTo>
                <a:lnTo>
                  <a:pt x="198" y="14"/>
                </a:lnTo>
                <a:lnTo>
                  <a:pt x="205" y="14"/>
                </a:lnTo>
                <a:lnTo>
                  <a:pt x="205" y="21"/>
                </a:lnTo>
                <a:lnTo>
                  <a:pt x="205" y="28"/>
                </a:lnTo>
                <a:lnTo>
                  <a:pt x="205" y="35"/>
                </a:lnTo>
                <a:lnTo>
                  <a:pt x="205" y="42"/>
                </a:lnTo>
                <a:lnTo>
                  <a:pt x="212" y="42"/>
                </a:lnTo>
                <a:lnTo>
                  <a:pt x="212" y="49"/>
                </a:lnTo>
                <a:lnTo>
                  <a:pt x="219" y="49"/>
                </a:lnTo>
                <a:lnTo>
                  <a:pt x="219" y="42"/>
                </a:lnTo>
                <a:lnTo>
                  <a:pt x="226" y="49"/>
                </a:lnTo>
                <a:lnTo>
                  <a:pt x="233" y="49"/>
                </a:lnTo>
                <a:lnTo>
                  <a:pt x="233" y="56"/>
                </a:lnTo>
                <a:lnTo>
                  <a:pt x="247" y="49"/>
                </a:lnTo>
                <a:lnTo>
                  <a:pt x="247" y="49"/>
                </a:lnTo>
                <a:lnTo>
                  <a:pt x="254" y="49"/>
                </a:lnTo>
                <a:lnTo>
                  <a:pt x="254" y="63"/>
                </a:lnTo>
                <a:lnTo>
                  <a:pt x="247" y="63"/>
                </a:lnTo>
                <a:lnTo>
                  <a:pt x="240" y="70"/>
                </a:lnTo>
                <a:lnTo>
                  <a:pt x="240" y="78"/>
                </a:lnTo>
                <a:lnTo>
                  <a:pt x="240" y="85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8" name=""/>
          <p:cNvGraphicFramePr/>
          <p:nvPr/>
        </p:nvGraphicFramePr>
        <p:xfrm>
          <a:off x="6921360" y="4110120"/>
          <a:ext cx="952560" cy="530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7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921360" y="4110120"/>
                    <a:ext cx="95256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0" name=""/>
          <p:cNvGraphicFramePr/>
          <p:nvPr/>
        </p:nvGraphicFramePr>
        <p:xfrm>
          <a:off x="6518160" y="4051440"/>
          <a:ext cx="609840" cy="9144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8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518160" y="4051440"/>
                    <a:ext cx="60984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2" name=""/>
          <p:cNvSpPr/>
          <p:nvPr/>
        </p:nvSpPr>
        <p:spPr>
          <a:xfrm>
            <a:off x="7780320" y="3511440"/>
            <a:ext cx="831960" cy="717840"/>
          </a:xfrm>
          <a:custGeom>
            <a:avLst/>
            <a:gdLst/>
            <a:ahLst/>
            <a:rect l="l" t="t" r="r" b="b"/>
            <a:pathLst>
              <a:path w="466" h="452">
                <a:moveTo>
                  <a:pt x="0" y="92"/>
                </a:moveTo>
                <a:lnTo>
                  <a:pt x="7" y="92"/>
                </a:lnTo>
                <a:lnTo>
                  <a:pt x="14" y="99"/>
                </a:lnTo>
                <a:lnTo>
                  <a:pt x="14" y="92"/>
                </a:lnTo>
                <a:lnTo>
                  <a:pt x="14" y="85"/>
                </a:lnTo>
                <a:lnTo>
                  <a:pt x="7" y="85"/>
                </a:lnTo>
                <a:lnTo>
                  <a:pt x="7" y="85"/>
                </a:lnTo>
                <a:lnTo>
                  <a:pt x="14" y="78"/>
                </a:lnTo>
                <a:lnTo>
                  <a:pt x="21" y="71"/>
                </a:lnTo>
                <a:lnTo>
                  <a:pt x="21" y="78"/>
                </a:lnTo>
                <a:lnTo>
                  <a:pt x="28" y="64"/>
                </a:lnTo>
                <a:lnTo>
                  <a:pt x="42" y="56"/>
                </a:lnTo>
                <a:lnTo>
                  <a:pt x="57" y="56"/>
                </a:lnTo>
                <a:lnTo>
                  <a:pt x="78" y="49"/>
                </a:lnTo>
                <a:lnTo>
                  <a:pt x="92" y="42"/>
                </a:lnTo>
                <a:lnTo>
                  <a:pt x="99" y="28"/>
                </a:lnTo>
                <a:lnTo>
                  <a:pt x="106" y="21"/>
                </a:lnTo>
                <a:lnTo>
                  <a:pt x="113" y="21"/>
                </a:lnTo>
                <a:lnTo>
                  <a:pt x="127" y="14"/>
                </a:lnTo>
                <a:lnTo>
                  <a:pt x="134" y="7"/>
                </a:lnTo>
                <a:lnTo>
                  <a:pt x="148" y="7"/>
                </a:lnTo>
                <a:lnTo>
                  <a:pt x="155" y="0"/>
                </a:lnTo>
                <a:lnTo>
                  <a:pt x="170" y="0"/>
                </a:lnTo>
                <a:lnTo>
                  <a:pt x="177" y="0"/>
                </a:lnTo>
                <a:lnTo>
                  <a:pt x="191" y="0"/>
                </a:lnTo>
                <a:lnTo>
                  <a:pt x="198" y="0"/>
                </a:lnTo>
                <a:lnTo>
                  <a:pt x="198" y="7"/>
                </a:lnTo>
                <a:lnTo>
                  <a:pt x="198" y="14"/>
                </a:lnTo>
                <a:lnTo>
                  <a:pt x="191" y="14"/>
                </a:lnTo>
                <a:lnTo>
                  <a:pt x="191" y="7"/>
                </a:lnTo>
                <a:lnTo>
                  <a:pt x="184" y="7"/>
                </a:lnTo>
                <a:lnTo>
                  <a:pt x="184" y="14"/>
                </a:lnTo>
                <a:lnTo>
                  <a:pt x="191" y="21"/>
                </a:lnTo>
                <a:lnTo>
                  <a:pt x="198" y="35"/>
                </a:lnTo>
                <a:lnTo>
                  <a:pt x="198" y="42"/>
                </a:lnTo>
                <a:lnTo>
                  <a:pt x="205" y="42"/>
                </a:lnTo>
                <a:lnTo>
                  <a:pt x="205" y="42"/>
                </a:lnTo>
                <a:lnTo>
                  <a:pt x="205" y="35"/>
                </a:lnTo>
                <a:lnTo>
                  <a:pt x="219" y="35"/>
                </a:lnTo>
                <a:lnTo>
                  <a:pt x="226" y="28"/>
                </a:lnTo>
                <a:lnTo>
                  <a:pt x="233" y="28"/>
                </a:lnTo>
                <a:lnTo>
                  <a:pt x="247" y="28"/>
                </a:lnTo>
                <a:lnTo>
                  <a:pt x="261" y="28"/>
                </a:lnTo>
                <a:lnTo>
                  <a:pt x="275" y="35"/>
                </a:lnTo>
                <a:lnTo>
                  <a:pt x="282" y="35"/>
                </a:lnTo>
                <a:lnTo>
                  <a:pt x="297" y="35"/>
                </a:lnTo>
                <a:lnTo>
                  <a:pt x="311" y="35"/>
                </a:lnTo>
                <a:lnTo>
                  <a:pt x="325" y="35"/>
                </a:lnTo>
                <a:lnTo>
                  <a:pt x="339" y="28"/>
                </a:lnTo>
                <a:lnTo>
                  <a:pt x="360" y="21"/>
                </a:lnTo>
                <a:lnTo>
                  <a:pt x="374" y="14"/>
                </a:lnTo>
                <a:lnTo>
                  <a:pt x="388" y="21"/>
                </a:lnTo>
                <a:lnTo>
                  <a:pt x="402" y="35"/>
                </a:lnTo>
                <a:lnTo>
                  <a:pt x="409" y="42"/>
                </a:lnTo>
                <a:lnTo>
                  <a:pt x="409" y="56"/>
                </a:lnTo>
                <a:lnTo>
                  <a:pt x="417" y="78"/>
                </a:lnTo>
                <a:lnTo>
                  <a:pt x="431" y="120"/>
                </a:lnTo>
                <a:lnTo>
                  <a:pt x="438" y="134"/>
                </a:lnTo>
                <a:lnTo>
                  <a:pt x="438" y="148"/>
                </a:lnTo>
                <a:lnTo>
                  <a:pt x="431" y="162"/>
                </a:lnTo>
                <a:lnTo>
                  <a:pt x="417" y="169"/>
                </a:lnTo>
                <a:lnTo>
                  <a:pt x="409" y="184"/>
                </a:lnTo>
                <a:lnTo>
                  <a:pt x="417" y="191"/>
                </a:lnTo>
                <a:lnTo>
                  <a:pt x="431" y="205"/>
                </a:lnTo>
                <a:lnTo>
                  <a:pt x="431" y="219"/>
                </a:lnTo>
                <a:lnTo>
                  <a:pt x="431" y="233"/>
                </a:lnTo>
                <a:lnTo>
                  <a:pt x="431" y="240"/>
                </a:lnTo>
                <a:lnTo>
                  <a:pt x="438" y="254"/>
                </a:lnTo>
                <a:lnTo>
                  <a:pt x="438" y="261"/>
                </a:lnTo>
                <a:lnTo>
                  <a:pt x="445" y="275"/>
                </a:lnTo>
                <a:lnTo>
                  <a:pt x="445" y="282"/>
                </a:lnTo>
                <a:lnTo>
                  <a:pt x="452" y="282"/>
                </a:lnTo>
                <a:lnTo>
                  <a:pt x="459" y="289"/>
                </a:lnTo>
                <a:lnTo>
                  <a:pt x="459" y="304"/>
                </a:lnTo>
                <a:lnTo>
                  <a:pt x="466" y="318"/>
                </a:lnTo>
                <a:lnTo>
                  <a:pt x="466" y="332"/>
                </a:lnTo>
                <a:lnTo>
                  <a:pt x="452" y="346"/>
                </a:lnTo>
                <a:lnTo>
                  <a:pt x="431" y="360"/>
                </a:lnTo>
                <a:lnTo>
                  <a:pt x="424" y="381"/>
                </a:lnTo>
                <a:lnTo>
                  <a:pt x="409" y="416"/>
                </a:lnTo>
                <a:lnTo>
                  <a:pt x="409" y="438"/>
                </a:lnTo>
                <a:lnTo>
                  <a:pt x="417" y="445"/>
                </a:lnTo>
                <a:lnTo>
                  <a:pt x="402" y="452"/>
                </a:lnTo>
                <a:lnTo>
                  <a:pt x="402" y="445"/>
                </a:lnTo>
                <a:lnTo>
                  <a:pt x="388" y="445"/>
                </a:lnTo>
                <a:lnTo>
                  <a:pt x="381" y="438"/>
                </a:lnTo>
                <a:lnTo>
                  <a:pt x="374" y="431"/>
                </a:lnTo>
                <a:lnTo>
                  <a:pt x="360" y="423"/>
                </a:lnTo>
                <a:lnTo>
                  <a:pt x="353" y="423"/>
                </a:lnTo>
                <a:lnTo>
                  <a:pt x="339" y="431"/>
                </a:lnTo>
                <a:lnTo>
                  <a:pt x="332" y="438"/>
                </a:lnTo>
                <a:lnTo>
                  <a:pt x="325" y="438"/>
                </a:lnTo>
                <a:lnTo>
                  <a:pt x="318" y="438"/>
                </a:lnTo>
                <a:lnTo>
                  <a:pt x="297" y="438"/>
                </a:lnTo>
                <a:lnTo>
                  <a:pt x="289" y="445"/>
                </a:lnTo>
                <a:lnTo>
                  <a:pt x="282" y="452"/>
                </a:lnTo>
                <a:lnTo>
                  <a:pt x="275" y="452"/>
                </a:lnTo>
                <a:lnTo>
                  <a:pt x="268" y="438"/>
                </a:lnTo>
                <a:lnTo>
                  <a:pt x="261" y="431"/>
                </a:lnTo>
                <a:lnTo>
                  <a:pt x="254" y="423"/>
                </a:lnTo>
                <a:lnTo>
                  <a:pt x="247" y="431"/>
                </a:lnTo>
                <a:lnTo>
                  <a:pt x="233" y="438"/>
                </a:lnTo>
                <a:lnTo>
                  <a:pt x="219" y="431"/>
                </a:lnTo>
                <a:lnTo>
                  <a:pt x="205" y="423"/>
                </a:lnTo>
                <a:lnTo>
                  <a:pt x="198" y="409"/>
                </a:lnTo>
                <a:lnTo>
                  <a:pt x="191" y="395"/>
                </a:lnTo>
                <a:lnTo>
                  <a:pt x="184" y="388"/>
                </a:lnTo>
                <a:lnTo>
                  <a:pt x="177" y="395"/>
                </a:lnTo>
                <a:lnTo>
                  <a:pt x="170" y="388"/>
                </a:lnTo>
                <a:lnTo>
                  <a:pt x="170" y="381"/>
                </a:lnTo>
                <a:lnTo>
                  <a:pt x="170" y="374"/>
                </a:lnTo>
                <a:lnTo>
                  <a:pt x="162" y="367"/>
                </a:lnTo>
                <a:lnTo>
                  <a:pt x="148" y="367"/>
                </a:lnTo>
                <a:lnTo>
                  <a:pt x="141" y="367"/>
                </a:lnTo>
                <a:lnTo>
                  <a:pt x="134" y="367"/>
                </a:lnTo>
                <a:lnTo>
                  <a:pt x="127" y="360"/>
                </a:lnTo>
                <a:lnTo>
                  <a:pt x="127" y="367"/>
                </a:lnTo>
                <a:lnTo>
                  <a:pt x="127" y="374"/>
                </a:lnTo>
                <a:lnTo>
                  <a:pt x="120" y="381"/>
                </a:lnTo>
                <a:lnTo>
                  <a:pt x="113" y="381"/>
                </a:lnTo>
                <a:lnTo>
                  <a:pt x="106" y="367"/>
                </a:lnTo>
                <a:lnTo>
                  <a:pt x="99" y="360"/>
                </a:lnTo>
                <a:lnTo>
                  <a:pt x="99" y="360"/>
                </a:lnTo>
                <a:lnTo>
                  <a:pt x="99" y="353"/>
                </a:lnTo>
                <a:lnTo>
                  <a:pt x="99" y="346"/>
                </a:lnTo>
                <a:lnTo>
                  <a:pt x="99" y="346"/>
                </a:lnTo>
                <a:lnTo>
                  <a:pt x="92" y="346"/>
                </a:lnTo>
                <a:lnTo>
                  <a:pt x="85" y="332"/>
                </a:lnTo>
                <a:lnTo>
                  <a:pt x="71" y="332"/>
                </a:lnTo>
                <a:lnTo>
                  <a:pt x="64" y="332"/>
                </a:lnTo>
                <a:lnTo>
                  <a:pt x="57" y="332"/>
                </a:lnTo>
                <a:lnTo>
                  <a:pt x="50" y="325"/>
                </a:lnTo>
                <a:lnTo>
                  <a:pt x="42" y="318"/>
                </a:lnTo>
                <a:lnTo>
                  <a:pt x="35" y="325"/>
                </a:lnTo>
                <a:lnTo>
                  <a:pt x="28" y="332"/>
                </a:lnTo>
                <a:lnTo>
                  <a:pt x="28" y="325"/>
                </a:lnTo>
                <a:lnTo>
                  <a:pt x="28" y="325"/>
                </a:lnTo>
                <a:lnTo>
                  <a:pt x="28" y="325"/>
                </a:lnTo>
                <a:lnTo>
                  <a:pt x="28" y="318"/>
                </a:lnTo>
                <a:lnTo>
                  <a:pt x="35" y="304"/>
                </a:lnTo>
                <a:lnTo>
                  <a:pt x="35" y="282"/>
                </a:lnTo>
                <a:lnTo>
                  <a:pt x="35" y="282"/>
                </a:lnTo>
                <a:lnTo>
                  <a:pt x="28" y="275"/>
                </a:lnTo>
                <a:lnTo>
                  <a:pt x="21" y="268"/>
                </a:lnTo>
                <a:lnTo>
                  <a:pt x="21" y="261"/>
                </a:lnTo>
                <a:lnTo>
                  <a:pt x="14" y="247"/>
                </a:lnTo>
                <a:lnTo>
                  <a:pt x="14" y="240"/>
                </a:lnTo>
                <a:lnTo>
                  <a:pt x="14" y="233"/>
                </a:lnTo>
                <a:lnTo>
                  <a:pt x="14" y="219"/>
                </a:lnTo>
                <a:lnTo>
                  <a:pt x="14" y="205"/>
                </a:lnTo>
                <a:lnTo>
                  <a:pt x="14" y="198"/>
                </a:lnTo>
                <a:lnTo>
                  <a:pt x="14" y="184"/>
                </a:lnTo>
                <a:lnTo>
                  <a:pt x="7" y="176"/>
                </a:lnTo>
                <a:lnTo>
                  <a:pt x="7" y="169"/>
                </a:lnTo>
                <a:lnTo>
                  <a:pt x="0" y="169"/>
                </a:lnTo>
                <a:lnTo>
                  <a:pt x="0" y="162"/>
                </a:lnTo>
                <a:lnTo>
                  <a:pt x="0" y="148"/>
                </a:lnTo>
                <a:lnTo>
                  <a:pt x="7" y="141"/>
                </a:lnTo>
                <a:lnTo>
                  <a:pt x="7" y="127"/>
                </a:lnTo>
                <a:lnTo>
                  <a:pt x="7" y="113"/>
                </a:lnTo>
                <a:lnTo>
                  <a:pt x="7" y="106"/>
                </a:lnTo>
                <a:lnTo>
                  <a:pt x="0" y="99"/>
                </a:lnTo>
                <a:lnTo>
                  <a:pt x="0" y="92"/>
                </a:lnTo>
                <a:close/>
              </a:path>
            </a:pathLst>
          </a:custGeom>
          <a:solidFill>
            <a:srgbClr val="9bcfc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8018640" y="4183200"/>
            <a:ext cx="479160" cy="247680"/>
          </a:xfrm>
          <a:custGeom>
            <a:avLst/>
            <a:gdLst/>
            <a:ahLst/>
            <a:rect l="l" t="t" r="r" b="b"/>
            <a:pathLst>
              <a:path w="268" h="156">
                <a:moveTo>
                  <a:pt x="71" y="0"/>
                </a:moveTo>
                <a:lnTo>
                  <a:pt x="57" y="0"/>
                </a:lnTo>
                <a:lnTo>
                  <a:pt x="43" y="22"/>
                </a:lnTo>
                <a:lnTo>
                  <a:pt x="43" y="36"/>
                </a:lnTo>
                <a:lnTo>
                  <a:pt x="21" y="64"/>
                </a:lnTo>
                <a:lnTo>
                  <a:pt x="7" y="64"/>
                </a:lnTo>
                <a:lnTo>
                  <a:pt x="0" y="78"/>
                </a:lnTo>
                <a:lnTo>
                  <a:pt x="0" y="92"/>
                </a:lnTo>
                <a:lnTo>
                  <a:pt x="0" y="113"/>
                </a:lnTo>
                <a:lnTo>
                  <a:pt x="7" y="128"/>
                </a:lnTo>
                <a:lnTo>
                  <a:pt x="7" y="128"/>
                </a:lnTo>
                <a:lnTo>
                  <a:pt x="14" y="135"/>
                </a:lnTo>
                <a:lnTo>
                  <a:pt x="21" y="135"/>
                </a:lnTo>
                <a:lnTo>
                  <a:pt x="43" y="149"/>
                </a:lnTo>
                <a:lnTo>
                  <a:pt x="43" y="156"/>
                </a:lnTo>
                <a:lnTo>
                  <a:pt x="57" y="156"/>
                </a:lnTo>
                <a:lnTo>
                  <a:pt x="64" y="149"/>
                </a:lnTo>
                <a:lnTo>
                  <a:pt x="71" y="149"/>
                </a:lnTo>
                <a:lnTo>
                  <a:pt x="78" y="149"/>
                </a:lnTo>
                <a:lnTo>
                  <a:pt x="85" y="149"/>
                </a:lnTo>
                <a:lnTo>
                  <a:pt x="85" y="142"/>
                </a:lnTo>
                <a:lnTo>
                  <a:pt x="85" y="142"/>
                </a:lnTo>
                <a:lnTo>
                  <a:pt x="92" y="128"/>
                </a:lnTo>
                <a:lnTo>
                  <a:pt x="106" y="128"/>
                </a:lnTo>
                <a:lnTo>
                  <a:pt x="120" y="120"/>
                </a:lnTo>
                <a:lnTo>
                  <a:pt x="134" y="113"/>
                </a:lnTo>
                <a:lnTo>
                  <a:pt x="148" y="113"/>
                </a:lnTo>
                <a:lnTo>
                  <a:pt x="163" y="106"/>
                </a:lnTo>
                <a:lnTo>
                  <a:pt x="170" y="99"/>
                </a:lnTo>
                <a:lnTo>
                  <a:pt x="177" y="92"/>
                </a:lnTo>
                <a:lnTo>
                  <a:pt x="191" y="78"/>
                </a:lnTo>
                <a:lnTo>
                  <a:pt x="205" y="78"/>
                </a:lnTo>
                <a:lnTo>
                  <a:pt x="212" y="78"/>
                </a:lnTo>
                <a:lnTo>
                  <a:pt x="226" y="78"/>
                </a:lnTo>
                <a:lnTo>
                  <a:pt x="247" y="92"/>
                </a:lnTo>
                <a:lnTo>
                  <a:pt x="254" y="85"/>
                </a:lnTo>
                <a:lnTo>
                  <a:pt x="254" y="78"/>
                </a:lnTo>
                <a:lnTo>
                  <a:pt x="254" y="71"/>
                </a:lnTo>
                <a:lnTo>
                  <a:pt x="261" y="64"/>
                </a:lnTo>
                <a:lnTo>
                  <a:pt x="261" y="50"/>
                </a:lnTo>
                <a:lnTo>
                  <a:pt x="261" y="43"/>
                </a:lnTo>
                <a:lnTo>
                  <a:pt x="268" y="29"/>
                </a:lnTo>
                <a:lnTo>
                  <a:pt x="268" y="22"/>
                </a:lnTo>
                <a:lnTo>
                  <a:pt x="254" y="22"/>
                </a:lnTo>
                <a:lnTo>
                  <a:pt x="247" y="15"/>
                </a:lnTo>
                <a:lnTo>
                  <a:pt x="240" y="8"/>
                </a:lnTo>
                <a:lnTo>
                  <a:pt x="226" y="0"/>
                </a:lnTo>
                <a:lnTo>
                  <a:pt x="219" y="0"/>
                </a:lnTo>
                <a:lnTo>
                  <a:pt x="205" y="8"/>
                </a:lnTo>
                <a:lnTo>
                  <a:pt x="198" y="15"/>
                </a:lnTo>
                <a:lnTo>
                  <a:pt x="191" y="15"/>
                </a:lnTo>
                <a:lnTo>
                  <a:pt x="184" y="15"/>
                </a:lnTo>
                <a:lnTo>
                  <a:pt x="163" y="15"/>
                </a:lnTo>
                <a:lnTo>
                  <a:pt x="155" y="22"/>
                </a:lnTo>
                <a:lnTo>
                  <a:pt x="148" y="29"/>
                </a:lnTo>
                <a:lnTo>
                  <a:pt x="141" y="29"/>
                </a:lnTo>
                <a:lnTo>
                  <a:pt x="134" y="15"/>
                </a:lnTo>
                <a:lnTo>
                  <a:pt x="127" y="8"/>
                </a:lnTo>
                <a:lnTo>
                  <a:pt x="120" y="0"/>
                </a:lnTo>
                <a:lnTo>
                  <a:pt x="113" y="8"/>
                </a:lnTo>
                <a:lnTo>
                  <a:pt x="99" y="15"/>
                </a:lnTo>
                <a:lnTo>
                  <a:pt x="85" y="8"/>
                </a:lnTo>
                <a:lnTo>
                  <a:pt x="71" y="0"/>
                </a:lnTo>
                <a:close/>
              </a:path>
            </a:pathLst>
          </a:custGeom>
          <a:solidFill>
            <a:srgbClr val="c3d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8472600" y="3657600"/>
            <a:ext cx="1562040" cy="974880"/>
          </a:xfrm>
          <a:custGeom>
            <a:avLst/>
            <a:gdLst/>
            <a:ahLst/>
            <a:rect l="l" t="t" r="r" b="b"/>
            <a:pathLst>
              <a:path w="875" h="614">
                <a:moveTo>
                  <a:pt x="664" y="120"/>
                </a:moveTo>
                <a:lnTo>
                  <a:pt x="664" y="113"/>
                </a:lnTo>
                <a:lnTo>
                  <a:pt x="671" y="113"/>
                </a:lnTo>
                <a:lnTo>
                  <a:pt x="678" y="113"/>
                </a:lnTo>
                <a:lnTo>
                  <a:pt x="699" y="92"/>
                </a:lnTo>
                <a:lnTo>
                  <a:pt x="713" y="92"/>
                </a:lnTo>
                <a:lnTo>
                  <a:pt x="734" y="113"/>
                </a:lnTo>
                <a:lnTo>
                  <a:pt x="741" y="120"/>
                </a:lnTo>
                <a:lnTo>
                  <a:pt x="748" y="113"/>
                </a:lnTo>
                <a:lnTo>
                  <a:pt x="748" y="106"/>
                </a:lnTo>
                <a:lnTo>
                  <a:pt x="755" y="106"/>
                </a:lnTo>
                <a:lnTo>
                  <a:pt x="762" y="113"/>
                </a:lnTo>
                <a:lnTo>
                  <a:pt x="769" y="106"/>
                </a:lnTo>
                <a:lnTo>
                  <a:pt x="777" y="113"/>
                </a:lnTo>
                <a:lnTo>
                  <a:pt x="784" y="113"/>
                </a:lnTo>
                <a:lnTo>
                  <a:pt x="791" y="113"/>
                </a:lnTo>
                <a:lnTo>
                  <a:pt x="798" y="106"/>
                </a:lnTo>
                <a:lnTo>
                  <a:pt x="812" y="113"/>
                </a:lnTo>
                <a:lnTo>
                  <a:pt x="819" y="106"/>
                </a:lnTo>
                <a:lnTo>
                  <a:pt x="833" y="113"/>
                </a:lnTo>
                <a:lnTo>
                  <a:pt x="840" y="113"/>
                </a:lnTo>
                <a:lnTo>
                  <a:pt x="847" y="113"/>
                </a:lnTo>
                <a:lnTo>
                  <a:pt x="854" y="113"/>
                </a:lnTo>
                <a:lnTo>
                  <a:pt x="847" y="120"/>
                </a:lnTo>
                <a:lnTo>
                  <a:pt x="861" y="134"/>
                </a:lnTo>
                <a:lnTo>
                  <a:pt x="861" y="155"/>
                </a:lnTo>
                <a:lnTo>
                  <a:pt x="854" y="155"/>
                </a:lnTo>
                <a:lnTo>
                  <a:pt x="847" y="162"/>
                </a:lnTo>
                <a:lnTo>
                  <a:pt x="854" y="162"/>
                </a:lnTo>
                <a:lnTo>
                  <a:pt x="861" y="162"/>
                </a:lnTo>
                <a:lnTo>
                  <a:pt x="868" y="169"/>
                </a:lnTo>
                <a:lnTo>
                  <a:pt x="861" y="176"/>
                </a:lnTo>
                <a:lnTo>
                  <a:pt x="854" y="176"/>
                </a:lnTo>
                <a:lnTo>
                  <a:pt x="854" y="190"/>
                </a:lnTo>
                <a:lnTo>
                  <a:pt x="861" y="197"/>
                </a:lnTo>
                <a:lnTo>
                  <a:pt x="868" y="204"/>
                </a:lnTo>
                <a:lnTo>
                  <a:pt x="868" y="212"/>
                </a:lnTo>
                <a:lnTo>
                  <a:pt x="875" y="212"/>
                </a:lnTo>
                <a:lnTo>
                  <a:pt x="875" y="254"/>
                </a:lnTo>
                <a:lnTo>
                  <a:pt x="875" y="261"/>
                </a:lnTo>
                <a:lnTo>
                  <a:pt x="861" y="261"/>
                </a:lnTo>
                <a:lnTo>
                  <a:pt x="854" y="261"/>
                </a:lnTo>
                <a:lnTo>
                  <a:pt x="854" y="268"/>
                </a:lnTo>
                <a:lnTo>
                  <a:pt x="847" y="261"/>
                </a:lnTo>
                <a:lnTo>
                  <a:pt x="833" y="261"/>
                </a:lnTo>
                <a:lnTo>
                  <a:pt x="826" y="289"/>
                </a:lnTo>
                <a:lnTo>
                  <a:pt x="826" y="289"/>
                </a:lnTo>
                <a:lnTo>
                  <a:pt x="819" y="296"/>
                </a:lnTo>
                <a:lnTo>
                  <a:pt x="819" y="310"/>
                </a:lnTo>
                <a:lnTo>
                  <a:pt x="819" y="317"/>
                </a:lnTo>
                <a:lnTo>
                  <a:pt x="791" y="339"/>
                </a:lnTo>
                <a:lnTo>
                  <a:pt x="784" y="339"/>
                </a:lnTo>
                <a:lnTo>
                  <a:pt x="784" y="353"/>
                </a:lnTo>
                <a:lnTo>
                  <a:pt x="777" y="353"/>
                </a:lnTo>
                <a:lnTo>
                  <a:pt x="769" y="360"/>
                </a:lnTo>
                <a:lnTo>
                  <a:pt x="762" y="367"/>
                </a:lnTo>
                <a:lnTo>
                  <a:pt x="762" y="381"/>
                </a:lnTo>
                <a:lnTo>
                  <a:pt x="748" y="381"/>
                </a:lnTo>
                <a:lnTo>
                  <a:pt x="734" y="395"/>
                </a:lnTo>
                <a:lnTo>
                  <a:pt x="727" y="402"/>
                </a:lnTo>
                <a:lnTo>
                  <a:pt x="727" y="395"/>
                </a:lnTo>
                <a:lnTo>
                  <a:pt x="720" y="402"/>
                </a:lnTo>
                <a:lnTo>
                  <a:pt x="713" y="409"/>
                </a:lnTo>
                <a:lnTo>
                  <a:pt x="706" y="416"/>
                </a:lnTo>
                <a:lnTo>
                  <a:pt x="699" y="423"/>
                </a:lnTo>
                <a:lnTo>
                  <a:pt x="699" y="430"/>
                </a:lnTo>
                <a:lnTo>
                  <a:pt x="699" y="437"/>
                </a:lnTo>
                <a:lnTo>
                  <a:pt x="692" y="451"/>
                </a:lnTo>
                <a:lnTo>
                  <a:pt x="685" y="459"/>
                </a:lnTo>
                <a:lnTo>
                  <a:pt x="685" y="451"/>
                </a:lnTo>
                <a:lnTo>
                  <a:pt x="692" y="444"/>
                </a:lnTo>
                <a:lnTo>
                  <a:pt x="692" y="437"/>
                </a:lnTo>
                <a:lnTo>
                  <a:pt x="692" y="430"/>
                </a:lnTo>
                <a:lnTo>
                  <a:pt x="685" y="430"/>
                </a:lnTo>
                <a:lnTo>
                  <a:pt x="685" y="430"/>
                </a:lnTo>
                <a:lnTo>
                  <a:pt x="685" y="437"/>
                </a:lnTo>
                <a:lnTo>
                  <a:pt x="685" y="444"/>
                </a:lnTo>
                <a:lnTo>
                  <a:pt x="678" y="451"/>
                </a:lnTo>
                <a:lnTo>
                  <a:pt x="678" y="459"/>
                </a:lnTo>
                <a:lnTo>
                  <a:pt x="685" y="473"/>
                </a:lnTo>
                <a:lnTo>
                  <a:pt x="685" y="480"/>
                </a:lnTo>
                <a:lnTo>
                  <a:pt x="678" y="480"/>
                </a:lnTo>
                <a:lnTo>
                  <a:pt x="678" y="480"/>
                </a:lnTo>
                <a:lnTo>
                  <a:pt x="671" y="466"/>
                </a:lnTo>
                <a:lnTo>
                  <a:pt x="671" y="466"/>
                </a:lnTo>
                <a:lnTo>
                  <a:pt x="671" y="459"/>
                </a:lnTo>
                <a:lnTo>
                  <a:pt x="664" y="466"/>
                </a:lnTo>
                <a:lnTo>
                  <a:pt x="664" y="473"/>
                </a:lnTo>
                <a:lnTo>
                  <a:pt x="657" y="473"/>
                </a:lnTo>
                <a:lnTo>
                  <a:pt x="657" y="466"/>
                </a:lnTo>
                <a:lnTo>
                  <a:pt x="657" y="466"/>
                </a:lnTo>
                <a:lnTo>
                  <a:pt x="650" y="466"/>
                </a:lnTo>
                <a:lnTo>
                  <a:pt x="642" y="466"/>
                </a:lnTo>
                <a:lnTo>
                  <a:pt x="642" y="466"/>
                </a:lnTo>
                <a:lnTo>
                  <a:pt x="642" y="459"/>
                </a:lnTo>
                <a:lnTo>
                  <a:pt x="635" y="451"/>
                </a:lnTo>
                <a:lnTo>
                  <a:pt x="635" y="466"/>
                </a:lnTo>
                <a:lnTo>
                  <a:pt x="635" y="473"/>
                </a:lnTo>
                <a:lnTo>
                  <a:pt x="628" y="473"/>
                </a:lnTo>
                <a:lnTo>
                  <a:pt x="621" y="466"/>
                </a:lnTo>
                <a:lnTo>
                  <a:pt x="614" y="473"/>
                </a:lnTo>
                <a:lnTo>
                  <a:pt x="621" y="473"/>
                </a:lnTo>
                <a:lnTo>
                  <a:pt x="628" y="480"/>
                </a:lnTo>
                <a:lnTo>
                  <a:pt x="628" y="473"/>
                </a:lnTo>
                <a:lnTo>
                  <a:pt x="635" y="473"/>
                </a:lnTo>
                <a:lnTo>
                  <a:pt x="635" y="480"/>
                </a:lnTo>
                <a:lnTo>
                  <a:pt x="642" y="487"/>
                </a:lnTo>
                <a:lnTo>
                  <a:pt x="642" y="487"/>
                </a:lnTo>
                <a:lnTo>
                  <a:pt x="650" y="487"/>
                </a:lnTo>
                <a:lnTo>
                  <a:pt x="642" y="480"/>
                </a:lnTo>
                <a:lnTo>
                  <a:pt x="650" y="480"/>
                </a:lnTo>
                <a:lnTo>
                  <a:pt x="657" y="480"/>
                </a:lnTo>
                <a:lnTo>
                  <a:pt x="664" y="480"/>
                </a:lnTo>
                <a:lnTo>
                  <a:pt x="664" y="480"/>
                </a:lnTo>
                <a:lnTo>
                  <a:pt x="664" y="494"/>
                </a:lnTo>
                <a:lnTo>
                  <a:pt x="664" y="494"/>
                </a:lnTo>
                <a:lnTo>
                  <a:pt x="671" y="487"/>
                </a:lnTo>
                <a:lnTo>
                  <a:pt x="678" y="487"/>
                </a:lnTo>
                <a:lnTo>
                  <a:pt x="678" y="501"/>
                </a:lnTo>
                <a:lnTo>
                  <a:pt x="685" y="494"/>
                </a:lnTo>
                <a:lnTo>
                  <a:pt x="685" y="494"/>
                </a:lnTo>
                <a:lnTo>
                  <a:pt x="692" y="501"/>
                </a:lnTo>
                <a:lnTo>
                  <a:pt x="699" y="515"/>
                </a:lnTo>
                <a:lnTo>
                  <a:pt x="706" y="522"/>
                </a:lnTo>
                <a:lnTo>
                  <a:pt x="706" y="515"/>
                </a:lnTo>
                <a:lnTo>
                  <a:pt x="720" y="515"/>
                </a:lnTo>
                <a:lnTo>
                  <a:pt x="720" y="515"/>
                </a:lnTo>
                <a:lnTo>
                  <a:pt x="720" y="508"/>
                </a:lnTo>
                <a:lnTo>
                  <a:pt x="734" y="515"/>
                </a:lnTo>
                <a:lnTo>
                  <a:pt x="741" y="494"/>
                </a:lnTo>
                <a:lnTo>
                  <a:pt x="748" y="494"/>
                </a:lnTo>
                <a:lnTo>
                  <a:pt x="748" y="501"/>
                </a:lnTo>
                <a:lnTo>
                  <a:pt x="755" y="494"/>
                </a:lnTo>
                <a:lnTo>
                  <a:pt x="769" y="487"/>
                </a:lnTo>
                <a:lnTo>
                  <a:pt x="777" y="480"/>
                </a:lnTo>
                <a:lnTo>
                  <a:pt x="777" y="494"/>
                </a:lnTo>
                <a:lnTo>
                  <a:pt x="777" y="494"/>
                </a:lnTo>
                <a:lnTo>
                  <a:pt x="777" y="508"/>
                </a:lnTo>
                <a:lnTo>
                  <a:pt x="777" y="508"/>
                </a:lnTo>
                <a:lnTo>
                  <a:pt x="777" y="515"/>
                </a:lnTo>
                <a:lnTo>
                  <a:pt x="777" y="515"/>
                </a:lnTo>
                <a:lnTo>
                  <a:pt x="762" y="522"/>
                </a:lnTo>
                <a:lnTo>
                  <a:pt x="762" y="522"/>
                </a:lnTo>
                <a:lnTo>
                  <a:pt x="762" y="529"/>
                </a:lnTo>
                <a:lnTo>
                  <a:pt x="748" y="529"/>
                </a:lnTo>
                <a:lnTo>
                  <a:pt x="741" y="529"/>
                </a:lnTo>
                <a:lnTo>
                  <a:pt x="727" y="529"/>
                </a:lnTo>
                <a:lnTo>
                  <a:pt x="720" y="536"/>
                </a:lnTo>
                <a:lnTo>
                  <a:pt x="720" y="550"/>
                </a:lnTo>
                <a:lnTo>
                  <a:pt x="713" y="564"/>
                </a:lnTo>
                <a:lnTo>
                  <a:pt x="699" y="564"/>
                </a:lnTo>
                <a:lnTo>
                  <a:pt x="692" y="571"/>
                </a:lnTo>
                <a:lnTo>
                  <a:pt x="685" y="571"/>
                </a:lnTo>
                <a:lnTo>
                  <a:pt x="692" y="571"/>
                </a:lnTo>
                <a:lnTo>
                  <a:pt x="685" y="579"/>
                </a:lnTo>
                <a:lnTo>
                  <a:pt x="685" y="586"/>
                </a:lnTo>
                <a:lnTo>
                  <a:pt x="685" y="593"/>
                </a:lnTo>
                <a:lnTo>
                  <a:pt x="685" y="593"/>
                </a:lnTo>
                <a:lnTo>
                  <a:pt x="678" y="600"/>
                </a:lnTo>
                <a:lnTo>
                  <a:pt x="671" y="607"/>
                </a:lnTo>
                <a:lnTo>
                  <a:pt x="650" y="614"/>
                </a:lnTo>
                <a:lnTo>
                  <a:pt x="650" y="614"/>
                </a:lnTo>
                <a:lnTo>
                  <a:pt x="635" y="607"/>
                </a:lnTo>
                <a:lnTo>
                  <a:pt x="635" y="600"/>
                </a:lnTo>
                <a:lnTo>
                  <a:pt x="635" y="586"/>
                </a:lnTo>
                <a:lnTo>
                  <a:pt x="635" y="579"/>
                </a:lnTo>
                <a:lnTo>
                  <a:pt x="628" y="564"/>
                </a:lnTo>
                <a:lnTo>
                  <a:pt x="621" y="557"/>
                </a:lnTo>
                <a:lnTo>
                  <a:pt x="614" y="557"/>
                </a:lnTo>
                <a:lnTo>
                  <a:pt x="607" y="557"/>
                </a:lnTo>
                <a:lnTo>
                  <a:pt x="600" y="557"/>
                </a:lnTo>
                <a:lnTo>
                  <a:pt x="586" y="550"/>
                </a:lnTo>
                <a:lnTo>
                  <a:pt x="586" y="550"/>
                </a:lnTo>
                <a:lnTo>
                  <a:pt x="572" y="557"/>
                </a:lnTo>
                <a:lnTo>
                  <a:pt x="572" y="550"/>
                </a:lnTo>
                <a:lnTo>
                  <a:pt x="572" y="543"/>
                </a:lnTo>
                <a:lnTo>
                  <a:pt x="579" y="536"/>
                </a:lnTo>
                <a:lnTo>
                  <a:pt x="586" y="529"/>
                </a:lnTo>
                <a:lnTo>
                  <a:pt x="593" y="522"/>
                </a:lnTo>
                <a:lnTo>
                  <a:pt x="600" y="508"/>
                </a:lnTo>
                <a:lnTo>
                  <a:pt x="600" y="508"/>
                </a:lnTo>
                <a:lnTo>
                  <a:pt x="614" y="501"/>
                </a:lnTo>
                <a:lnTo>
                  <a:pt x="621" y="494"/>
                </a:lnTo>
                <a:lnTo>
                  <a:pt x="621" y="494"/>
                </a:lnTo>
                <a:lnTo>
                  <a:pt x="621" y="494"/>
                </a:lnTo>
                <a:lnTo>
                  <a:pt x="614" y="480"/>
                </a:lnTo>
                <a:lnTo>
                  <a:pt x="607" y="480"/>
                </a:lnTo>
                <a:lnTo>
                  <a:pt x="607" y="487"/>
                </a:lnTo>
                <a:lnTo>
                  <a:pt x="600" y="487"/>
                </a:lnTo>
                <a:lnTo>
                  <a:pt x="593" y="487"/>
                </a:lnTo>
                <a:lnTo>
                  <a:pt x="593" y="480"/>
                </a:lnTo>
                <a:lnTo>
                  <a:pt x="593" y="480"/>
                </a:lnTo>
                <a:lnTo>
                  <a:pt x="586" y="487"/>
                </a:lnTo>
                <a:lnTo>
                  <a:pt x="586" y="487"/>
                </a:lnTo>
                <a:lnTo>
                  <a:pt x="579" y="487"/>
                </a:lnTo>
                <a:lnTo>
                  <a:pt x="565" y="501"/>
                </a:lnTo>
                <a:lnTo>
                  <a:pt x="558" y="501"/>
                </a:lnTo>
                <a:lnTo>
                  <a:pt x="551" y="501"/>
                </a:lnTo>
                <a:lnTo>
                  <a:pt x="544" y="501"/>
                </a:lnTo>
                <a:lnTo>
                  <a:pt x="544" y="494"/>
                </a:lnTo>
                <a:lnTo>
                  <a:pt x="537" y="494"/>
                </a:lnTo>
                <a:lnTo>
                  <a:pt x="530" y="494"/>
                </a:lnTo>
                <a:lnTo>
                  <a:pt x="522" y="501"/>
                </a:lnTo>
                <a:lnTo>
                  <a:pt x="515" y="494"/>
                </a:lnTo>
                <a:lnTo>
                  <a:pt x="530" y="480"/>
                </a:lnTo>
                <a:lnTo>
                  <a:pt x="530" y="480"/>
                </a:lnTo>
                <a:lnTo>
                  <a:pt x="515" y="480"/>
                </a:lnTo>
                <a:lnTo>
                  <a:pt x="508" y="480"/>
                </a:lnTo>
                <a:lnTo>
                  <a:pt x="515" y="473"/>
                </a:lnTo>
                <a:lnTo>
                  <a:pt x="530" y="473"/>
                </a:lnTo>
                <a:lnTo>
                  <a:pt x="537" y="473"/>
                </a:lnTo>
                <a:lnTo>
                  <a:pt x="537" y="466"/>
                </a:lnTo>
                <a:lnTo>
                  <a:pt x="530" y="466"/>
                </a:lnTo>
                <a:lnTo>
                  <a:pt x="522" y="459"/>
                </a:lnTo>
                <a:lnTo>
                  <a:pt x="515" y="451"/>
                </a:lnTo>
                <a:lnTo>
                  <a:pt x="515" y="459"/>
                </a:lnTo>
                <a:lnTo>
                  <a:pt x="508" y="466"/>
                </a:lnTo>
                <a:lnTo>
                  <a:pt x="501" y="473"/>
                </a:lnTo>
                <a:lnTo>
                  <a:pt x="501" y="459"/>
                </a:lnTo>
                <a:lnTo>
                  <a:pt x="494" y="466"/>
                </a:lnTo>
                <a:lnTo>
                  <a:pt x="487" y="473"/>
                </a:lnTo>
                <a:lnTo>
                  <a:pt x="480" y="480"/>
                </a:lnTo>
                <a:lnTo>
                  <a:pt x="473" y="480"/>
                </a:lnTo>
                <a:lnTo>
                  <a:pt x="466" y="487"/>
                </a:lnTo>
                <a:lnTo>
                  <a:pt x="459" y="487"/>
                </a:lnTo>
                <a:lnTo>
                  <a:pt x="459" y="501"/>
                </a:lnTo>
                <a:lnTo>
                  <a:pt x="459" y="508"/>
                </a:lnTo>
                <a:lnTo>
                  <a:pt x="452" y="515"/>
                </a:lnTo>
                <a:lnTo>
                  <a:pt x="452" y="515"/>
                </a:lnTo>
                <a:lnTo>
                  <a:pt x="445" y="508"/>
                </a:lnTo>
                <a:lnTo>
                  <a:pt x="438" y="508"/>
                </a:lnTo>
                <a:lnTo>
                  <a:pt x="438" y="508"/>
                </a:lnTo>
                <a:lnTo>
                  <a:pt x="431" y="508"/>
                </a:lnTo>
                <a:lnTo>
                  <a:pt x="438" y="515"/>
                </a:lnTo>
                <a:lnTo>
                  <a:pt x="445" y="522"/>
                </a:lnTo>
                <a:lnTo>
                  <a:pt x="452" y="529"/>
                </a:lnTo>
                <a:lnTo>
                  <a:pt x="445" y="543"/>
                </a:lnTo>
                <a:lnTo>
                  <a:pt x="445" y="550"/>
                </a:lnTo>
                <a:lnTo>
                  <a:pt x="438" y="550"/>
                </a:lnTo>
                <a:lnTo>
                  <a:pt x="431" y="550"/>
                </a:lnTo>
                <a:lnTo>
                  <a:pt x="431" y="557"/>
                </a:lnTo>
                <a:lnTo>
                  <a:pt x="424" y="564"/>
                </a:lnTo>
                <a:lnTo>
                  <a:pt x="424" y="571"/>
                </a:lnTo>
                <a:lnTo>
                  <a:pt x="417" y="571"/>
                </a:lnTo>
                <a:lnTo>
                  <a:pt x="417" y="557"/>
                </a:lnTo>
                <a:lnTo>
                  <a:pt x="417" y="557"/>
                </a:lnTo>
                <a:lnTo>
                  <a:pt x="417" y="579"/>
                </a:lnTo>
                <a:lnTo>
                  <a:pt x="424" y="586"/>
                </a:lnTo>
                <a:lnTo>
                  <a:pt x="424" y="593"/>
                </a:lnTo>
                <a:lnTo>
                  <a:pt x="424" y="593"/>
                </a:lnTo>
                <a:lnTo>
                  <a:pt x="417" y="593"/>
                </a:lnTo>
                <a:lnTo>
                  <a:pt x="410" y="593"/>
                </a:lnTo>
                <a:lnTo>
                  <a:pt x="395" y="600"/>
                </a:lnTo>
                <a:lnTo>
                  <a:pt x="388" y="600"/>
                </a:lnTo>
                <a:lnTo>
                  <a:pt x="374" y="614"/>
                </a:lnTo>
                <a:lnTo>
                  <a:pt x="367" y="614"/>
                </a:lnTo>
                <a:lnTo>
                  <a:pt x="360" y="614"/>
                </a:lnTo>
                <a:lnTo>
                  <a:pt x="367" y="600"/>
                </a:lnTo>
                <a:lnTo>
                  <a:pt x="367" y="593"/>
                </a:lnTo>
                <a:lnTo>
                  <a:pt x="367" y="586"/>
                </a:lnTo>
                <a:lnTo>
                  <a:pt x="374" y="579"/>
                </a:lnTo>
                <a:lnTo>
                  <a:pt x="374" y="571"/>
                </a:lnTo>
                <a:lnTo>
                  <a:pt x="374" y="564"/>
                </a:lnTo>
                <a:lnTo>
                  <a:pt x="381" y="557"/>
                </a:lnTo>
                <a:lnTo>
                  <a:pt x="381" y="550"/>
                </a:lnTo>
                <a:lnTo>
                  <a:pt x="381" y="543"/>
                </a:lnTo>
                <a:lnTo>
                  <a:pt x="381" y="536"/>
                </a:lnTo>
                <a:lnTo>
                  <a:pt x="381" y="522"/>
                </a:lnTo>
                <a:lnTo>
                  <a:pt x="388" y="522"/>
                </a:lnTo>
                <a:lnTo>
                  <a:pt x="395" y="529"/>
                </a:lnTo>
                <a:lnTo>
                  <a:pt x="403" y="522"/>
                </a:lnTo>
                <a:lnTo>
                  <a:pt x="410" y="522"/>
                </a:lnTo>
                <a:lnTo>
                  <a:pt x="417" y="522"/>
                </a:lnTo>
                <a:lnTo>
                  <a:pt x="424" y="522"/>
                </a:lnTo>
                <a:lnTo>
                  <a:pt x="431" y="515"/>
                </a:lnTo>
                <a:lnTo>
                  <a:pt x="431" y="508"/>
                </a:lnTo>
                <a:lnTo>
                  <a:pt x="424" y="501"/>
                </a:lnTo>
                <a:lnTo>
                  <a:pt x="424" y="494"/>
                </a:lnTo>
                <a:lnTo>
                  <a:pt x="424" y="487"/>
                </a:lnTo>
                <a:lnTo>
                  <a:pt x="417" y="480"/>
                </a:lnTo>
                <a:lnTo>
                  <a:pt x="410" y="480"/>
                </a:lnTo>
                <a:lnTo>
                  <a:pt x="403" y="473"/>
                </a:lnTo>
                <a:lnTo>
                  <a:pt x="403" y="466"/>
                </a:lnTo>
                <a:lnTo>
                  <a:pt x="395" y="459"/>
                </a:lnTo>
                <a:lnTo>
                  <a:pt x="395" y="451"/>
                </a:lnTo>
                <a:lnTo>
                  <a:pt x="388" y="444"/>
                </a:lnTo>
                <a:lnTo>
                  <a:pt x="381" y="444"/>
                </a:lnTo>
                <a:lnTo>
                  <a:pt x="381" y="437"/>
                </a:lnTo>
                <a:lnTo>
                  <a:pt x="374" y="437"/>
                </a:lnTo>
                <a:lnTo>
                  <a:pt x="374" y="430"/>
                </a:lnTo>
                <a:lnTo>
                  <a:pt x="374" y="416"/>
                </a:lnTo>
                <a:lnTo>
                  <a:pt x="367" y="409"/>
                </a:lnTo>
                <a:lnTo>
                  <a:pt x="367" y="402"/>
                </a:lnTo>
                <a:lnTo>
                  <a:pt x="360" y="395"/>
                </a:lnTo>
                <a:lnTo>
                  <a:pt x="353" y="402"/>
                </a:lnTo>
                <a:lnTo>
                  <a:pt x="353" y="395"/>
                </a:lnTo>
                <a:lnTo>
                  <a:pt x="346" y="395"/>
                </a:lnTo>
                <a:lnTo>
                  <a:pt x="339" y="388"/>
                </a:lnTo>
                <a:lnTo>
                  <a:pt x="332" y="395"/>
                </a:lnTo>
                <a:lnTo>
                  <a:pt x="325" y="395"/>
                </a:lnTo>
                <a:lnTo>
                  <a:pt x="318" y="395"/>
                </a:lnTo>
                <a:lnTo>
                  <a:pt x="311" y="395"/>
                </a:lnTo>
                <a:lnTo>
                  <a:pt x="304" y="388"/>
                </a:lnTo>
                <a:lnTo>
                  <a:pt x="297" y="381"/>
                </a:lnTo>
                <a:lnTo>
                  <a:pt x="290" y="381"/>
                </a:lnTo>
                <a:lnTo>
                  <a:pt x="283" y="381"/>
                </a:lnTo>
                <a:lnTo>
                  <a:pt x="275" y="381"/>
                </a:lnTo>
                <a:lnTo>
                  <a:pt x="268" y="381"/>
                </a:lnTo>
                <a:lnTo>
                  <a:pt x="261" y="388"/>
                </a:lnTo>
                <a:lnTo>
                  <a:pt x="254" y="388"/>
                </a:lnTo>
                <a:lnTo>
                  <a:pt x="247" y="388"/>
                </a:lnTo>
                <a:lnTo>
                  <a:pt x="240" y="395"/>
                </a:lnTo>
                <a:lnTo>
                  <a:pt x="240" y="395"/>
                </a:lnTo>
                <a:lnTo>
                  <a:pt x="233" y="395"/>
                </a:lnTo>
                <a:lnTo>
                  <a:pt x="219" y="395"/>
                </a:lnTo>
                <a:lnTo>
                  <a:pt x="191" y="423"/>
                </a:lnTo>
                <a:lnTo>
                  <a:pt x="177" y="423"/>
                </a:lnTo>
                <a:lnTo>
                  <a:pt x="163" y="430"/>
                </a:lnTo>
                <a:lnTo>
                  <a:pt x="148" y="444"/>
                </a:lnTo>
                <a:lnTo>
                  <a:pt x="141" y="437"/>
                </a:lnTo>
                <a:lnTo>
                  <a:pt x="127" y="430"/>
                </a:lnTo>
                <a:lnTo>
                  <a:pt x="113" y="437"/>
                </a:lnTo>
                <a:lnTo>
                  <a:pt x="99" y="444"/>
                </a:lnTo>
                <a:lnTo>
                  <a:pt x="78" y="444"/>
                </a:lnTo>
                <a:lnTo>
                  <a:pt x="64" y="444"/>
                </a:lnTo>
                <a:lnTo>
                  <a:pt x="50" y="444"/>
                </a:lnTo>
                <a:lnTo>
                  <a:pt x="43" y="444"/>
                </a:lnTo>
                <a:lnTo>
                  <a:pt x="36" y="437"/>
                </a:lnTo>
                <a:lnTo>
                  <a:pt x="29" y="430"/>
                </a:lnTo>
                <a:lnTo>
                  <a:pt x="14" y="423"/>
                </a:lnTo>
                <a:lnTo>
                  <a:pt x="0" y="416"/>
                </a:lnTo>
                <a:lnTo>
                  <a:pt x="0" y="409"/>
                </a:lnTo>
                <a:lnTo>
                  <a:pt x="0" y="402"/>
                </a:lnTo>
                <a:lnTo>
                  <a:pt x="7" y="395"/>
                </a:lnTo>
                <a:lnTo>
                  <a:pt x="7" y="381"/>
                </a:lnTo>
                <a:lnTo>
                  <a:pt x="7" y="374"/>
                </a:lnTo>
                <a:lnTo>
                  <a:pt x="14" y="360"/>
                </a:lnTo>
                <a:lnTo>
                  <a:pt x="14" y="353"/>
                </a:lnTo>
                <a:lnTo>
                  <a:pt x="14" y="360"/>
                </a:lnTo>
                <a:lnTo>
                  <a:pt x="29" y="353"/>
                </a:lnTo>
                <a:lnTo>
                  <a:pt x="21" y="346"/>
                </a:lnTo>
                <a:lnTo>
                  <a:pt x="21" y="324"/>
                </a:lnTo>
                <a:lnTo>
                  <a:pt x="36" y="289"/>
                </a:lnTo>
                <a:lnTo>
                  <a:pt x="43" y="268"/>
                </a:lnTo>
                <a:lnTo>
                  <a:pt x="64" y="254"/>
                </a:lnTo>
                <a:lnTo>
                  <a:pt x="78" y="240"/>
                </a:lnTo>
                <a:lnTo>
                  <a:pt x="78" y="226"/>
                </a:lnTo>
                <a:lnTo>
                  <a:pt x="71" y="212"/>
                </a:lnTo>
                <a:lnTo>
                  <a:pt x="71" y="197"/>
                </a:lnTo>
                <a:lnTo>
                  <a:pt x="64" y="190"/>
                </a:lnTo>
                <a:lnTo>
                  <a:pt x="57" y="190"/>
                </a:lnTo>
                <a:lnTo>
                  <a:pt x="57" y="183"/>
                </a:lnTo>
                <a:lnTo>
                  <a:pt x="50" y="169"/>
                </a:lnTo>
                <a:lnTo>
                  <a:pt x="50" y="162"/>
                </a:lnTo>
                <a:lnTo>
                  <a:pt x="50" y="162"/>
                </a:lnTo>
                <a:lnTo>
                  <a:pt x="57" y="155"/>
                </a:lnTo>
                <a:lnTo>
                  <a:pt x="64" y="148"/>
                </a:lnTo>
                <a:lnTo>
                  <a:pt x="71" y="148"/>
                </a:lnTo>
                <a:lnTo>
                  <a:pt x="78" y="148"/>
                </a:lnTo>
                <a:lnTo>
                  <a:pt x="85" y="141"/>
                </a:lnTo>
                <a:lnTo>
                  <a:pt x="92" y="141"/>
                </a:lnTo>
                <a:lnTo>
                  <a:pt x="92" y="127"/>
                </a:lnTo>
                <a:lnTo>
                  <a:pt x="99" y="127"/>
                </a:lnTo>
                <a:lnTo>
                  <a:pt x="99" y="127"/>
                </a:lnTo>
                <a:lnTo>
                  <a:pt x="106" y="120"/>
                </a:lnTo>
                <a:lnTo>
                  <a:pt x="113" y="120"/>
                </a:lnTo>
                <a:lnTo>
                  <a:pt x="120" y="120"/>
                </a:lnTo>
                <a:lnTo>
                  <a:pt x="127" y="113"/>
                </a:lnTo>
                <a:lnTo>
                  <a:pt x="134" y="120"/>
                </a:lnTo>
                <a:lnTo>
                  <a:pt x="141" y="113"/>
                </a:lnTo>
                <a:lnTo>
                  <a:pt x="148" y="113"/>
                </a:lnTo>
                <a:lnTo>
                  <a:pt x="156" y="113"/>
                </a:lnTo>
                <a:lnTo>
                  <a:pt x="163" y="113"/>
                </a:lnTo>
                <a:lnTo>
                  <a:pt x="170" y="120"/>
                </a:lnTo>
                <a:lnTo>
                  <a:pt x="177" y="120"/>
                </a:lnTo>
                <a:lnTo>
                  <a:pt x="184" y="120"/>
                </a:lnTo>
                <a:lnTo>
                  <a:pt x="191" y="120"/>
                </a:lnTo>
                <a:lnTo>
                  <a:pt x="198" y="120"/>
                </a:lnTo>
                <a:lnTo>
                  <a:pt x="198" y="120"/>
                </a:lnTo>
                <a:lnTo>
                  <a:pt x="205" y="120"/>
                </a:lnTo>
                <a:lnTo>
                  <a:pt x="212" y="120"/>
                </a:lnTo>
                <a:lnTo>
                  <a:pt x="219" y="127"/>
                </a:lnTo>
                <a:lnTo>
                  <a:pt x="226" y="134"/>
                </a:lnTo>
                <a:lnTo>
                  <a:pt x="226" y="134"/>
                </a:lnTo>
                <a:lnTo>
                  <a:pt x="233" y="127"/>
                </a:lnTo>
                <a:lnTo>
                  <a:pt x="240" y="134"/>
                </a:lnTo>
                <a:lnTo>
                  <a:pt x="247" y="141"/>
                </a:lnTo>
                <a:lnTo>
                  <a:pt x="247" y="134"/>
                </a:lnTo>
                <a:lnTo>
                  <a:pt x="254" y="134"/>
                </a:lnTo>
                <a:lnTo>
                  <a:pt x="261" y="127"/>
                </a:lnTo>
                <a:lnTo>
                  <a:pt x="268" y="120"/>
                </a:lnTo>
                <a:lnTo>
                  <a:pt x="268" y="127"/>
                </a:lnTo>
                <a:lnTo>
                  <a:pt x="275" y="127"/>
                </a:lnTo>
                <a:lnTo>
                  <a:pt x="283" y="127"/>
                </a:lnTo>
                <a:lnTo>
                  <a:pt x="290" y="127"/>
                </a:lnTo>
                <a:lnTo>
                  <a:pt x="297" y="134"/>
                </a:lnTo>
                <a:lnTo>
                  <a:pt x="297" y="127"/>
                </a:lnTo>
                <a:lnTo>
                  <a:pt x="304" y="113"/>
                </a:lnTo>
                <a:lnTo>
                  <a:pt x="311" y="113"/>
                </a:lnTo>
                <a:lnTo>
                  <a:pt x="318" y="120"/>
                </a:lnTo>
                <a:lnTo>
                  <a:pt x="325" y="127"/>
                </a:lnTo>
                <a:lnTo>
                  <a:pt x="332" y="127"/>
                </a:lnTo>
                <a:lnTo>
                  <a:pt x="332" y="120"/>
                </a:lnTo>
                <a:lnTo>
                  <a:pt x="339" y="120"/>
                </a:lnTo>
                <a:lnTo>
                  <a:pt x="353" y="113"/>
                </a:lnTo>
                <a:lnTo>
                  <a:pt x="360" y="113"/>
                </a:lnTo>
                <a:lnTo>
                  <a:pt x="367" y="113"/>
                </a:lnTo>
                <a:lnTo>
                  <a:pt x="374" y="120"/>
                </a:lnTo>
                <a:lnTo>
                  <a:pt x="381" y="120"/>
                </a:lnTo>
                <a:lnTo>
                  <a:pt x="381" y="113"/>
                </a:lnTo>
                <a:lnTo>
                  <a:pt x="374" y="106"/>
                </a:lnTo>
                <a:lnTo>
                  <a:pt x="374" y="99"/>
                </a:lnTo>
                <a:lnTo>
                  <a:pt x="374" y="92"/>
                </a:lnTo>
                <a:lnTo>
                  <a:pt x="374" y="84"/>
                </a:lnTo>
                <a:lnTo>
                  <a:pt x="374" y="77"/>
                </a:lnTo>
                <a:lnTo>
                  <a:pt x="381" y="70"/>
                </a:lnTo>
                <a:lnTo>
                  <a:pt x="381" y="63"/>
                </a:lnTo>
                <a:lnTo>
                  <a:pt x="388" y="56"/>
                </a:lnTo>
                <a:lnTo>
                  <a:pt x="388" y="49"/>
                </a:lnTo>
                <a:lnTo>
                  <a:pt x="395" y="49"/>
                </a:lnTo>
                <a:lnTo>
                  <a:pt x="403" y="42"/>
                </a:lnTo>
                <a:lnTo>
                  <a:pt x="410" y="42"/>
                </a:lnTo>
                <a:lnTo>
                  <a:pt x="417" y="42"/>
                </a:lnTo>
                <a:lnTo>
                  <a:pt x="417" y="42"/>
                </a:lnTo>
                <a:lnTo>
                  <a:pt x="417" y="35"/>
                </a:lnTo>
                <a:lnTo>
                  <a:pt x="424" y="42"/>
                </a:lnTo>
                <a:lnTo>
                  <a:pt x="431" y="42"/>
                </a:lnTo>
                <a:lnTo>
                  <a:pt x="438" y="35"/>
                </a:lnTo>
                <a:lnTo>
                  <a:pt x="438" y="28"/>
                </a:lnTo>
                <a:lnTo>
                  <a:pt x="438" y="21"/>
                </a:lnTo>
                <a:lnTo>
                  <a:pt x="445" y="14"/>
                </a:lnTo>
                <a:lnTo>
                  <a:pt x="459" y="14"/>
                </a:lnTo>
                <a:lnTo>
                  <a:pt x="466" y="14"/>
                </a:lnTo>
                <a:lnTo>
                  <a:pt x="473" y="7"/>
                </a:lnTo>
                <a:lnTo>
                  <a:pt x="480" y="7"/>
                </a:lnTo>
                <a:lnTo>
                  <a:pt x="487" y="7"/>
                </a:lnTo>
                <a:lnTo>
                  <a:pt x="494" y="7"/>
                </a:lnTo>
                <a:lnTo>
                  <a:pt x="494" y="0"/>
                </a:lnTo>
                <a:lnTo>
                  <a:pt x="501" y="0"/>
                </a:lnTo>
                <a:lnTo>
                  <a:pt x="515" y="7"/>
                </a:lnTo>
                <a:lnTo>
                  <a:pt x="522" y="7"/>
                </a:lnTo>
                <a:lnTo>
                  <a:pt x="522" y="14"/>
                </a:lnTo>
                <a:lnTo>
                  <a:pt x="537" y="28"/>
                </a:lnTo>
                <a:lnTo>
                  <a:pt x="544" y="35"/>
                </a:lnTo>
                <a:lnTo>
                  <a:pt x="537" y="42"/>
                </a:lnTo>
                <a:lnTo>
                  <a:pt x="530" y="42"/>
                </a:lnTo>
                <a:lnTo>
                  <a:pt x="537" y="49"/>
                </a:lnTo>
                <a:lnTo>
                  <a:pt x="544" y="70"/>
                </a:lnTo>
                <a:lnTo>
                  <a:pt x="551" y="70"/>
                </a:lnTo>
                <a:lnTo>
                  <a:pt x="572" y="70"/>
                </a:lnTo>
                <a:lnTo>
                  <a:pt x="579" y="70"/>
                </a:lnTo>
                <a:lnTo>
                  <a:pt x="586" y="63"/>
                </a:lnTo>
                <a:lnTo>
                  <a:pt x="586" y="70"/>
                </a:lnTo>
                <a:lnTo>
                  <a:pt x="593" y="77"/>
                </a:lnTo>
                <a:lnTo>
                  <a:pt x="600" y="77"/>
                </a:lnTo>
                <a:lnTo>
                  <a:pt x="614" y="106"/>
                </a:lnTo>
                <a:lnTo>
                  <a:pt x="614" y="113"/>
                </a:lnTo>
                <a:lnTo>
                  <a:pt x="614" y="120"/>
                </a:lnTo>
                <a:lnTo>
                  <a:pt x="628" y="120"/>
                </a:lnTo>
                <a:lnTo>
                  <a:pt x="635" y="113"/>
                </a:lnTo>
                <a:lnTo>
                  <a:pt x="642" y="113"/>
                </a:lnTo>
                <a:lnTo>
                  <a:pt x="650" y="113"/>
                </a:lnTo>
                <a:lnTo>
                  <a:pt x="664" y="120"/>
                </a:lnTo>
                <a:close/>
              </a:path>
            </a:pathLst>
          </a:custGeom>
          <a:solidFill>
            <a:srgbClr val="f7f5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8120160" y="1495440"/>
            <a:ext cx="731880" cy="1344600"/>
          </a:xfrm>
          <a:custGeom>
            <a:avLst/>
            <a:gdLst/>
            <a:ahLst/>
            <a:rect l="l" t="t" r="r" b="b"/>
            <a:pathLst>
              <a:path w="409" h="847">
                <a:moveTo>
                  <a:pt x="233" y="70"/>
                </a:moveTo>
                <a:lnTo>
                  <a:pt x="226" y="84"/>
                </a:lnTo>
                <a:lnTo>
                  <a:pt x="226" y="105"/>
                </a:lnTo>
                <a:lnTo>
                  <a:pt x="233" y="141"/>
                </a:lnTo>
                <a:lnTo>
                  <a:pt x="247" y="141"/>
                </a:lnTo>
                <a:lnTo>
                  <a:pt x="268" y="155"/>
                </a:lnTo>
                <a:lnTo>
                  <a:pt x="282" y="169"/>
                </a:lnTo>
                <a:lnTo>
                  <a:pt x="275" y="204"/>
                </a:lnTo>
                <a:lnTo>
                  <a:pt x="275" y="233"/>
                </a:lnTo>
                <a:lnTo>
                  <a:pt x="282" y="261"/>
                </a:lnTo>
                <a:lnTo>
                  <a:pt x="289" y="282"/>
                </a:lnTo>
                <a:lnTo>
                  <a:pt x="303" y="296"/>
                </a:lnTo>
                <a:lnTo>
                  <a:pt x="310" y="317"/>
                </a:lnTo>
                <a:lnTo>
                  <a:pt x="310" y="345"/>
                </a:lnTo>
                <a:lnTo>
                  <a:pt x="310" y="367"/>
                </a:lnTo>
                <a:lnTo>
                  <a:pt x="317" y="388"/>
                </a:lnTo>
                <a:lnTo>
                  <a:pt x="331" y="402"/>
                </a:lnTo>
                <a:lnTo>
                  <a:pt x="338" y="423"/>
                </a:lnTo>
                <a:lnTo>
                  <a:pt x="353" y="444"/>
                </a:lnTo>
                <a:lnTo>
                  <a:pt x="360" y="465"/>
                </a:lnTo>
                <a:lnTo>
                  <a:pt x="353" y="487"/>
                </a:lnTo>
                <a:lnTo>
                  <a:pt x="367" y="508"/>
                </a:lnTo>
                <a:lnTo>
                  <a:pt x="381" y="515"/>
                </a:lnTo>
                <a:lnTo>
                  <a:pt x="388" y="529"/>
                </a:lnTo>
                <a:lnTo>
                  <a:pt x="402" y="536"/>
                </a:lnTo>
                <a:lnTo>
                  <a:pt x="409" y="557"/>
                </a:lnTo>
                <a:lnTo>
                  <a:pt x="402" y="585"/>
                </a:lnTo>
                <a:lnTo>
                  <a:pt x="388" y="621"/>
                </a:lnTo>
                <a:lnTo>
                  <a:pt x="381" y="635"/>
                </a:lnTo>
                <a:lnTo>
                  <a:pt x="374" y="656"/>
                </a:lnTo>
                <a:lnTo>
                  <a:pt x="367" y="677"/>
                </a:lnTo>
                <a:lnTo>
                  <a:pt x="353" y="691"/>
                </a:lnTo>
                <a:lnTo>
                  <a:pt x="331" y="734"/>
                </a:lnTo>
                <a:lnTo>
                  <a:pt x="317" y="748"/>
                </a:lnTo>
                <a:lnTo>
                  <a:pt x="310" y="762"/>
                </a:lnTo>
                <a:lnTo>
                  <a:pt x="310" y="762"/>
                </a:lnTo>
                <a:lnTo>
                  <a:pt x="303" y="769"/>
                </a:lnTo>
                <a:lnTo>
                  <a:pt x="296" y="769"/>
                </a:lnTo>
                <a:lnTo>
                  <a:pt x="289" y="769"/>
                </a:lnTo>
                <a:lnTo>
                  <a:pt x="289" y="762"/>
                </a:lnTo>
                <a:lnTo>
                  <a:pt x="282" y="769"/>
                </a:lnTo>
                <a:lnTo>
                  <a:pt x="275" y="776"/>
                </a:lnTo>
                <a:lnTo>
                  <a:pt x="261" y="776"/>
                </a:lnTo>
                <a:lnTo>
                  <a:pt x="254" y="783"/>
                </a:lnTo>
                <a:lnTo>
                  <a:pt x="254" y="783"/>
                </a:lnTo>
                <a:lnTo>
                  <a:pt x="247" y="783"/>
                </a:lnTo>
                <a:lnTo>
                  <a:pt x="247" y="776"/>
                </a:lnTo>
                <a:lnTo>
                  <a:pt x="247" y="783"/>
                </a:lnTo>
                <a:lnTo>
                  <a:pt x="247" y="790"/>
                </a:lnTo>
                <a:lnTo>
                  <a:pt x="240" y="797"/>
                </a:lnTo>
                <a:lnTo>
                  <a:pt x="233" y="790"/>
                </a:lnTo>
                <a:lnTo>
                  <a:pt x="233" y="797"/>
                </a:lnTo>
                <a:lnTo>
                  <a:pt x="226" y="797"/>
                </a:lnTo>
                <a:lnTo>
                  <a:pt x="226" y="797"/>
                </a:lnTo>
                <a:lnTo>
                  <a:pt x="218" y="804"/>
                </a:lnTo>
                <a:lnTo>
                  <a:pt x="211" y="811"/>
                </a:lnTo>
                <a:lnTo>
                  <a:pt x="211" y="804"/>
                </a:lnTo>
                <a:lnTo>
                  <a:pt x="204" y="811"/>
                </a:lnTo>
                <a:lnTo>
                  <a:pt x="197" y="811"/>
                </a:lnTo>
                <a:lnTo>
                  <a:pt x="197" y="818"/>
                </a:lnTo>
                <a:lnTo>
                  <a:pt x="190" y="825"/>
                </a:lnTo>
                <a:lnTo>
                  <a:pt x="190" y="825"/>
                </a:lnTo>
                <a:lnTo>
                  <a:pt x="190" y="818"/>
                </a:lnTo>
                <a:lnTo>
                  <a:pt x="183" y="825"/>
                </a:lnTo>
                <a:lnTo>
                  <a:pt x="176" y="825"/>
                </a:lnTo>
                <a:lnTo>
                  <a:pt x="169" y="832"/>
                </a:lnTo>
                <a:lnTo>
                  <a:pt x="162" y="832"/>
                </a:lnTo>
                <a:lnTo>
                  <a:pt x="162" y="832"/>
                </a:lnTo>
                <a:lnTo>
                  <a:pt x="162" y="825"/>
                </a:lnTo>
                <a:lnTo>
                  <a:pt x="155" y="825"/>
                </a:lnTo>
                <a:lnTo>
                  <a:pt x="155" y="832"/>
                </a:lnTo>
                <a:lnTo>
                  <a:pt x="155" y="839"/>
                </a:lnTo>
                <a:lnTo>
                  <a:pt x="148" y="847"/>
                </a:lnTo>
                <a:lnTo>
                  <a:pt x="141" y="847"/>
                </a:lnTo>
                <a:lnTo>
                  <a:pt x="148" y="839"/>
                </a:lnTo>
                <a:lnTo>
                  <a:pt x="148" y="832"/>
                </a:lnTo>
                <a:lnTo>
                  <a:pt x="141" y="832"/>
                </a:lnTo>
                <a:lnTo>
                  <a:pt x="141" y="825"/>
                </a:lnTo>
                <a:lnTo>
                  <a:pt x="141" y="825"/>
                </a:lnTo>
                <a:lnTo>
                  <a:pt x="134" y="818"/>
                </a:lnTo>
                <a:lnTo>
                  <a:pt x="134" y="811"/>
                </a:lnTo>
                <a:lnTo>
                  <a:pt x="134" y="804"/>
                </a:lnTo>
                <a:lnTo>
                  <a:pt x="127" y="811"/>
                </a:lnTo>
                <a:lnTo>
                  <a:pt x="120" y="811"/>
                </a:lnTo>
                <a:lnTo>
                  <a:pt x="120" y="811"/>
                </a:lnTo>
                <a:lnTo>
                  <a:pt x="120" y="804"/>
                </a:lnTo>
                <a:lnTo>
                  <a:pt x="120" y="797"/>
                </a:lnTo>
                <a:lnTo>
                  <a:pt x="106" y="797"/>
                </a:lnTo>
                <a:lnTo>
                  <a:pt x="98" y="797"/>
                </a:lnTo>
                <a:lnTo>
                  <a:pt x="98" y="790"/>
                </a:lnTo>
                <a:lnTo>
                  <a:pt x="91" y="790"/>
                </a:lnTo>
                <a:lnTo>
                  <a:pt x="84" y="790"/>
                </a:lnTo>
                <a:lnTo>
                  <a:pt x="77" y="790"/>
                </a:lnTo>
                <a:lnTo>
                  <a:pt x="77" y="783"/>
                </a:lnTo>
                <a:lnTo>
                  <a:pt x="77" y="783"/>
                </a:lnTo>
                <a:lnTo>
                  <a:pt x="84" y="776"/>
                </a:lnTo>
                <a:lnTo>
                  <a:pt x="77" y="776"/>
                </a:lnTo>
                <a:lnTo>
                  <a:pt x="77" y="776"/>
                </a:lnTo>
                <a:lnTo>
                  <a:pt x="77" y="776"/>
                </a:lnTo>
                <a:lnTo>
                  <a:pt x="77" y="769"/>
                </a:lnTo>
                <a:lnTo>
                  <a:pt x="77" y="762"/>
                </a:lnTo>
                <a:lnTo>
                  <a:pt x="70" y="762"/>
                </a:lnTo>
                <a:lnTo>
                  <a:pt x="70" y="755"/>
                </a:lnTo>
                <a:lnTo>
                  <a:pt x="77" y="755"/>
                </a:lnTo>
                <a:lnTo>
                  <a:pt x="77" y="741"/>
                </a:lnTo>
                <a:lnTo>
                  <a:pt x="77" y="734"/>
                </a:lnTo>
                <a:lnTo>
                  <a:pt x="77" y="734"/>
                </a:lnTo>
                <a:lnTo>
                  <a:pt x="77" y="727"/>
                </a:lnTo>
                <a:lnTo>
                  <a:pt x="77" y="720"/>
                </a:lnTo>
                <a:lnTo>
                  <a:pt x="77" y="720"/>
                </a:lnTo>
                <a:lnTo>
                  <a:pt x="77" y="712"/>
                </a:lnTo>
                <a:lnTo>
                  <a:pt x="77" y="712"/>
                </a:lnTo>
                <a:lnTo>
                  <a:pt x="84" y="720"/>
                </a:lnTo>
                <a:lnTo>
                  <a:pt x="84" y="712"/>
                </a:lnTo>
                <a:lnTo>
                  <a:pt x="77" y="712"/>
                </a:lnTo>
                <a:lnTo>
                  <a:pt x="77" y="705"/>
                </a:lnTo>
                <a:lnTo>
                  <a:pt x="77" y="698"/>
                </a:lnTo>
                <a:lnTo>
                  <a:pt x="70" y="698"/>
                </a:lnTo>
                <a:lnTo>
                  <a:pt x="70" y="684"/>
                </a:lnTo>
                <a:lnTo>
                  <a:pt x="63" y="684"/>
                </a:lnTo>
                <a:lnTo>
                  <a:pt x="63" y="677"/>
                </a:lnTo>
                <a:lnTo>
                  <a:pt x="63" y="663"/>
                </a:lnTo>
                <a:lnTo>
                  <a:pt x="63" y="656"/>
                </a:lnTo>
                <a:lnTo>
                  <a:pt x="63" y="649"/>
                </a:lnTo>
                <a:lnTo>
                  <a:pt x="56" y="642"/>
                </a:lnTo>
                <a:lnTo>
                  <a:pt x="56" y="642"/>
                </a:lnTo>
                <a:lnTo>
                  <a:pt x="56" y="628"/>
                </a:lnTo>
                <a:lnTo>
                  <a:pt x="56" y="614"/>
                </a:lnTo>
                <a:lnTo>
                  <a:pt x="56" y="607"/>
                </a:lnTo>
                <a:lnTo>
                  <a:pt x="63" y="607"/>
                </a:lnTo>
                <a:lnTo>
                  <a:pt x="63" y="607"/>
                </a:lnTo>
                <a:lnTo>
                  <a:pt x="63" y="600"/>
                </a:lnTo>
                <a:lnTo>
                  <a:pt x="63" y="592"/>
                </a:lnTo>
                <a:lnTo>
                  <a:pt x="63" y="592"/>
                </a:lnTo>
                <a:lnTo>
                  <a:pt x="77" y="592"/>
                </a:lnTo>
                <a:lnTo>
                  <a:pt x="77" y="592"/>
                </a:lnTo>
                <a:lnTo>
                  <a:pt x="70" y="585"/>
                </a:lnTo>
                <a:lnTo>
                  <a:pt x="77" y="578"/>
                </a:lnTo>
                <a:lnTo>
                  <a:pt x="77" y="578"/>
                </a:lnTo>
                <a:lnTo>
                  <a:pt x="84" y="578"/>
                </a:lnTo>
                <a:lnTo>
                  <a:pt x="91" y="571"/>
                </a:lnTo>
                <a:lnTo>
                  <a:pt x="98" y="564"/>
                </a:lnTo>
                <a:lnTo>
                  <a:pt x="98" y="564"/>
                </a:lnTo>
                <a:lnTo>
                  <a:pt x="98" y="557"/>
                </a:lnTo>
                <a:lnTo>
                  <a:pt x="106" y="550"/>
                </a:lnTo>
                <a:lnTo>
                  <a:pt x="113" y="536"/>
                </a:lnTo>
                <a:lnTo>
                  <a:pt x="120" y="522"/>
                </a:lnTo>
                <a:lnTo>
                  <a:pt x="127" y="508"/>
                </a:lnTo>
                <a:lnTo>
                  <a:pt x="134" y="501"/>
                </a:lnTo>
                <a:lnTo>
                  <a:pt x="141" y="487"/>
                </a:lnTo>
                <a:lnTo>
                  <a:pt x="148" y="472"/>
                </a:lnTo>
                <a:lnTo>
                  <a:pt x="155" y="458"/>
                </a:lnTo>
                <a:lnTo>
                  <a:pt x="155" y="444"/>
                </a:lnTo>
                <a:lnTo>
                  <a:pt x="155" y="437"/>
                </a:lnTo>
                <a:lnTo>
                  <a:pt x="162" y="437"/>
                </a:lnTo>
                <a:lnTo>
                  <a:pt x="169" y="430"/>
                </a:lnTo>
                <a:lnTo>
                  <a:pt x="176" y="430"/>
                </a:lnTo>
                <a:lnTo>
                  <a:pt x="176" y="430"/>
                </a:lnTo>
                <a:lnTo>
                  <a:pt x="176" y="423"/>
                </a:lnTo>
                <a:lnTo>
                  <a:pt x="176" y="423"/>
                </a:lnTo>
                <a:lnTo>
                  <a:pt x="183" y="423"/>
                </a:lnTo>
                <a:lnTo>
                  <a:pt x="176" y="416"/>
                </a:lnTo>
                <a:lnTo>
                  <a:pt x="176" y="409"/>
                </a:lnTo>
                <a:lnTo>
                  <a:pt x="176" y="409"/>
                </a:lnTo>
                <a:lnTo>
                  <a:pt x="176" y="402"/>
                </a:lnTo>
                <a:lnTo>
                  <a:pt x="176" y="395"/>
                </a:lnTo>
                <a:lnTo>
                  <a:pt x="176" y="388"/>
                </a:lnTo>
                <a:lnTo>
                  <a:pt x="176" y="388"/>
                </a:lnTo>
                <a:lnTo>
                  <a:pt x="169" y="381"/>
                </a:lnTo>
                <a:lnTo>
                  <a:pt x="169" y="381"/>
                </a:lnTo>
                <a:lnTo>
                  <a:pt x="162" y="374"/>
                </a:lnTo>
                <a:lnTo>
                  <a:pt x="162" y="374"/>
                </a:lnTo>
                <a:lnTo>
                  <a:pt x="155" y="367"/>
                </a:lnTo>
                <a:lnTo>
                  <a:pt x="148" y="367"/>
                </a:lnTo>
                <a:lnTo>
                  <a:pt x="141" y="352"/>
                </a:lnTo>
                <a:lnTo>
                  <a:pt x="141" y="360"/>
                </a:lnTo>
                <a:lnTo>
                  <a:pt x="134" y="360"/>
                </a:lnTo>
                <a:lnTo>
                  <a:pt x="134" y="352"/>
                </a:lnTo>
                <a:lnTo>
                  <a:pt x="134" y="352"/>
                </a:lnTo>
                <a:lnTo>
                  <a:pt x="127" y="352"/>
                </a:lnTo>
                <a:lnTo>
                  <a:pt x="127" y="352"/>
                </a:lnTo>
                <a:lnTo>
                  <a:pt x="120" y="345"/>
                </a:lnTo>
                <a:lnTo>
                  <a:pt x="120" y="331"/>
                </a:lnTo>
                <a:lnTo>
                  <a:pt x="113" y="317"/>
                </a:lnTo>
                <a:lnTo>
                  <a:pt x="113" y="310"/>
                </a:lnTo>
                <a:lnTo>
                  <a:pt x="120" y="296"/>
                </a:lnTo>
                <a:lnTo>
                  <a:pt x="120" y="296"/>
                </a:lnTo>
                <a:lnTo>
                  <a:pt x="120" y="282"/>
                </a:lnTo>
                <a:lnTo>
                  <a:pt x="113" y="275"/>
                </a:lnTo>
                <a:lnTo>
                  <a:pt x="106" y="268"/>
                </a:lnTo>
                <a:lnTo>
                  <a:pt x="106" y="261"/>
                </a:lnTo>
                <a:lnTo>
                  <a:pt x="98" y="254"/>
                </a:lnTo>
                <a:lnTo>
                  <a:pt x="98" y="247"/>
                </a:lnTo>
                <a:lnTo>
                  <a:pt x="106" y="240"/>
                </a:lnTo>
                <a:lnTo>
                  <a:pt x="98" y="233"/>
                </a:lnTo>
                <a:lnTo>
                  <a:pt x="98" y="225"/>
                </a:lnTo>
                <a:lnTo>
                  <a:pt x="98" y="218"/>
                </a:lnTo>
                <a:lnTo>
                  <a:pt x="91" y="204"/>
                </a:lnTo>
                <a:lnTo>
                  <a:pt x="91" y="197"/>
                </a:lnTo>
                <a:lnTo>
                  <a:pt x="98" y="190"/>
                </a:lnTo>
                <a:lnTo>
                  <a:pt x="91" y="190"/>
                </a:lnTo>
                <a:lnTo>
                  <a:pt x="91" y="176"/>
                </a:lnTo>
                <a:lnTo>
                  <a:pt x="84" y="169"/>
                </a:lnTo>
                <a:lnTo>
                  <a:pt x="77" y="155"/>
                </a:lnTo>
                <a:lnTo>
                  <a:pt x="63" y="148"/>
                </a:lnTo>
                <a:lnTo>
                  <a:pt x="42" y="148"/>
                </a:lnTo>
                <a:lnTo>
                  <a:pt x="35" y="141"/>
                </a:lnTo>
                <a:lnTo>
                  <a:pt x="28" y="134"/>
                </a:lnTo>
                <a:lnTo>
                  <a:pt x="14" y="120"/>
                </a:lnTo>
                <a:lnTo>
                  <a:pt x="7" y="113"/>
                </a:lnTo>
                <a:lnTo>
                  <a:pt x="7" y="113"/>
                </a:lnTo>
                <a:lnTo>
                  <a:pt x="0" y="105"/>
                </a:lnTo>
                <a:lnTo>
                  <a:pt x="14" y="105"/>
                </a:lnTo>
                <a:lnTo>
                  <a:pt x="21" y="84"/>
                </a:lnTo>
                <a:lnTo>
                  <a:pt x="35" y="91"/>
                </a:lnTo>
                <a:lnTo>
                  <a:pt x="42" y="105"/>
                </a:lnTo>
                <a:lnTo>
                  <a:pt x="56" y="120"/>
                </a:lnTo>
                <a:lnTo>
                  <a:pt x="63" y="127"/>
                </a:lnTo>
                <a:lnTo>
                  <a:pt x="77" y="134"/>
                </a:lnTo>
                <a:lnTo>
                  <a:pt x="84" y="127"/>
                </a:lnTo>
                <a:lnTo>
                  <a:pt x="98" y="113"/>
                </a:lnTo>
                <a:lnTo>
                  <a:pt x="113" y="120"/>
                </a:lnTo>
                <a:lnTo>
                  <a:pt x="127" y="120"/>
                </a:lnTo>
                <a:lnTo>
                  <a:pt x="134" y="105"/>
                </a:lnTo>
                <a:lnTo>
                  <a:pt x="148" y="91"/>
                </a:lnTo>
                <a:lnTo>
                  <a:pt x="141" y="70"/>
                </a:lnTo>
                <a:lnTo>
                  <a:pt x="141" y="35"/>
                </a:lnTo>
                <a:lnTo>
                  <a:pt x="148" y="21"/>
                </a:lnTo>
                <a:lnTo>
                  <a:pt x="162" y="14"/>
                </a:lnTo>
                <a:lnTo>
                  <a:pt x="169" y="14"/>
                </a:lnTo>
                <a:lnTo>
                  <a:pt x="176" y="7"/>
                </a:lnTo>
                <a:lnTo>
                  <a:pt x="183" y="0"/>
                </a:lnTo>
                <a:lnTo>
                  <a:pt x="197" y="0"/>
                </a:lnTo>
                <a:lnTo>
                  <a:pt x="211" y="14"/>
                </a:lnTo>
                <a:lnTo>
                  <a:pt x="218" y="14"/>
                </a:lnTo>
                <a:lnTo>
                  <a:pt x="226" y="21"/>
                </a:lnTo>
                <a:lnTo>
                  <a:pt x="233" y="42"/>
                </a:lnTo>
                <a:lnTo>
                  <a:pt x="226" y="56"/>
                </a:lnTo>
                <a:lnTo>
                  <a:pt x="233" y="70"/>
                </a:lnTo>
                <a:close/>
              </a:path>
            </a:pathLst>
          </a:custGeom>
          <a:solidFill>
            <a:srgbClr val="9bcfc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6" name=""/>
          <p:cNvGraphicFramePr/>
          <p:nvPr/>
        </p:nvGraphicFramePr>
        <p:xfrm>
          <a:off x="8304120" y="1995480"/>
          <a:ext cx="990720" cy="9144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8304120" y="199548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8" name=""/>
          <p:cNvSpPr/>
          <p:nvPr/>
        </p:nvSpPr>
        <p:spPr>
          <a:xfrm>
            <a:off x="7589880" y="3994200"/>
            <a:ext cx="555480" cy="323640"/>
          </a:xfrm>
          <a:custGeom>
            <a:avLst/>
            <a:gdLst/>
            <a:ahLst/>
            <a:rect l="l" t="t" r="r" b="b"/>
            <a:pathLst>
              <a:path w="311" h="204">
                <a:moveTo>
                  <a:pt x="240" y="197"/>
                </a:moveTo>
                <a:lnTo>
                  <a:pt x="247" y="183"/>
                </a:lnTo>
                <a:lnTo>
                  <a:pt x="261" y="183"/>
                </a:lnTo>
                <a:lnTo>
                  <a:pt x="283" y="155"/>
                </a:lnTo>
                <a:lnTo>
                  <a:pt x="283" y="141"/>
                </a:lnTo>
                <a:lnTo>
                  <a:pt x="297" y="119"/>
                </a:lnTo>
                <a:lnTo>
                  <a:pt x="311" y="119"/>
                </a:lnTo>
                <a:lnTo>
                  <a:pt x="304" y="105"/>
                </a:lnTo>
                <a:lnTo>
                  <a:pt x="297" y="91"/>
                </a:lnTo>
                <a:lnTo>
                  <a:pt x="290" y="84"/>
                </a:lnTo>
                <a:lnTo>
                  <a:pt x="283" y="91"/>
                </a:lnTo>
                <a:lnTo>
                  <a:pt x="276" y="84"/>
                </a:lnTo>
                <a:lnTo>
                  <a:pt x="276" y="77"/>
                </a:lnTo>
                <a:lnTo>
                  <a:pt x="276" y="70"/>
                </a:lnTo>
                <a:lnTo>
                  <a:pt x="268" y="63"/>
                </a:lnTo>
                <a:lnTo>
                  <a:pt x="254" y="63"/>
                </a:lnTo>
                <a:lnTo>
                  <a:pt x="247" y="63"/>
                </a:lnTo>
                <a:lnTo>
                  <a:pt x="240" y="63"/>
                </a:lnTo>
                <a:lnTo>
                  <a:pt x="233" y="56"/>
                </a:lnTo>
                <a:lnTo>
                  <a:pt x="233" y="63"/>
                </a:lnTo>
                <a:lnTo>
                  <a:pt x="233" y="70"/>
                </a:lnTo>
                <a:lnTo>
                  <a:pt x="226" y="77"/>
                </a:lnTo>
                <a:lnTo>
                  <a:pt x="219" y="77"/>
                </a:lnTo>
                <a:lnTo>
                  <a:pt x="212" y="63"/>
                </a:lnTo>
                <a:lnTo>
                  <a:pt x="205" y="56"/>
                </a:lnTo>
                <a:lnTo>
                  <a:pt x="205" y="56"/>
                </a:lnTo>
                <a:lnTo>
                  <a:pt x="205" y="49"/>
                </a:lnTo>
                <a:lnTo>
                  <a:pt x="205" y="42"/>
                </a:lnTo>
                <a:lnTo>
                  <a:pt x="205" y="42"/>
                </a:lnTo>
                <a:lnTo>
                  <a:pt x="198" y="42"/>
                </a:lnTo>
                <a:lnTo>
                  <a:pt x="191" y="28"/>
                </a:lnTo>
                <a:lnTo>
                  <a:pt x="177" y="28"/>
                </a:lnTo>
                <a:lnTo>
                  <a:pt x="170" y="28"/>
                </a:lnTo>
                <a:lnTo>
                  <a:pt x="163" y="28"/>
                </a:lnTo>
                <a:lnTo>
                  <a:pt x="156" y="21"/>
                </a:lnTo>
                <a:lnTo>
                  <a:pt x="148" y="14"/>
                </a:lnTo>
                <a:lnTo>
                  <a:pt x="141" y="21"/>
                </a:lnTo>
                <a:lnTo>
                  <a:pt x="134" y="28"/>
                </a:lnTo>
                <a:lnTo>
                  <a:pt x="134" y="21"/>
                </a:lnTo>
                <a:lnTo>
                  <a:pt x="134" y="21"/>
                </a:lnTo>
                <a:lnTo>
                  <a:pt x="127" y="21"/>
                </a:lnTo>
                <a:lnTo>
                  <a:pt x="120" y="14"/>
                </a:lnTo>
                <a:lnTo>
                  <a:pt x="113" y="7"/>
                </a:lnTo>
                <a:lnTo>
                  <a:pt x="106" y="0"/>
                </a:lnTo>
                <a:lnTo>
                  <a:pt x="106" y="14"/>
                </a:lnTo>
                <a:lnTo>
                  <a:pt x="99" y="21"/>
                </a:lnTo>
                <a:lnTo>
                  <a:pt x="92" y="28"/>
                </a:lnTo>
                <a:lnTo>
                  <a:pt x="78" y="35"/>
                </a:lnTo>
                <a:lnTo>
                  <a:pt x="71" y="35"/>
                </a:lnTo>
                <a:lnTo>
                  <a:pt x="64" y="49"/>
                </a:lnTo>
                <a:lnTo>
                  <a:pt x="50" y="56"/>
                </a:lnTo>
                <a:lnTo>
                  <a:pt x="43" y="56"/>
                </a:lnTo>
                <a:lnTo>
                  <a:pt x="36" y="56"/>
                </a:lnTo>
                <a:lnTo>
                  <a:pt x="29" y="63"/>
                </a:lnTo>
                <a:lnTo>
                  <a:pt x="21" y="63"/>
                </a:lnTo>
                <a:lnTo>
                  <a:pt x="14" y="70"/>
                </a:lnTo>
                <a:lnTo>
                  <a:pt x="14" y="77"/>
                </a:lnTo>
                <a:lnTo>
                  <a:pt x="14" y="77"/>
                </a:lnTo>
                <a:lnTo>
                  <a:pt x="7" y="70"/>
                </a:lnTo>
                <a:lnTo>
                  <a:pt x="0" y="63"/>
                </a:lnTo>
                <a:lnTo>
                  <a:pt x="0" y="63"/>
                </a:lnTo>
                <a:lnTo>
                  <a:pt x="0" y="77"/>
                </a:lnTo>
                <a:lnTo>
                  <a:pt x="7" y="84"/>
                </a:lnTo>
                <a:lnTo>
                  <a:pt x="14" y="91"/>
                </a:lnTo>
                <a:lnTo>
                  <a:pt x="14" y="105"/>
                </a:lnTo>
                <a:lnTo>
                  <a:pt x="14" y="119"/>
                </a:lnTo>
                <a:lnTo>
                  <a:pt x="21" y="134"/>
                </a:lnTo>
                <a:lnTo>
                  <a:pt x="50" y="155"/>
                </a:lnTo>
                <a:lnTo>
                  <a:pt x="57" y="169"/>
                </a:lnTo>
                <a:lnTo>
                  <a:pt x="64" y="176"/>
                </a:lnTo>
                <a:lnTo>
                  <a:pt x="78" y="190"/>
                </a:lnTo>
                <a:lnTo>
                  <a:pt x="85" y="197"/>
                </a:lnTo>
                <a:lnTo>
                  <a:pt x="99" y="197"/>
                </a:lnTo>
                <a:lnTo>
                  <a:pt x="99" y="204"/>
                </a:lnTo>
                <a:lnTo>
                  <a:pt x="113" y="204"/>
                </a:lnTo>
                <a:lnTo>
                  <a:pt x="120" y="204"/>
                </a:lnTo>
                <a:lnTo>
                  <a:pt x="127" y="204"/>
                </a:lnTo>
                <a:lnTo>
                  <a:pt x="141" y="197"/>
                </a:lnTo>
                <a:lnTo>
                  <a:pt x="141" y="183"/>
                </a:lnTo>
                <a:lnTo>
                  <a:pt x="148" y="176"/>
                </a:lnTo>
                <a:lnTo>
                  <a:pt x="163" y="176"/>
                </a:lnTo>
                <a:lnTo>
                  <a:pt x="177" y="176"/>
                </a:lnTo>
                <a:lnTo>
                  <a:pt x="184" y="183"/>
                </a:lnTo>
                <a:lnTo>
                  <a:pt x="198" y="197"/>
                </a:lnTo>
                <a:lnTo>
                  <a:pt x="212" y="190"/>
                </a:lnTo>
                <a:lnTo>
                  <a:pt x="233" y="190"/>
                </a:lnTo>
                <a:lnTo>
                  <a:pt x="240" y="197"/>
                </a:lnTo>
                <a:close/>
              </a:path>
            </a:pathLst>
          </a:custGeom>
          <a:solidFill>
            <a:srgbClr val="b3fff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9" name=""/>
          <p:cNvGraphicFramePr/>
          <p:nvPr/>
        </p:nvGraphicFramePr>
        <p:xfrm>
          <a:off x="6964200" y="3075120"/>
          <a:ext cx="990720" cy="9144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290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964200" y="307512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1" name=""/>
          <p:cNvSpPr/>
          <p:nvPr/>
        </p:nvSpPr>
        <p:spPr>
          <a:xfrm>
            <a:off x="7705800" y="4541760"/>
            <a:ext cx="263520" cy="190440"/>
          </a:xfrm>
          <a:custGeom>
            <a:avLst/>
            <a:gdLst/>
            <a:ahLst/>
            <a:rect l="l" t="t" r="r" b="b"/>
            <a:pathLst>
              <a:path w="148" h="120">
                <a:moveTo>
                  <a:pt x="148" y="14"/>
                </a:moveTo>
                <a:lnTo>
                  <a:pt x="148" y="7"/>
                </a:lnTo>
                <a:lnTo>
                  <a:pt x="141" y="0"/>
                </a:lnTo>
                <a:lnTo>
                  <a:pt x="134" y="0"/>
                </a:lnTo>
                <a:lnTo>
                  <a:pt x="127" y="7"/>
                </a:lnTo>
                <a:lnTo>
                  <a:pt x="127" y="7"/>
                </a:lnTo>
                <a:lnTo>
                  <a:pt x="127" y="14"/>
                </a:lnTo>
                <a:lnTo>
                  <a:pt x="127" y="14"/>
                </a:lnTo>
                <a:lnTo>
                  <a:pt x="120" y="14"/>
                </a:lnTo>
                <a:lnTo>
                  <a:pt x="113" y="14"/>
                </a:lnTo>
                <a:lnTo>
                  <a:pt x="106" y="14"/>
                </a:lnTo>
                <a:lnTo>
                  <a:pt x="99" y="22"/>
                </a:lnTo>
                <a:lnTo>
                  <a:pt x="99" y="22"/>
                </a:lnTo>
                <a:lnTo>
                  <a:pt x="92" y="22"/>
                </a:lnTo>
                <a:lnTo>
                  <a:pt x="84" y="14"/>
                </a:lnTo>
                <a:lnTo>
                  <a:pt x="77" y="22"/>
                </a:lnTo>
                <a:lnTo>
                  <a:pt x="70" y="22"/>
                </a:lnTo>
                <a:lnTo>
                  <a:pt x="63" y="29"/>
                </a:lnTo>
                <a:lnTo>
                  <a:pt x="63" y="29"/>
                </a:lnTo>
                <a:lnTo>
                  <a:pt x="56" y="36"/>
                </a:lnTo>
                <a:lnTo>
                  <a:pt x="56" y="36"/>
                </a:lnTo>
                <a:lnTo>
                  <a:pt x="49" y="36"/>
                </a:lnTo>
                <a:lnTo>
                  <a:pt x="42" y="36"/>
                </a:lnTo>
                <a:lnTo>
                  <a:pt x="28" y="36"/>
                </a:lnTo>
                <a:lnTo>
                  <a:pt x="14" y="36"/>
                </a:lnTo>
                <a:lnTo>
                  <a:pt x="7" y="36"/>
                </a:lnTo>
                <a:lnTo>
                  <a:pt x="0" y="43"/>
                </a:lnTo>
                <a:lnTo>
                  <a:pt x="0" y="50"/>
                </a:lnTo>
                <a:lnTo>
                  <a:pt x="0" y="57"/>
                </a:lnTo>
                <a:lnTo>
                  <a:pt x="0" y="57"/>
                </a:lnTo>
                <a:lnTo>
                  <a:pt x="7" y="57"/>
                </a:lnTo>
                <a:lnTo>
                  <a:pt x="7" y="57"/>
                </a:lnTo>
                <a:lnTo>
                  <a:pt x="7" y="64"/>
                </a:lnTo>
                <a:lnTo>
                  <a:pt x="0" y="71"/>
                </a:lnTo>
                <a:lnTo>
                  <a:pt x="7" y="78"/>
                </a:lnTo>
                <a:lnTo>
                  <a:pt x="7" y="78"/>
                </a:lnTo>
                <a:lnTo>
                  <a:pt x="7" y="85"/>
                </a:lnTo>
                <a:lnTo>
                  <a:pt x="7" y="92"/>
                </a:lnTo>
                <a:lnTo>
                  <a:pt x="14" y="92"/>
                </a:lnTo>
                <a:lnTo>
                  <a:pt x="14" y="92"/>
                </a:lnTo>
                <a:lnTo>
                  <a:pt x="21" y="99"/>
                </a:lnTo>
                <a:lnTo>
                  <a:pt x="21" y="99"/>
                </a:lnTo>
                <a:lnTo>
                  <a:pt x="21" y="106"/>
                </a:lnTo>
                <a:lnTo>
                  <a:pt x="21" y="106"/>
                </a:lnTo>
                <a:lnTo>
                  <a:pt x="21" y="113"/>
                </a:lnTo>
                <a:lnTo>
                  <a:pt x="14" y="113"/>
                </a:lnTo>
                <a:lnTo>
                  <a:pt x="7" y="113"/>
                </a:lnTo>
                <a:lnTo>
                  <a:pt x="7" y="113"/>
                </a:lnTo>
                <a:lnTo>
                  <a:pt x="7" y="113"/>
                </a:lnTo>
                <a:lnTo>
                  <a:pt x="7" y="120"/>
                </a:lnTo>
                <a:lnTo>
                  <a:pt x="14" y="120"/>
                </a:lnTo>
                <a:lnTo>
                  <a:pt x="21" y="120"/>
                </a:lnTo>
                <a:lnTo>
                  <a:pt x="28" y="120"/>
                </a:lnTo>
                <a:lnTo>
                  <a:pt x="42" y="113"/>
                </a:lnTo>
                <a:lnTo>
                  <a:pt x="49" y="106"/>
                </a:lnTo>
                <a:lnTo>
                  <a:pt x="63" y="113"/>
                </a:lnTo>
                <a:lnTo>
                  <a:pt x="70" y="113"/>
                </a:lnTo>
                <a:lnTo>
                  <a:pt x="77" y="113"/>
                </a:lnTo>
                <a:lnTo>
                  <a:pt x="92" y="113"/>
                </a:lnTo>
                <a:lnTo>
                  <a:pt x="84" y="106"/>
                </a:lnTo>
                <a:lnTo>
                  <a:pt x="92" y="92"/>
                </a:lnTo>
                <a:lnTo>
                  <a:pt x="84" y="85"/>
                </a:lnTo>
                <a:lnTo>
                  <a:pt x="99" y="78"/>
                </a:lnTo>
                <a:lnTo>
                  <a:pt x="99" y="50"/>
                </a:lnTo>
                <a:lnTo>
                  <a:pt x="120" y="43"/>
                </a:lnTo>
                <a:lnTo>
                  <a:pt x="127" y="36"/>
                </a:lnTo>
                <a:lnTo>
                  <a:pt x="141" y="29"/>
                </a:lnTo>
                <a:lnTo>
                  <a:pt x="141" y="14"/>
                </a:lnTo>
                <a:lnTo>
                  <a:pt x="148" y="14"/>
                </a:lnTo>
                <a:close/>
              </a:path>
            </a:pathLst>
          </a:custGeom>
          <a:solidFill>
            <a:srgbClr val="ffbf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7081920" y="4219560"/>
            <a:ext cx="193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7078320" y="4062240"/>
            <a:ext cx="20196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Swi.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7351560" y="4273560"/>
            <a:ext cx="692280" cy="325440"/>
          </a:xfrm>
          <a:custGeom>
            <a:avLst/>
            <a:gdLst/>
            <a:ahLst/>
            <a:rect l="l" t="t" r="r" b="b"/>
            <a:pathLst>
              <a:path w="388" h="205">
                <a:moveTo>
                  <a:pt x="219" y="21"/>
                </a:moveTo>
                <a:lnTo>
                  <a:pt x="219" y="28"/>
                </a:lnTo>
                <a:lnTo>
                  <a:pt x="212" y="28"/>
                </a:lnTo>
                <a:lnTo>
                  <a:pt x="205" y="35"/>
                </a:lnTo>
                <a:lnTo>
                  <a:pt x="198" y="42"/>
                </a:lnTo>
                <a:lnTo>
                  <a:pt x="191" y="49"/>
                </a:lnTo>
                <a:lnTo>
                  <a:pt x="177" y="56"/>
                </a:lnTo>
                <a:lnTo>
                  <a:pt x="170" y="71"/>
                </a:lnTo>
                <a:lnTo>
                  <a:pt x="170" y="85"/>
                </a:lnTo>
                <a:lnTo>
                  <a:pt x="177" y="106"/>
                </a:lnTo>
                <a:lnTo>
                  <a:pt x="177" y="113"/>
                </a:lnTo>
                <a:lnTo>
                  <a:pt x="170" y="113"/>
                </a:lnTo>
                <a:lnTo>
                  <a:pt x="163" y="106"/>
                </a:lnTo>
                <a:lnTo>
                  <a:pt x="148" y="106"/>
                </a:lnTo>
                <a:lnTo>
                  <a:pt x="141" y="99"/>
                </a:lnTo>
                <a:lnTo>
                  <a:pt x="134" y="106"/>
                </a:lnTo>
                <a:lnTo>
                  <a:pt x="127" y="106"/>
                </a:lnTo>
                <a:lnTo>
                  <a:pt x="113" y="106"/>
                </a:lnTo>
                <a:lnTo>
                  <a:pt x="106" y="106"/>
                </a:lnTo>
                <a:lnTo>
                  <a:pt x="99" y="113"/>
                </a:lnTo>
                <a:lnTo>
                  <a:pt x="85" y="120"/>
                </a:lnTo>
                <a:lnTo>
                  <a:pt x="78" y="120"/>
                </a:lnTo>
                <a:lnTo>
                  <a:pt x="64" y="113"/>
                </a:lnTo>
                <a:lnTo>
                  <a:pt x="50" y="113"/>
                </a:lnTo>
                <a:lnTo>
                  <a:pt x="43" y="113"/>
                </a:lnTo>
                <a:lnTo>
                  <a:pt x="43" y="120"/>
                </a:lnTo>
                <a:lnTo>
                  <a:pt x="36" y="127"/>
                </a:lnTo>
                <a:lnTo>
                  <a:pt x="28" y="120"/>
                </a:lnTo>
                <a:lnTo>
                  <a:pt x="21" y="113"/>
                </a:lnTo>
                <a:lnTo>
                  <a:pt x="14" y="106"/>
                </a:lnTo>
                <a:lnTo>
                  <a:pt x="7" y="106"/>
                </a:lnTo>
                <a:lnTo>
                  <a:pt x="0" y="113"/>
                </a:lnTo>
                <a:lnTo>
                  <a:pt x="7" y="120"/>
                </a:lnTo>
                <a:lnTo>
                  <a:pt x="0" y="127"/>
                </a:lnTo>
                <a:lnTo>
                  <a:pt x="0" y="134"/>
                </a:lnTo>
                <a:lnTo>
                  <a:pt x="7" y="148"/>
                </a:lnTo>
                <a:lnTo>
                  <a:pt x="7" y="155"/>
                </a:lnTo>
                <a:lnTo>
                  <a:pt x="21" y="162"/>
                </a:lnTo>
                <a:lnTo>
                  <a:pt x="28" y="162"/>
                </a:lnTo>
                <a:lnTo>
                  <a:pt x="36" y="155"/>
                </a:lnTo>
                <a:lnTo>
                  <a:pt x="43" y="162"/>
                </a:lnTo>
                <a:lnTo>
                  <a:pt x="43" y="162"/>
                </a:lnTo>
                <a:lnTo>
                  <a:pt x="50" y="169"/>
                </a:lnTo>
                <a:lnTo>
                  <a:pt x="57" y="169"/>
                </a:lnTo>
                <a:lnTo>
                  <a:pt x="57" y="169"/>
                </a:lnTo>
                <a:lnTo>
                  <a:pt x="71" y="169"/>
                </a:lnTo>
                <a:lnTo>
                  <a:pt x="78" y="162"/>
                </a:lnTo>
                <a:lnTo>
                  <a:pt x="92" y="155"/>
                </a:lnTo>
                <a:lnTo>
                  <a:pt x="113" y="155"/>
                </a:lnTo>
                <a:lnTo>
                  <a:pt x="120" y="155"/>
                </a:lnTo>
                <a:lnTo>
                  <a:pt x="127" y="155"/>
                </a:lnTo>
                <a:lnTo>
                  <a:pt x="127" y="155"/>
                </a:lnTo>
                <a:lnTo>
                  <a:pt x="134" y="155"/>
                </a:lnTo>
                <a:lnTo>
                  <a:pt x="134" y="162"/>
                </a:lnTo>
                <a:lnTo>
                  <a:pt x="134" y="169"/>
                </a:lnTo>
                <a:lnTo>
                  <a:pt x="134" y="176"/>
                </a:lnTo>
                <a:lnTo>
                  <a:pt x="141" y="176"/>
                </a:lnTo>
                <a:lnTo>
                  <a:pt x="148" y="183"/>
                </a:lnTo>
                <a:lnTo>
                  <a:pt x="148" y="183"/>
                </a:lnTo>
                <a:lnTo>
                  <a:pt x="163" y="191"/>
                </a:lnTo>
                <a:lnTo>
                  <a:pt x="170" y="191"/>
                </a:lnTo>
                <a:lnTo>
                  <a:pt x="177" y="198"/>
                </a:lnTo>
                <a:lnTo>
                  <a:pt x="191" y="198"/>
                </a:lnTo>
                <a:lnTo>
                  <a:pt x="198" y="198"/>
                </a:lnTo>
                <a:lnTo>
                  <a:pt x="205" y="205"/>
                </a:lnTo>
                <a:lnTo>
                  <a:pt x="212" y="205"/>
                </a:lnTo>
                <a:lnTo>
                  <a:pt x="226" y="205"/>
                </a:lnTo>
                <a:lnTo>
                  <a:pt x="240" y="205"/>
                </a:lnTo>
                <a:lnTo>
                  <a:pt x="247" y="205"/>
                </a:lnTo>
                <a:lnTo>
                  <a:pt x="254" y="205"/>
                </a:lnTo>
                <a:lnTo>
                  <a:pt x="254" y="205"/>
                </a:lnTo>
                <a:lnTo>
                  <a:pt x="261" y="198"/>
                </a:lnTo>
                <a:lnTo>
                  <a:pt x="261" y="198"/>
                </a:lnTo>
                <a:lnTo>
                  <a:pt x="268" y="191"/>
                </a:lnTo>
                <a:lnTo>
                  <a:pt x="275" y="191"/>
                </a:lnTo>
                <a:lnTo>
                  <a:pt x="282" y="183"/>
                </a:lnTo>
                <a:lnTo>
                  <a:pt x="290" y="191"/>
                </a:lnTo>
                <a:lnTo>
                  <a:pt x="297" y="191"/>
                </a:lnTo>
                <a:lnTo>
                  <a:pt x="297" y="191"/>
                </a:lnTo>
                <a:lnTo>
                  <a:pt x="304" y="183"/>
                </a:lnTo>
                <a:lnTo>
                  <a:pt x="311" y="183"/>
                </a:lnTo>
                <a:lnTo>
                  <a:pt x="318" y="183"/>
                </a:lnTo>
                <a:lnTo>
                  <a:pt x="325" y="183"/>
                </a:lnTo>
                <a:lnTo>
                  <a:pt x="325" y="183"/>
                </a:lnTo>
                <a:lnTo>
                  <a:pt x="325" y="176"/>
                </a:lnTo>
                <a:lnTo>
                  <a:pt x="325" y="176"/>
                </a:lnTo>
                <a:lnTo>
                  <a:pt x="332" y="169"/>
                </a:lnTo>
                <a:lnTo>
                  <a:pt x="332" y="169"/>
                </a:lnTo>
                <a:lnTo>
                  <a:pt x="346" y="162"/>
                </a:lnTo>
                <a:lnTo>
                  <a:pt x="353" y="155"/>
                </a:lnTo>
                <a:lnTo>
                  <a:pt x="353" y="148"/>
                </a:lnTo>
                <a:lnTo>
                  <a:pt x="353" y="134"/>
                </a:lnTo>
                <a:lnTo>
                  <a:pt x="353" y="134"/>
                </a:lnTo>
                <a:lnTo>
                  <a:pt x="360" y="120"/>
                </a:lnTo>
                <a:lnTo>
                  <a:pt x="353" y="113"/>
                </a:lnTo>
                <a:lnTo>
                  <a:pt x="360" y="99"/>
                </a:lnTo>
                <a:lnTo>
                  <a:pt x="367" y="99"/>
                </a:lnTo>
                <a:lnTo>
                  <a:pt x="381" y="99"/>
                </a:lnTo>
                <a:lnTo>
                  <a:pt x="388" y="92"/>
                </a:lnTo>
                <a:lnTo>
                  <a:pt x="381" y="78"/>
                </a:lnTo>
                <a:lnTo>
                  <a:pt x="381" y="71"/>
                </a:lnTo>
                <a:lnTo>
                  <a:pt x="381" y="71"/>
                </a:lnTo>
                <a:lnTo>
                  <a:pt x="374" y="56"/>
                </a:lnTo>
                <a:lnTo>
                  <a:pt x="374" y="35"/>
                </a:lnTo>
                <a:lnTo>
                  <a:pt x="374" y="21"/>
                </a:lnTo>
                <a:lnTo>
                  <a:pt x="367" y="14"/>
                </a:lnTo>
                <a:lnTo>
                  <a:pt x="346" y="14"/>
                </a:lnTo>
                <a:lnTo>
                  <a:pt x="332" y="21"/>
                </a:lnTo>
                <a:lnTo>
                  <a:pt x="318" y="7"/>
                </a:lnTo>
                <a:lnTo>
                  <a:pt x="311" y="0"/>
                </a:lnTo>
                <a:lnTo>
                  <a:pt x="297" y="0"/>
                </a:lnTo>
                <a:lnTo>
                  <a:pt x="282" y="0"/>
                </a:lnTo>
                <a:lnTo>
                  <a:pt x="275" y="7"/>
                </a:lnTo>
                <a:lnTo>
                  <a:pt x="275" y="21"/>
                </a:lnTo>
                <a:lnTo>
                  <a:pt x="261" y="28"/>
                </a:lnTo>
                <a:lnTo>
                  <a:pt x="254" y="28"/>
                </a:lnTo>
                <a:lnTo>
                  <a:pt x="247" y="28"/>
                </a:lnTo>
                <a:lnTo>
                  <a:pt x="233" y="28"/>
                </a:lnTo>
                <a:lnTo>
                  <a:pt x="233" y="21"/>
                </a:lnTo>
                <a:lnTo>
                  <a:pt x="219" y="21"/>
                </a:lnTo>
                <a:close/>
              </a:path>
            </a:pathLst>
          </a:custGeom>
          <a:solidFill>
            <a:srgbClr val="dd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5" name=""/>
          <p:cNvGraphicFramePr/>
          <p:nvPr/>
        </p:nvGraphicFramePr>
        <p:xfrm>
          <a:off x="7581960" y="4113360"/>
          <a:ext cx="790560" cy="90468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296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7581960" y="4113360"/>
                    <a:ext cx="790560" cy="90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7" name=""/>
          <p:cNvSpPr/>
          <p:nvPr/>
        </p:nvSpPr>
        <p:spPr>
          <a:xfrm>
            <a:off x="7062840" y="4519440"/>
            <a:ext cx="1146240" cy="1187640"/>
          </a:xfrm>
          <a:custGeom>
            <a:avLst/>
            <a:gdLst/>
            <a:ahLst/>
            <a:rect l="l" t="t" r="r" b="b"/>
            <a:pathLst>
              <a:path w="642" h="748">
                <a:moveTo>
                  <a:pt x="367" y="127"/>
                </a:moveTo>
                <a:lnTo>
                  <a:pt x="374" y="127"/>
                </a:lnTo>
                <a:lnTo>
                  <a:pt x="381" y="127"/>
                </a:lnTo>
                <a:lnTo>
                  <a:pt x="381" y="120"/>
                </a:lnTo>
                <a:lnTo>
                  <a:pt x="381" y="120"/>
                </a:lnTo>
                <a:lnTo>
                  <a:pt x="381" y="113"/>
                </a:lnTo>
                <a:lnTo>
                  <a:pt x="381" y="113"/>
                </a:lnTo>
                <a:lnTo>
                  <a:pt x="374" y="106"/>
                </a:lnTo>
                <a:lnTo>
                  <a:pt x="374" y="106"/>
                </a:lnTo>
                <a:lnTo>
                  <a:pt x="367" y="106"/>
                </a:lnTo>
                <a:lnTo>
                  <a:pt x="367" y="99"/>
                </a:lnTo>
                <a:lnTo>
                  <a:pt x="367" y="92"/>
                </a:lnTo>
                <a:lnTo>
                  <a:pt x="367" y="92"/>
                </a:lnTo>
                <a:lnTo>
                  <a:pt x="360" y="85"/>
                </a:lnTo>
                <a:lnTo>
                  <a:pt x="367" y="78"/>
                </a:lnTo>
                <a:lnTo>
                  <a:pt x="367" y="71"/>
                </a:lnTo>
                <a:lnTo>
                  <a:pt x="367" y="71"/>
                </a:lnTo>
                <a:lnTo>
                  <a:pt x="360" y="71"/>
                </a:lnTo>
                <a:lnTo>
                  <a:pt x="360" y="71"/>
                </a:lnTo>
                <a:lnTo>
                  <a:pt x="360" y="64"/>
                </a:lnTo>
                <a:lnTo>
                  <a:pt x="360" y="57"/>
                </a:lnTo>
                <a:lnTo>
                  <a:pt x="367" y="50"/>
                </a:lnTo>
                <a:lnTo>
                  <a:pt x="374" y="50"/>
                </a:lnTo>
                <a:lnTo>
                  <a:pt x="367" y="50"/>
                </a:lnTo>
                <a:lnTo>
                  <a:pt x="360" y="43"/>
                </a:lnTo>
                <a:lnTo>
                  <a:pt x="353" y="43"/>
                </a:lnTo>
                <a:lnTo>
                  <a:pt x="339" y="43"/>
                </a:lnTo>
                <a:lnTo>
                  <a:pt x="332" y="36"/>
                </a:lnTo>
                <a:lnTo>
                  <a:pt x="325" y="36"/>
                </a:lnTo>
                <a:lnTo>
                  <a:pt x="310" y="28"/>
                </a:lnTo>
                <a:lnTo>
                  <a:pt x="310" y="28"/>
                </a:lnTo>
                <a:lnTo>
                  <a:pt x="303" y="21"/>
                </a:lnTo>
                <a:lnTo>
                  <a:pt x="296" y="21"/>
                </a:lnTo>
                <a:lnTo>
                  <a:pt x="296" y="14"/>
                </a:lnTo>
                <a:lnTo>
                  <a:pt x="296" y="7"/>
                </a:lnTo>
                <a:lnTo>
                  <a:pt x="296" y="0"/>
                </a:lnTo>
                <a:lnTo>
                  <a:pt x="289" y="0"/>
                </a:lnTo>
                <a:lnTo>
                  <a:pt x="289" y="0"/>
                </a:lnTo>
                <a:lnTo>
                  <a:pt x="282" y="0"/>
                </a:lnTo>
                <a:lnTo>
                  <a:pt x="275" y="0"/>
                </a:lnTo>
                <a:lnTo>
                  <a:pt x="254" y="0"/>
                </a:lnTo>
                <a:lnTo>
                  <a:pt x="240" y="7"/>
                </a:lnTo>
                <a:lnTo>
                  <a:pt x="233" y="14"/>
                </a:lnTo>
                <a:lnTo>
                  <a:pt x="219" y="14"/>
                </a:lnTo>
                <a:lnTo>
                  <a:pt x="219" y="14"/>
                </a:lnTo>
                <a:lnTo>
                  <a:pt x="212" y="14"/>
                </a:lnTo>
                <a:lnTo>
                  <a:pt x="205" y="7"/>
                </a:lnTo>
                <a:lnTo>
                  <a:pt x="205" y="14"/>
                </a:lnTo>
                <a:lnTo>
                  <a:pt x="205" y="21"/>
                </a:lnTo>
                <a:lnTo>
                  <a:pt x="205" y="28"/>
                </a:lnTo>
                <a:lnTo>
                  <a:pt x="198" y="28"/>
                </a:lnTo>
                <a:lnTo>
                  <a:pt x="190" y="28"/>
                </a:lnTo>
                <a:lnTo>
                  <a:pt x="183" y="36"/>
                </a:lnTo>
                <a:lnTo>
                  <a:pt x="183" y="43"/>
                </a:lnTo>
                <a:lnTo>
                  <a:pt x="190" y="50"/>
                </a:lnTo>
                <a:lnTo>
                  <a:pt x="183" y="57"/>
                </a:lnTo>
                <a:lnTo>
                  <a:pt x="169" y="50"/>
                </a:lnTo>
                <a:lnTo>
                  <a:pt x="155" y="50"/>
                </a:lnTo>
                <a:lnTo>
                  <a:pt x="148" y="43"/>
                </a:lnTo>
                <a:lnTo>
                  <a:pt x="148" y="36"/>
                </a:lnTo>
                <a:lnTo>
                  <a:pt x="141" y="50"/>
                </a:lnTo>
                <a:lnTo>
                  <a:pt x="134" y="71"/>
                </a:lnTo>
                <a:lnTo>
                  <a:pt x="127" y="78"/>
                </a:lnTo>
                <a:lnTo>
                  <a:pt x="127" y="78"/>
                </a:lnTo>
                <a:lnTo>
                  <a:pt x="120" y="78"/>
                </a:lnTo>
                <a:lnTo>
                  <a:pt x="113" y="71"/>
                </a:lnTo>
                <a:lnTo>
                  <a:pt x="106" y="57"/>
                </a:lnTo>
                <a:lnTo>
                  <a:pt x="99" y="43"/>
                </a:lnTo>
                <a:lnTo>
                  <a:pt x="99" y="36"/>
                </a:lnTo>
                <a:lnTo>
                  <a:pt x="92" y="43"/>
                </a:lnTo>
                <a:lnTo>
                  <a:pt x="85" y="50"/>
                </a:lnTo>
                <a:lnTo>
                  <a:pt x="85" y="57"/>
                </a:lnTo>
                <a:lnTo>
                  <a:pt x="78" y="64"/>
                </a:lnTo>
                <a:lnTo>
                  <a:pt x="70" y="71"/>
                </a:lnTo>
                <a:lnTo>
                  <a:pt x="63" y="71"/>
                </a:lnTo>
                <a:lnTo>
                  <a:pt x="56" y="71"/>
                </a:lnTo>
                <a:lnTo>
                  <a:pt x="49" y="71"/>
                </a:lnTo>
                <a:lnTo>
                  <a:pt x="49" y="71"/>
                </a:lnTo>
                <a:lnTo>
                  <a:pt x="35" y="71"/>
                </a:lnTo>
                <a:lnTo>
                  <a:pt x="28" y="71"/>
                </a:lnTo>
                <a:lnTo>
                  <a:pt x="21" y="71"/>
                </a:lnTo>
                <a:lnTo>
                  <a:pt x="14" y="71"/>
                </a:lnTo>
                <a:lnTo>
                  <a:pt x="14" y="71"/>
                </a:lnTo>
                <a:lnTo>
                  <a:pt x="14" y="78"/>
                </a:lnTo>
                <a:lnTo>
                  <a:pt x="14" y="85"/>
                </a:lnTo>
                <a:lnTo>
                  <a:pt x="14" y="92"/>
                </a:lnTo>
                <a:lnTo>
                  <a:pt x="14" y="99"/>
                </a:lnTo>
                <a:lnTo>
                  <a:pt x="21" y="113"/>
                </a:lnTo>
                <a:lnTo>
                  <a:pt x="21" y="120"/>
                </a:lnTo>
                <a:lnTo>
                  <a:pt x="7" y="127"/>
                </a:lnTo>
                <a:lnTo>
                  <a:pt x="7" y="134"/>
                </a:lnTo>
                <a:lnTo>
                  <a:pt x="0" y="141"/>
                </a:lnTo>
                <a:lnTo>
                  <a:pt x="0" y="148"/>
                </a:lnTo>
                <a:lnTo>
                  <a:pt x="0" y="156"/>
                </a:lnTo>
                <a:lnTo>
                  <a:pt x="7" y="156"/>
                </a:lnTo>
                <a:lnTo>
                  <a:pt x="7" y="156"/>
                </a:lnTo>
                <a:lnTo>
                  <a:pt x="7" y="163"/>
                </a:lnTo>
                <a:lnTo>
                  <a:pt x="7" y="177"/>
                </a:lnTo>
                <a:lnTo>
                  <a:pt x="7" y="184"/>
                </a:lnTo>
                <a:lnTo>
                  <a:pt x="7" y="198"/>
                </a:lnTo>
                <a:lnTo>
                  <a:pt x="14" y="205"/>
                </a:lnTo>
                <a:lnTo>
                  <a:pt x="21" y="212"/>
                </a:lnTo>
                <a:lnTo>
                  <a:pt x="28" y="212"/>
                </a:lnTo>
                <a:lnTo>
                  <a:pt x="35" y="212"/>
                </a:lnTo>
                <a:lnTo>
                  <a:pt x="42" y="226"/>
                </a:lnTo>
                <a:lnTo>
                  <a:pt x="35" y="233"/>
                </a:lnTo>
                <a:lnTo>
                  <a:pt x="35" y="240"/>
                </a:lnTo>
                <a:lnTo>
                  <a:pt x="35" y="240"/>
                </a:lnTo>
                <a:lnTo>
                  <a:pt x="42" y="247"/>
                </a:lnTo>
                <a:lnTo>
                  <a:pt x="56" y="247"/>
                </a:lnTo>
                <a:lnTo>
                  <a:pt x="63" y="240"/>
                </a:lnTo>
                <a:lnTo>
                  <a:pt x="70" y="240"/>
                </a:lnTo>
                <a:lnTo>
                  <a:pt x="70" y="233"/>
                </a:lnTo>
                <a:lnTo>
                  <a:pt x="85" y="219"/>
                </a:lnTo>
                <a:lnTo>
                  <a:pt x="85" y="212"/>
                </a:lnTo>
                <a:lnTo>
                  <a:pt x="92" y="212"/>
                </a:lnTo>
                <a:lnTo>
                  <a:pt x="99" y="205"/>
                </a:lnTo>
                <a:lnTo>
                  <a:pt x="106" y="205"/>
                </a:lnTo>
                <a:lnTo>
                  <a:pt x="113" y="205"/>
                </a:lnTo>
                <a:lnTo>
                  <a:pt x="127" y="205"/>
                </a:lnTo>
                <a:lnTo>
                  <a:pt x="134" y="212"/>
                </a:lnTo>
                <a:lnTo>
                  <a:pt x="162" y="233"/>
                </a:lnTo>
                <a:lnTo>
                  <a:pt x="176" y="247"/>
                </a:lnTo>
                <a:lnTo>
                  <a:pt x="183" y="247"/>
                </a:lnTo>
                <a:lnTo>
                  <a:pt x="183" y="261"/>
                </a:lnTo>
                <a:lnTo>
                  <a:pt x="183" y="283"/>
                </a:lnTo>
                <a:lnTo>
                  <a:pt x="190" y="304"/>
                </a:lnTo>
                <a:lnTo>
                  <a:pt x="198" y="311"/>
                </a:lnTo>
                <a:lnTo>
                  <a:pt x="198" y="325"/>
                </a:lnTo>
                <a:lnTo>
                  <a:pt x="198" y="325"/>
                </a:lnTo>
                <a:lnTo>
                  <a:pt x="212" y="346"/>
                </a:lnTo>
                <a:lnTo>
                  <a:pt x="226" y="360"/>
                </a:lnTo>
                <a:lnTo>
                  <a:pt x="226" y="374"/>
                </a:lnTo>
                <a:lnTo>
                  <a:pt x="233" y="374"/>
                </a:lnTo>
                <a:lnTo>
                  <a:pt x="240" y="374"/>
                </a:lnTo>
                <a:lnTo>
                  <a:pt x="254" y="381"/>
                </a:lnTo>
                <a:lnTo>
                  <a:pt x="261" y="395"/>
                </a:lnTo>
                <a:lnTo>
                  <a:pt x="261" y="403"/>
                </a:lnTo>
                <a:lnTo>
                  <a:pt x="275" y="410"/>
                </a:lnTo>
                <a:lnTo>
                  <a:pt x="282" y="417"/>
                </a:lnTo>
                <a:lnTo>
                  <a:pt x="289" y="438"/>
                </a:lnTo>
                <a:lnTo>
                  <a:pt x="303" y="452"/>
                </a:lnTo>
                <a:lnTo>
                  <a:pt x="317" y="466"/>
                </a:lnTo>
                <a:lnTo>
                  <a:pt x="332" y="473"/>
                </a:lnTo>
                <a:lnTo>
                  <a:pt x="339" y="473"/>
                </a:lnTo>
                <a:lnTo>
                  <a:pt x="367" y="473"/>
                </a:lnTo>
                <a:lnTo>
                  <a:pt x="367" y="473"/>
                </a:lnTo>
                <a:lnTo>
                  <a:pt x="374" y="487"/>
                </a:lnTo>
                <a:lnTo>
                  <a:pt x="381" y="494"/>
                </a:lnTo>
                <a:lnTo>
                  <a:pt x="388" y="508"/>
                </a:lnTo>
                <a:lnTo>
                  <a:pt x="409" y="515"/>
                </a:lnTo>
                <a:lnTo>
                  <a:pt x="409" y="515"/>
                </a:lnTo>
                <a:lnTo>
                  <a:pt x="409" y="530"/>
                </a:lnTo>
                <a:lnTo>
                  <a:pt x="416" y="523"/>
                </a:lnTo>
                <a:lnTo>
                  <a:pt x="423" y="523"/>
                </a:lnTo>
                <a:lnTo>
                  <a:pt x="430" y="523"/>
                </a:lnTo>
                <a:lnTo>
                  <a:pt x="437" y="530"/>
                </a:lnTo>
                <a:lnTo>
                  <a:pt x="437" y="544"/>
                </a:lnTo>
                <a:lnTo>
                  <a:pt x="437" y="551"/>
                </a:lnTo>
                <a:lnTo>
                  <a:pt x="437" y="551"/>
                </a:lnTo>
                <a:lnTo>
                  <a:pt x="444" y="558"/>
                </a:lnTo>
                <a:lnTo>
                  <a:pt x="459" y="565"/>
                </a:lnTo>
                <a:lnTo>
                  <a:pt x="459" y="572"/>
                </a:lnTo>
                <a:lnTo>
                  <a:pt x="466" y="579"/>
                </a:lnTo>
                <a:lnTo>
                  <a:pt x="473" y="572"/>
                </a:lnTo>
                <a:lnTo>
                  <a:pt x="480" y="572"/>
                </a:lnTo>
                <a:lnTo>
                  <a:pt x="480" y="572"/>
                </a:lnTo>
                <a:lnTo>
                  <a:pt x="480" y="579"/>
                </a:lnTo>
                <a:lnTo>
                  <a:pt x="487" y="586"/>
                </a:lnTo>
                <a:lnTo>
                  <a:pt x="487" y="593"/>
                </a:lnTo>
                <a:lnTo>
                  <a:pt x="487" y="607"/>
                </a:lnTo>
                <a:lnTo>
                  <a:pt x="494" y="614"/>
                </a:lnTo>
                <a:lnTo>
                  <a:pt x="501" y="628"/>
                </a:lnTo>
                <a:lnTo>
                  <a:pt x="508" y="650"/>
                </a:lnTo>
                <a:lnTo>
                  <a:pt x="508" y="657"/>
                </a:lnTo>
                <a:lnTo>
                  <a:pt x="515" y="664"/>
                </a:lnTo>
                <a:lnTo>
                  <a:pt x="515" y="671"/>
                </a:lnTo>
                <a:lnTo>
                  <a:pt x="501" y="678"/>
                </a:lnTo>
                <a:lnTo>
                  <a:pt x="494" y="685"/>
                </a:lnTo>
                <a:lnTo>
                  <a:pt x="494" y="699"/>
                </a:lnTo>
                <a:lnTo>
                  <a:pt x="487" y="713"/>
                </a:lnTo>
                <a:lnTo>
                  <a:pt x="487" y="720"/>
                </a:lnTo>
                <a:lnTo>
                  <a:pt x="487" y="741"/>
                </a:lnTo>
                <a:lnTo>
                  <a:pt x="487" y="748"/>
                </a:lnTo>
                <a:lnTo>
                  <a:pt x="487" y="741"/>
                </a:lnTo>
                <a:lnTo>
                  <a:pt x="487" y="748"/>
                </a:lnTo>
                <a:lnTo>
                  <a:pt x="494" y="748"/>
                </a:lnTo>
                <a:lnTo>
                  <a:pt x="508" y="748"/>
                </a:lnTo>
                <a:lnTo>
                  <a:pt x="508" y="741"/>
                </a:lnTo>
                <a:lnTo>
                  <a:pt x="508" y="734"/>
                </a:lnTo>
                <a:lnTo>
                  <a:pt x="515" y="720"/>
                </a:lnTo>
                <a:lnTo>
                  <a:pt x="522" y="720"/>
                </a:lnTo>
                <a:lnTo>
                  <a:pt x="529" y="713"/>
                </a:lnTo>
                <a:lnTo>
                  <a:pt x="536" y="706"/>
                </a:lnTo>
                <a:lnTo>
                  <a:pt x="536" y="699"/>
                </a:lnTo>
                <a:lnTo>
                  <a:pt x="536" y="685"/>
                </a:lnTo>
                <a:lnTo>
                  <a:pt x="536" y="678"/>
                </a:lnTo>
                <a:lnTo>
                  <a:pt x="543" y="671"/>
                </a:lnTo>
                <a:lnTo>
                  <a:pt x="550" y="664"/>
                </a:lnTo>
                <a:lnTo>
                  <a:pt x="557" y="664"/>
                </a:lnTo>
                <a:lnTo>
                  <a:pt x="564" y="664"/>
                </a:lnTo>
                <a:lnTo>
                  <a:pt x="564" y="657"/>
                </a:lnTo>
                <a:lnTo>
                  <a:pt x="564" y="650"/>
                </a:lnTo>
                <a:lnTo>
                  <a:pt x="564" y="643"/>
                </a:lnTo>
                <a:lnTo>
                  <a:pt x="564" y="635"/>
                </a:lnTo>
                <a:lnTo>
                  <a:pt x="564" y="621"/>
                </a:lnTo>
                <a:lnTo>
                  <a:pt x="564" y="621"/>
                </a:lnTo>
                <a:lnTo>
                  <a:pt x="557" y="614"/>
                </a:lnTo>
                <a:lnTo>
                  <a:pt x="550" y="607"/>
                </a:lnTo>
                <a:lnTo>
                  <a:pt x="543" y="600"/>
                </a:lnTo>
                <a:lnTo>
                  <a:pt x="529" y="600"/>
                </a:lnTo>
                <a:lnTo>
                  <a:pt x="529" y="586"/>
                </a:lnTo>
                <a:lnTo>
                  <a:pt x="536" y="572"/>
                </a:lnTo>
                <a:lnTo>
                  <a:pt x="536" y="565"/>
                </a:lnTo>
                <a:lnTo>
                  <a:pt x="543" y="551"/>
                </a:lnTo>
                <a:lnTo>
                  <a:pt x="557" y="537"/>
                </a:lnTo>
                <a:lnTo>
                  <a:pt x="564" y="530"/>
                </a:lnTo>
                <a:lnTo>
                  <a:pt x="572" y="537"/>
                </a:lnTo>
                <a:lnTo>
                  <a:pt x="586" y="544"/>
                </a:lnTo>
                <a:lnTo>
                  <a:pt x="600" y="551"/>
                </a:lnTo>
                <a:lnTo>
                  <a:pt x="614" y="558"/>
                </a:lnTo>
                <a:lnTo>
                  <a:pt x="614" y="565"/>
                </a:lnTo>
                <a:lnTo>
                  <a:pt x="628" y="579"/>
                </a:lnTo>
                <a:lnTo>
                  <a:pt x="635" y="586"/>
                </a:lnTo>
                <a:lnTo>
                  <a:pt x="635" y="586"/>
                </a:lnTo>
                <a:lnTo>
                  <a:pt x="635" y="579"/>
                </a:lnTo>
                <a:lnTo>
                  <a:pt x="642" y="572"/>
                </a:lnTo>
                <a:lnTo>
                  <a:pt x="642" y="565"/>
                </a:lnTo>
                <a:lnTo>
                  <a:pt x="642" y="558"/>
                </a:lnTo>
                <a:lnTo>
                  <a:pt x="635" y="544"/>
                </a:lnTo>
                <a:lnTo>
                  <a:pt x="621" y="537"/>
                </a:lnTo>
                <a:lnTo>
                  <a:pt x="614" y="523"/>
                </a:lnTo>
                <a:lnTo>
                  <a:pt x="614" y="515"/>
                </a:lnTo>
                <a:lnTo>
                  <a:pt x="600" y="508"/>
                </a:lnTo>
                <a:lnTo>
                  <a:pt x="572" y="501"/>
                </a:lnTo>
                <a:lnTo>
                  <a:pt x="564" y="487"/>
                </a:lnTo>
                <a:lnTo>
                  <a:pt x="550" y="480"/>
                </a:lnTo>
                <a:lnTo>
                  <a:pt x="529" y="473"/>
                </a:lnTo>
                <a:lnTo>
                  <a:pt x="515" y="466"/>
                </a:lnTo>
                <a:lnTo>
                  <a:pt x="508" y="459"/>
                </a:lnTo>
                <a:lnTo>
                  <a:pt x="501" y="459"/>
                </a:lnTo>
                <a:lnTo>
                  <a:pt x="494" y="459"/>
                </a:lnTo>
                <a:lnTo>
                  <a:pt x="494" y="452"/>
                </a:lnTo>
                <a:lnTo>
                  <a:pt x="494" y="445"/>
                </a:lnTo>
                <a:lnTo>
                  <a:pt x="501" y="438"/>
                </a:lnTo>
                <a:lnTo>
                  <a:pt x="508" y="438"/>
                </a:lnTo>
                <a:lnTo>
                  <a:pt x="508" y="424"/>
                </a:lnTo>
                <a:lnTo>
                  <a:pt x="501" y="424"/>
                </a:lnTo>
                <a:lnTo>
                  <a:pt x="501" y="417"/>
                </a:lnTo>
                <a:lnTo>
                  <a:pt x="494" y="417"/>
                </a:lnTo>
                <a:lnTo>
                  <a:pt x="487" y="417"/>
                </a:lnTo>
                <a:lnTo>
                  <a:pt x="487" y="424"/>
                </a:lnTo>
                <a:lnTo>
                  <a:pt x="494" y="417"/>
                </a:lnTo>
                <a:lnTo>
                  <a:pt x="487" y="424"/>
                </a:lnTo>
                <a:lnTo>
                  <a:pt x="473" y="424"/>
                </a:lnTo>
                <a:lnTo>
                  <a:pt x="466" y="424"/>
                </a:lnTo>
                <a:lnTo>
                  <a:pt x="452" y="424"/>
                </a:lnTo>
                <a:lnTo>
                  <a:pt x="452" y="424"/>
                </a:lnTo>
                <a:lnTo>
                  <a:pt x="452" y="431"/>
                </a:lnTo>
                <a:lnTo>
                  <a:pt x="437" y="417"/>
                </a:lnTo>
                <a:lnTo>
                  <a:pt x="430" y="410"/>
                </a:lnTo>
                <a:lnTo>
                  <a:pt x="423" y="403"/>
                </a:lnTo>
                <a:lnTo>
                  <a:pt x="423" y="410"/>
                </a:lnTo>
                <a:lnTo>
                  <a:pt x="423" y="395"/>
                </a:lnTo>
                <a:lnTo>
                  <a:pt x="416" y="395"/>
                </a:lnTo>
                <a:lnTo>
                  <a:pt x="416" y="395"/>
                </a:lnTo>
                <a:lnTo>
                  <a:pt x="395" y="374"/>
                </a:lnTo>
                <a:lnTo>
                  <a:pt x="388" y="367"/>
                </a:lnTo>
                <a:lnTo>
                  <a:pt x="381" y="353"/>
                </a:lnTo>
                <a:lnTo>
                  <a:pt x="381" y="339"/>
                </a:lnTo>
                <a:lnTo>
                  <a:pt x="381" y="332"/>
                </a:lnTo>
                <a:lnTo>
                  <a:pt x="374" y="325"/>
                </a:lnTo>
                <a:lnTo>
                  <a:pt x="374" y="311"/>
                </a:lnTo>
                <a:lnTo>
                  <a:pt x="367" y="297"/>
                </a:lnTo>
                <a:lnTo>
                  <a:pt x="367" y="290"/>
                </a:lnTo>
                <a:lnTo>
                  <a:pt x="360" y="283"/>
                </a:lnTo>
                <a:lnTo>
                  <a:pt x="360" y="283"/>
                </a:lnTo>
                <a:lnTo>
                  <a:pt x="353" y="275"/>
                </a:lnTo>
                <a:lnTo>
                  <a:pt x="353" y="275"/>
                </a:lnTo>
                <a:lnTo>
                  <a:pt x="353" y="275"/>
                </a:lnTo>
                <a:lnTo>
                  <a:pt x="346" y="275"/>
                </a:lnTo>
                <a:lnTo>
                  <a:pt x="339" y="261"/>
                </a:lnTo>
                <a:lnTo>
                  <a:pt x="332" y="254"/>
                </a:lnTo>
                <a:lnTo>
                  <a:pt x="325" y="254"/>
                </a:lnTo>
                <a:lnTo>
                  <a:pt x="310" y="247"/>
                </a:lnTo>
                <a:lnTo>
                  <a:pt x="310" y="247"/>
                </a:lnTo>
                <a:lnTo>
                  <a:pt x="303" y="240"/>
                </a:lnTo>
                <a:lnTo>
                  <a:pt x="296" y="226"/>
                </a:lnTo>
                <a:lnTo>
                  <a:pt x="296" y="219"/>
                </a:lnTo>
                <a:lnTo>
                  <a:pt x="296" y="198"/>
                </a:lnTo>
                <a:lnTo>
                  <a:pt x="296" y="191"/>
                </a:lnTo>
                <a:lnTo>
                  <a:pt x="296" y="184"/>
                </a:lnTo>
                <a:lnTo>
                  <a:pt x="303" y="177"/>
                </a:lnTo>
                <a:lnTo>
                  <a:pt x="303" y="170"/>
                </a:lnTo>
                <a:lnTo>
                  <a:pt x="303" y="163"/>
                </a:lnTo>
                <a:lnTo>
                  <a:pt x="296" y="156"/>
                </a:lnTo>
                <a:lnTo>
                  <a:pt x="296" y="141"/>
                </a:lnTo>
                <a:lnTo>
                  <a:pt x="296" y="134"/>
                </a:lnTo>
                <a:lnTo>
                  <a:pt x="303" y="134"/>
                </a:lnTo>
                <a:lnTo>
                  <a:pt x="310" y="127"/>
                </a:lnTo>
                <a:lnTo>
                  <a:pt x="310" y="127"/>
                </a:lnTo>
                <a:lnTo>
                  <a:pt x="310" y="127"/>
                </a:lnTo>
                <a:lnTo>
                  <a:pt x="317" y="127"/>
                </a:lnTo>
                <a:lnTo>
                  <a:pt x="325" y="120"/>
                </a:lnTo>
                <a:lnTo>
                  <a:pt x="339" y="113"/>
                </a:lnTo>
                <a:lnTo>
                  <a:pt x="346" y="113"/>
                </a:lnTo>
                <a:lnTo>
                  <a:pt x="360" y="113"/>
                </a:lnTo>
                <a:lnTo>
                  <a:pt x="367" y="106"/>
                </a:lnTo>
                <a:lnTo>
                  <a:pt x="374" y="113"/>
                </a:lnTo>
                <a:lnTo>
                  <a:pt x="374" y="113"/>
                </a:lnTo>
                <a:lnTo>
                  <a:pt x="374" y="120"/>
                </a:lnTo>
                <a:lnTo>
                  <a:pt x="367" y="120"/>
                </a:lnTo>
                <a:lnTo>
                  <a:pt x="367" y="127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7386480" y="4622760"/>
          <a:ext cx="990720" cy="91440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7386480" y="462276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0" name=""/>
          <p:cNvSpPr/>
          <p:nvPr/>
        </p:nvSpPr>
        <p:spPr>
          <a:xfrm>
            <a:off x="5448240" y="4610160"/>
            <a:ext cx="1235160" cy="1030320"/>
          </a:xfrm>
          <a:custGeom>
            <a:avLst/>
            <a:gdLst/>
            <a:ahLst/>
            <a:rect l="l" t="t" r="r" b="b"/>
            <a:pathLst>
              <a:path w="691" h="649">
                <a:moveTo>
                  <a:pt x="430" y="127"/>
                </a:moveTo>
                <a:lnTo>
                  <a:pt x="437" y="134"/>
                </a:lnTo>
                <a:lnTo>
                  <a:pt x="437" y="141"/>
                </a:lnTo>
                <a:lnTo>
                  <a:pt x="444" y="148"/>
                </a:lnTo>
                <a:lnTo>
                  <a:pt x="451" y="155"/>
                </a:lnTo>
                <a:lnTo>
                  <a:pt x="458" y="162"/>
                </a:lnTo>
                <a:lnTo>
                  <a:pt x="472" y="169"/>
                </a:lnTo>
                <a:lnTo>
                  <a:pt x="480" y="183"/>
                </a:lnTo>
                <a:lnTo>
                  <a:pt x="487" y="190"/>
                </a:lnTo>
                <a:lnTo>
                  <a:pt x="515" y="204"/>
                </a:lnTo>
                <a:lnTo>
                  <a:pt x="529" y="211"/>
                </a:lnTo>
                <a:lnTo>
                  <a:pt x="543" y="218"/>
                </a:lnTo>
                <a:lnTo>
                  <a:pt x="550" y="218"/>
                </a:lnTo>
                <a:lnTo>
                  <a:pt x="557" y="211"/>
                </a:lnTo>
                <a:lnTo>
                  <a:pt x="571" y="211"/>
                </a:lnTo>
                <a:lnTo>
                  <a:pt x="578" y="218"/>
                </a:lnTo>
                <a:lnTo>
                  <a:pt x="592" y="233"/>
                </a:lnTo>
                <a:lnTo>
                  <a:pt x="592" y="240"/>
                </a:lnTo>
                <a:lnTo>
                  <a:pt x="599" y="247"/>
                </a:lnTo>
                <a:lnTo>
                  <a:pt x="607" y="247"/>
                </a:lnTo>
                <a:lnTo>
                  <a:pt x="607" y="247"/>
                </a:lnTo>
                <a:lnTo>
                  <a:pt x="607" y="240"/>
                </a:lnTo>
                <a:lnTo>
                  <a:pt x="614" y="254"/>
                </a:lnTo>
                <a:lnTo>
                  <a:pt x="614" y="254"/>
                </a:lnTo>
                <a:lnTo>
                  <a:pt x="621" y="261"/>
                </a:lnTo>
                <a:lnTo>
                  <a:pt x="642" y="261"/>
                </a:lnTo>
                <a:lnTo>
                  <a:pt x="656" y="261"/>
                </a:lnTo>
                <a:lnTo>
                  <a:pt x="670" y="261"/>
                </a:lnTo>
                <a:lnTo>
                  <a:pt x="677" y="261"/>
                </a:lnTo>
                <a:lnTo>
                  <a:pt x="684" y="268"/>
                </a:lnTo>
                <a:lnTo>
                  <a:pt x="691" y="275"/>
                </a:lnTo>
                <a:lnTo>
                  <a:pt x="691" y="275"/>
                </a:lnTo>
                <a:lnTo>
                  <a:pt x="691" y="282"/>
                </a:lnTo>
                <a:lnTo>
                  <a:pt x="684" y="282"/>
                </a:lnTo>
                <a:lnTo>
                  <a:pt x="684" y="296"/>
                </a:lnTo>
                <a:lnTo>
                  <a:pt x="684" y="303"/>
                </a:lnTo>
                <a:lnTo>
                  <a:pt x="677" y="317"/>
                </a:lnTo>
                <a:lnTo>
                  <a:pt x="656" y="324"/>
                </a:lnTo>
                <a:lnTo>
                  <a:pt x="635" y="331"/>
                </a:lnTo>
                <a:lnTo>
                  <a:pt x="614" y="346"/>
                </a:lnTo>
                <a:lnTo>
                  <a:pt x="599" y="346"/>
                </a:lnTo>
                <a:lnTo>
                  <a:pt x="571" y="353"/>
                </a:lnTo>
                <a:lnTo>
                  <a:pt x="550" y="353"/>
                </a:lnTo>
                <a:lnTo>
                  <a:pt x="536" y="367"/>
                </a:lnTo>
                <a:lnTo>
                  <a:pt x="536" y="374"/>
                </a:lnTo>
                <a:lnTo>
                  <a:pt x="522" y="381"/>
                </a:lnTo>
                <a:lnTo>
                  <a:pt x="508" y="395"/>
                </a:lnTo>
                <a:lnTo>
                  <a:pt x="487" y="423"/>
                </a:lnTo>
                <a:lnTo>
                  <a:pt x="472" y="437"/>
                </a:lnTo>
                <a:lnTo>
                  <a:pt x="458" y="451"/>
                </a:lnTo>
                <a:lnTo>
                  <a:pt x="451" y="458"/>
                </a:lnTo>
                <a:lnTo>
                  <a:pt x="451" y="466"/>
                </a:lnTo>
                <a:lnTo>
                  <a:pt x="444" y="466"/>
                </a:lnTo>
                <a:lnTo>
                  <a:pt x="444" y="473"/>
                </a:lnTo>
                <a:lnTo>
                  <a:pt x="451" y="480"/>
                </a:lnTo>
                <a:lnTo>
                  <a:pt x="451" y="487"/>
                </a:lnTo>
                <a:lnTo>
                  <a:pt x="451" y="501"/>
                </a:lnTo>
                <a:lnTo>
                  <a:pt x="451" y="508"/>
                </a:lnTo>
                <a:lnTo>
                  <a:pt x="458" y="508"/>
                </a:lnTo>
                <a:lnTo>
                  <a:pt x="465" y="515"/>
                </a:lnTo>
                <a:lnTo>
                  <a:pt x="472" y="522"/>
                </a:lnTo>
                <a:lnTo>
                  <a:pt x="465" y="529"/>
                </a:lnTo>
                <a:lnTo>
                  <a:pt x="444" y="536"/>
                </a:lnTo>
                <a:lnTo>
                  <a:pt x="437" y="543"/>
                </a:lnTo>
                <a:lnTo>
                  <a:pt x="423" y="550"/>
                </a:lnTo>
                <a:lnTo>
                  <a:pt x="416" y="557"/>
                </a:lnTo>
                <a:lnTo>
                  <a:pt x="409" y="564"/>
                </a:lnTo>
                <a:lnTo>
                  <a:pt x="409" y="578"/>
                </a:lnTo>
                <a:lnTo>
                  <a:pt x="402" y="586"/>
                </a:lnTo>
                <a:lnTo>
                  <a:pt x="395" y="593"/>
                </a:lnTo>
                <a:lnTo>
                  <a:pt x="395" y="600"/>
                </a:lnTo>
                <a:lnTo>
                  <a:pt x="388" y="600"/>
                </a:lnTo>
                <a:lnTo>
                  <a:pt x="374" y="600"/>
                </a:lnTo>
                <a:lnTo>
                  <a:pt x="360" y="600"/>
                </a:lnTo>
                <a:lnTo>
                  <a:pt x="331" y="614"/>
                </a:lnTo>
                <a:lnTo>
                  <a:pt x="324" y="621"/>
                </a:lnTo>
                <a:lnTo>
                  <a:pt x="324" y="635"/>
                </a:lnTo>
                <a:lnTo>
                  <a:pt x="317" y="642"/>
                </a:lnTo>
                <a:lnTo>
                  <a:pt x="310" y="649"/>
                </a:lnTo>
                <a:lnTo>
                  <a:pt x="296" y="649"/>
                </a:lnTo>
                <a:lnTo>
                  <a:pt x="282" y="642"/>
                </a:lnTo>
                <a:lnTo>
                  <a:pt x="268" y="642"/>
                </a:lnTo>
                <a:lnTo>
                  <a:pt x="254" y="635"/>
                </a:lnTo>
                <a:lnTo>
                  <a:pt x="240" y="628"/>
                </a:lnTo>
                <a:lnTo>
                  <a:pt x="218" y="628"/>
                </a:lnTo>
                <a:lnTo>
                  <a:pt x="204" y="621"/>
                </a:lnTo>
                <a:lnTo>
                  <a:pt x="183" y="614"/>
                </a:lnTo>
                <a:lnTo>
                  <a:pt x="176" y="614"/>
                </a:lnTo>
                <a:lnTo>
                  <a:pt x="162" y="614"/>
                </a:lnTo>
                <a:lnTo>
                  <a:pt x="148" y="621"/>
                </a:lnTo>
                <a:lnTo>
                  <a:pt x="134" y="621"/>
                </a:lnTo>
                <a:lnTo>
                  <a:pt x="120" y="621"/>
                </a:lnTo>
                <a:lnTo>
                  <a:pt x="105" y="628"/>
                </a:lnTo>
                <a:lnTo>
                  <a:pt x="105" y="635"/>
                </a:lnTo>
                <a:lnTo>
                  <a:pt x="98" y="642"/>
                </a:lnTo>
                <a:lnTo>
                  <a:pt x="91" y="642"/>
                </a:lnTo>
                <a:lnTo>
                  <a:pt x="91" y="642"/>
                </a:lnTo>
                <a:lnTo>
                  <a:pt x="84" y="642"/>
                </a:lnTo>
                <a:lnTo>
                  <a:pt x="77" y="635"/>
                </a:lnTo>
                <a:lnTo>
                  <a:pt x="70" y="635"/>
                </a:lnTo>
                <a:lnTo>
                  <a:pt x="56" y="621"/>
                </a:lnTo>
                <a:lnTo>
                  <a:pt x="56" y="607"/>
                </a:lnTo>
                <a:lnTo>
                  <a:pt x="49" y="593"/>
                </a:lnTo>
                <a:lnTo>
                  <a:pt x="56" y="586"/>
                </a:lnTo>
                <a:lnTo>
                  <a:pt x="49" y="571"/>
                </a:lnTo>
                <a:lnTo>
                  <a:pt x="49" y="564"/>
                </a:lnTo>
                <a:lnTo>
                  <a:pt x="49" y="550"/>
                </a:lnTo>
                <a:lnTo>
                  <a:pt x="42" y="543"/>
                </a:lnTo>
                <a:lnTo>
                  <a:pt x="28" y="529"/>
                </a:lnTo>
                <a:lnTo>
                  <a:pt x="21" y="522"/>
                </a:lnTo>
                <a:lnTo>
                  <a:pt x="14" y="515"/>
                </a:lnTo>
                <a:lnTo>
                  <a:pt x="0" y="515"/>
                </a:lnTo>
                <a:lnTo>
                  <a:pt x="0" y="508"/>
                </a:lnTo>
                <a:lnTo>
                  <a:pt x="0" y="494"/>
                </a:lnTo>
                <a:lnTo>
                  <a:pt x="0" y="480"/>
                </a:lnTo>
                <a:lnTo>
                  <a:pt x="14" y="473"/>
                </a:lnTo>
                <a:lnTo>
                  <a:pt x="35" y="466"/>
                </a:lnTo>
                <a:lnTo>
                  <a:pt x="42" y="458"/>
                </a:lnTo>
                <a:lnTo>
                  <a:pt x="42" y="444"/>
                </a:lnTo>
                <a:lnTo>
                  <a:pt x="35" y="430"/>
                </a:lnTo>
                <a:lnTo>
                  <a:pt x="35" y="416"/>
                </a:lnTo>
                <a:lnTo>
                  <a:pt x="42" y="395"/>
                </a:lnTo>
                <a:lnTo>
                  <a:pt x="56" y="388"/>
                </a:lnTo>
                <a:lnTo>
                  <a:pt x="63" y="381"/>
                </a:lnTo>
                <a:lnTo>
                  <a:pt x="56" y="374"/>
                </a:lnTo>
                <a:lnTo>
                  <a:pt x="56" y="374"/>
                </a:lnTo>
                <a:lnTo>
                  <a:pt x="56" y="346"/>
                </a:lnTo>
                <a:lnTo>
                  <a:pt x="56" y="331"/>
                </a:lnTo>
                <a:lnTo>
                  <a:pt x="63" y="324"/>
                </a:lnTo>
                <a:lnTo>
                  <a:pt x="77" y="324"/>
                </a:lnTo>
                <a:lnTo>
                  <a:pt x="91" y="317"/>
                </a:lnTo>
                <a:lnTo>
                  <a:pt x="98" y="303"/>
                </a:lnTo>
                <a:lnTo>
                  <a:pt x="91" y="296"/>
                </a:lnTo>
                <a:lnTo>
                  <a:pt x="91" y="282"/>
                </a:lnTo>
                <a:lnTo>
                  <a:pt x="105" y="275"/>
                </a:lnTo>
                <a:lnTo>
                  <a:pt x="113" y="254"/>
                </a:lnTo>
                <a:lnTo>
                  <a:pt x="113" y="240"/>
                </a:lnTo>
                <a:lnTo>
                  <a:pt x="120" y="233"/>
                </a:lnTo>
                <a:lnTo>
                  <a:pt x="134" y="226"/>
                </a:lnTo>
                <a:lnTo>
                  <a:pt x="148" y="218"/>
                </a:lnTo>
                <a:lnTo>
                  <a:pt x="162" y="204"/>
                </a:lnTo>
                <a:lnTo>
                  <a:pt x="162" y="197"/>
                </a:lnTo>
                <a:lnTo>
                  <a:pt x="155" y="183"/>
                </a:lnTo>
                <a:lnTo>
                  <a:pt x="155" y="169"/>
                </a:lnTo>
                <a:lnTo>
                  <a:pt x="141" y="162"/>
                </a:lnTo>
                <a:lnTo>
                  <a:pt x="127" y="155"/>
                </a:lnTo>
                <a:lnTo>
                  <a:pt x="113" y="155"/>
                </a:lnTo>
                <a:lnTo>
                  <a:pt x="98" y="148"/>
                </a:lnTo>
                <a:lnTo>
                  <a:pt x="84" y="148"/>
                </a:lnTo>
                <a:lnTo>
                  <a:pt x="77" y="141"/>
                </a:lnTo>
                <a:lnTo>
                  <a:pt x="70" y="134"/>
                </a:lnTo>
                <a:lnTo>
                  <a:pt x="70" y="127"/>
                </a:lnTo>
                <a:lnTo>
                  <a:pt x="70" y="120"/>
                </a:lnTo>
                <a:lnTo>
                  <a:pt x="56" y="120"/>
                </a:lnTo>
                <a:lnTo>
                  <a:pt x="42" y="120"/>
                </a:lnTo>
                <a:lnTo>
                  <a:pt x="28" y="127"/>
                </a:lnTo>
                <a:lnTo>
                  <a:pt x="28" y="120"/>
                </a:lnTo>
                <a:lnTo>
                  <a:pt x="28" y="113"/>
                </a:lnTo>
                <a:lnTo>
                  <a:pt x="35" y="99"/>
                </a:lnTo>
                <a:lnTo>
                  <a:pt x="49" y="99"/>
                </a:lnTo>
                <a:lnTo>
                  <a:pt x="35" y="91"/>
                </a:lnTo>
                <a:lnTo>
                  <a:pt x="42" y="84"/>
                </a:lnTo>
                <a:lnTo>
                  <a:pt x="35" y="77"/>
                </a:lnTo>
                <a:lnTo>
                  <a:pt x="49" y="63"/>
                </a:lnTo>
                <a:lnTo>
                  <a:pt x="42" y="63"/>
                </a:lnTo>
                <a:lnTo>
                  <a:pt x="35" y="56"/>
                </a:lnTo>
                <a:lnTo>
                  <a:pt x="42" y="49"/>
                </a:lnTo>
                <a:lnTo>
                  <a:pt x="35" y="42"/>
                </a:lnTo>
                <a:lnTo>
                  <a:pt x="35" y="28"/>
                </a:lnTo>
                <a:lnTo>
                  <a:pt x="42" y="21"/>
                </a:lnTo>
                <a:lnTo>
                  <a:pt x="56" y="14"/>
                </a:lnTo>
                <a:lnTo>
                  <a:pt x="70" y="14"/>
                </a:lnTo>
                <a:lnTo>
                  <a:pt x="84" y="21"/>
                </a:lnTo>
                <a:lnTo>
                  <a:pt x="91" y="14"/>
                </a:lnTo>
                <a:lnTo>
                  <a:pt x="98" y="7"/>
                </a:lnTo>
                <a:lnTo>
                  <a:pt x="105" y="0"/>
                </a:lnTo>
                <a:lnTo>
                  <a:pt x="120" y="0"/>
                </a:lnTo>
                <a:lnTo>
                  <a:pt x="127" y="0"/>
                </a:lnTo>
                <a:lnTo>
                  <a:pt x="141" y="7"/>
                </a:lnTo>
                <a:lnTo>
                  <a:pt x="148" y="21"/>
                </a:lnTo>
                <a:lnTo>
                  <a:pt x="169" y="28"/>
                </a:lnTo>
                <a:lnTo>
                  <a:pt x="190" y="35"/>
                </a:lnTo>
                <a:lnTo>
                  <a:pt x="204" y="42"/>
                </a:lnTo>
                <a:lnTo>
                  <a:pt x="218" y="42"/>
                </a:lnTo>
                <a:lnTo>
                  <a:pt x="233" y="49"/>
                </a:lnTo>
                <a:lnTo>
                  <a:pt x="247" y="56"/>
                </a:lnTo>
                <a:lnTo>
                  <a:pt x="254" y="63"/>
                </a:lnTo>
                <a:lnTo>
                  <a:pt x="268" y="70"/>
                </a:lnTo>
                <a:lnTo>
                  <a:pt x="289" y="77"/>
                </a:lnTo>
                <a:lnTo>
                  <a:pt x="303" y="84"/>
                </a:lnTo>
                <a:lnTo>
                  <a:pt x="324" y="91"/>
                </a:lnTo>
                <a:lnTo>
                  <a:pt x="338" y="91"/>
                </a:lnTo>
                <a:lnTo>
                  <a:pt x="345" y="99"/>
                </a:lnTo>
                <a:lnTo>
                  <a:pt x="367" y="106"/>
                </a:lnTo>
                <a:lnTo>
                  <a:pt x="374" y="113"/>
                </a:lnTo>
                <a:lnTo>
                  <a:pt x="395" y="113"/>
                </a:lnTo>
                <a:lnTo>
                  <a:pt x="409" y="120"/>
                </a:lnTo>
                <a:lnTo>
                  <a:pt x="423" y="127"/>
                </a:lnTo>
                <a:lnTo>
                  <a:pt x="430" y="127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01" name=""/>
          <p:cNvGraphicFramePr/>
          <p:nvPr/>
        </p:nvGraphicFramePr>
        <p:xfrm>
          <a:off x="5759280" y="4826160"/>
          <a:ext cx="990720" cy="91440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302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5759280" y="4826160"/>
                    <a:ext cx="990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1316160" y="226800"/>
            <a:ext cx="8083440" cy="693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Gas Market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919080" y="1330200"/>
            <a:ext cx="2901960" cy="2350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1150560" y="1352520"/>
            <a:ext cx="2084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Consumption 1999 (Bcf)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4978440" y="6129360"/>
            <a:ext cx="326916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 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 Statistical Review of World Energy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Wood MacKenzie (1998)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5424480" y="1095480"/>
            <a:ext cx="340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Prices for Industry 1998 (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/MMBtu)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5008680" y="1316160"/>
            <a:ext cx="5038560" cy="47386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8283600" y="3063960"/>
            <a:ext cx="554040" cy="290520"/>
          </a:xfrm>
          <a:custGeom>
            <a:avLst/>
            <a:gdLst/>
            <a:ahLst/>
            <a:rect l="l" t="t" r="r" b="b"/>
            <a:pathLst>
              <a:path w="311" h="183">
                <a:moveTo>
                  <a:pt x="311" y="127"/>
                </a:moveTo>
                <a:lnTo>
                  <a:pt x="311" y="127"/>
                </a:lnTo>
                <a:lnTo>
                  <a:pt x="304" y="134"/>
                </a:lnTo>
                <a:lnTo>
                  <a:pt x="297" y="134"/>
                </a:lnTo>
                <a:lnTo>
                  <a:pt x="297" y="141"/>
                </a:lnTo>
                <a:lnTo>
                  <a:pt x="290" y="148"/>
                </a:lnTo>
                <a:lnTo>
                  <a:pt x="290" y="155"/>
                </a:lnTo>
                <a:lnTo>
                  <a:pt x="290" y="162"/>
                </a:lnTo>
                <a:lnTo>
                  <a:pt x="283" y="169"/>
                </a:lnTo>
                <a:lnTo>
                  <a:pt x="276" y="169"/>
                </a:lnTo>
                <a:lnTo>
                  <a:pt x="276" y="169"/>
                </a:lnTo>
                <a:lnTo>
                  <a:pt x="269" y="169"/>
                </a:lnTo>
                <a:lnTo>
                  <a:pt x="262" y="169"/>
                </a:lnTo>
                <a:lnTo>
                  <a:pt x="262" y="176"/>
                </a:lnTo>
                <a:lnTo>
                  <a:pt x="254" y="183"/>
                </a:lnTo>
                <a:lnTo>
                  <a:pt x="247" y="183"/>
                </a:lnTo>
                <a:lnTo>
                  <a:pt x="247" y="176"/>
                </a:lnTo>
                <a:lnTo>
                  <a:pt x="240" y="176"/>
                </a:lnTo>
                <a:lnTo>
                  <a:pt x="219" y="162"/>
                </a:lnTo>
                <a:lnTo>
                  <a:pt x="219" y="162"/>
                </a:lnTo>
                <a:lnTo>
                  <a:pt x="212" y="155"/>
                </a:lnTo>
                <a:lnTo>
                  <a:pt x="205" y="155"/>
                </a:lnTo>
                <a:lnTo>
                  <a:pt x="198" y="148"/>
                </a:lnTo>
                <a:lnTo>
                  <a:pt x="191" y="155"/>
                </a:lnTo>
                <a:lnTo>
                  <a:pt x="191" y="155"/>
                </a:lnTo>
                <a:lnTo>
                  <a:pt x="184" y="155"/>
                </a:lnTo>
                <a:lnTo>
                  <a:pt x="177" y="148"/>
                </a:lnTo>
                <a:lnTo>
                  <a:pt x="177" y="141"/>
                </a:lnTo>
                <a:lnTo>
                  <a:pt x="170" y="134"/>
                </a:lnTo>
                <a:lnTo>
                  <a:pt x="170" y="134"/>
                </a:lnTo>
                <a:lnTo>
                  <a:pt x="163" y="134"/>
                </a:lnTo>
                <a:lnTo>
                  <a:pt x="156" y="141"/>
                </a:lnTo>
                <a:lnTo>
                  <a:pt x="156" y="148"/>
                </a:lnTo>
                <a:lnTo>
                  <a:pt x="149" y="148"/>
                </a:lnTo>
                <a:lnTo>
                  <a:pt x="142" y="148"/>
                </a:lnTo>
                <a:lnTo>
                  <a:pt x="135" y="148"/>
                </a:lnTo>
                <a:lnTo>
                  <a:pt x="135" y="148"/>
                </a:lnTo>
                <a:lnTo>
                  <a:pt x="127" y="148"/>
                </a:lnTo>
                <a:lnTo>
                  <a:pt x="120" y="141"/>
                </a:lnTo>
                <a:lnTo>
                  <a:pt x="113" y="141"/>
                </a:lnTo>
                <a:lnTo>
                  <a:pt x="106" y="141"/>
                </a:lnTo>
                <a:lnTo>
                  <a:pt x="99" y="141"/>
                </a:lnTo>
                <a:lnTo>
                  <a:pt x="92" y="148"/>
                </a:lnTo>
                <a:lnTo>
                  <a:pt x="92" y="148"/>
                </a:lnTo>
                <a:lnTo>
                  <a:pt x="85" y="148"/>
                </a:lnTo>
                <a:lnTo>
                  <a:pt x="78" y="148"/>
                </a:lnTo>
                <a:lnTo>
                  <a:pt x="71" y="148"/>
                </a:lnTo>
                <a:lnTo>
                  <a:pt x="64" y="148"/>
                </a:lnTo>
                <a:lnTo>
                  <a:pt x="57" y="148"/>
                </a:lnTo>
                <a:lnTo>
                  <a:pt x="57" y="148"/>
                </a:lnTo>
                <a:lnTo>
                  <a:pt x="50" y="148"/>
                </a:lnTo>
                <a:lnTo>
                  <a:pt x="43" y="155"/>
                </a:lnTo>
                <a:lnTo>
                  <a:pt x="36" y="155"/>
                </a:lnTo>
                <a:lnTo>
                  <a:pt x="36" y="162"/>
                </a:lnTo>
                <a:lnTo>
                  <a:pt x="29" y="162"/>
                </a:lnTo>
                <a:lnTo>
                  <a:pt x="22" y="169"/>
                </a:lnTo>
                <a:lnTo>
                  <a:pt x="22" y="176"/>
                </a:lnTo>
                <a:lnTo>
                  <a:pt x="15" y="183"/>
                </a:lnTo>
                <a:lnTo>
                  <a:pt x="7" y="176"/>
                </a:lnTo>
                <a:lnTo>
                  <a:pt x="7" y="176"/>
                </a:lnTo>
                <a:lnTo>
                  <a:pt x="7" y="169"/>
                </a:lnTo>
                <a:lnTo>
                  <a:pt x="0" y="162"/>
                </a:lnTo>
                <a:lnTo>
                  <a:pt x="0" y="155"/>
                </a:lnTo>
                <a:lnTo>
                  <a:pt x="0" y="148"/>
                </a:lnTo>
                <a:lnTo>
                  <a:pt x="0" y="141"/>
                </a:lnTo>
                <a:lnTo>
                  <a:pt x="0" y="120"/>
                </a:lnTo>
                <a:lnTo>
                  <a:pt x="7" y="113"/>
                </a:lnTo>
                <a:lnTo>
                  <a:pt x="7" y="106"/>
                </a:lnTo>
                <a:lnTo>
                  <a:pt x="15" y="91"/>
                </a:lnTo>
                <a:lnTo>
                  <a:pt x="15" y="84"/>
                </a:lnTo>
                <a:lnTo>
                  <a:pt x="15" y="70"/>
                </a:lnTo>
                <a:lnTo>
                  <a:pt x="15" y="56"/>
                </a:lnTo>
                <a:lnTo>
                  <a:pt x="22" y="49"/>
                </a:lnTo>
                <a:lnTo>
                  <a:pt x="29" y="42"/>
                </a:lnTo>
                <a:lnTo>
                  <a:pt x="36" y="42"/>
                </a:lnTo>
                <a:lnTo>
                  <a:pt x="50" y="35"/>
                </a:lnTo>
                <a:lnTo>
                  <a:pt x="57" y="28"/>
                </a:lnTo>
                <a:lnTo>
                  <a:pt x="57" y="35"/>
                </a:lnTo>
                <a:lnTo>
                  <a:pt x="64" y="42"/>
                </a:lnTo>
                <a:lnTo>
                  <a:pt x="71" y="49"/>
                </a:lnTo>
                <a:lnTo>
                  <a:pt x="78" y="56"/>
                </a:lnTo>
                <a:lnTo>
                  <a:pt x="78" y="63"/>
                </a:lnTo>
                <a:lnTo>
                  <a:pt x="85" y="70"/>
                </a:lnTo>
                <a:lnTo>
                  <a:pt x="85" y="63"/>
                </a:lnTo>
                <a:lnTo>
                  <a:pt x="85" y="63"/>
                </a:lnTo>
                <a:lnTo>
                  <a:pt x="85" y="70"/>
                </a:lnTo>
                <a:lnTo>
                  <a:pt x="92" y="77"/>
                </a:lnTo>
                <a:lnTo>
                  <a:pt x="106" y="84"/>
                </a:lnTo>
                <a:lnTo>
                  <a:pt x="106" y="84"/>
                </a:lnTo>
                <a:lnTo>
                  <a:pt x="120" y="77"/>
                </a:lnTo>
                <a:lnTo>
                  <a:pt x="120" y="84"/>
                </a:lnTo>
                <a:lnTo>
                  <a:pt x="127" y="84"/>
                </a:lnTo>
                <a:lnTo>
                  <a:pt x="127" y="70"/>
                </a:lnTo>
                <a:lnTo>
                  <a:pt x="127" y="70"/>
                </a:lnTo>
                <a:lnTo>
                  <a:pt x="127" y="63"/>
                </a:lnTo>
                <a:lnTo>
                  <a:pt x="127" y="49"/>
                </a:lnTo>
                <a:lnTo>
                  <a:pt x="127" y="21"/>
                </a:lnTo>
                <a:lnTo>
                  <a:pt x="127" y="21"/>
                </a:lnTo>
                <a:lnTo>
                  <a:pt x="142" y="14"/>
                </a:lnTo>
                <a:lnTo>
                  <a:pt x="142" y="14"/>
                </a:lnTo>
                <a:lnTo>
                  <a:pt x="149" y="7"/>
                </a:lnTo>
                <a:lnTo>
                  <a:pt x="156" y="7"/>
                </a:lnTo>
                <a:lnTo>
                  <a:pt x="156" y="7"/>
                </a:lnTo>
                <a:lnTo>
                  <a:pt x="163" y="0"/>
                </a:lnTo>
                <a:lnTo>
                  <a:pt x="170" y="0"/>
                </a:lnTo>
                <a:lnTo>
                  <a:pt x="177" y="0"/>
                </a:lnTo>
                <a:lnTo>
                  <a:pt x="184" y="7"/>
                </a:lnTo>
                <a:lnTo>
                  <a:pt x="191" y="7"/>
                </a:lnTo>
                <a:lnTo>
                  <a:pt x="191" y="7"/>
                </a:lnTo>
                <a:lnTo>
                  <a:pt x="198" y="14"/>
                </a:lnTo>
                <a:lnTo>
                  <a:pt x="205" y="14"/>
                </a:lnTo>
                <a:lnTo>
                  <a:pt x="205" y="21"/>
                </a:lnTo>
                <a:lnTo>
                  <a:pt x="219" y="28"/>
                </a:lnTo>
                <a:lnTo>
                  <a:pt x="226" y="28"/>
                </a:lnTo>
                <a:lnTo>
                  <a:pt x="233" y="28"/>
                </a:lnTo>
                <a:lnTo>
                  <a:pt x="240" y="21"/>
                </a:lnTo>
                <a:lnTo>
                  <a:pt x="240" y="21"/>
                </a:lnTo>
                <a:lnTo>
                  <a:pt x="247" y="21"/>
                </a:lnTo>
                <a:lnTo>
                  <a:pt x="254" y="21"/>
                </a:lnTo>
                <a:lnTo>
                  <a:pt x="254" y="21"/>
                </a:lnTo>
                <a:lnTo>
                  <a:pt x="262" y="28"/>
                </a:lnTo>
                <a:lnTo>
                  <a:pt x="269" y="35"/>
                </a:lnTo>
                <a:lnTo>
                  <a:pt x="269" y="35"/>
                </a:lnTo>
                <a:lnTo>
                  <a:pt x="276" y="42"/>
                </a:lnTo>
                <a:lnTo>
                  <a:pt x="276" y="49"/>
                </a:lnTo>
                <a:lnTo>
                  <a:pt x="276" y="63"/>
                </a:lnTo>
                <a:lnTo>
                  <a:pt x="276" y="70"/>
                </a:lnTo>
                <a:lnTo>
                  <a:pt x="283" y="70"/>
                </a:lnTo>
                <a:lnTo>
                  <a:pt x="290" y="77"/>
                </a:lnTo>
                <a:lnTo>
                  <a:pt x="290" y="84"/>
                </a:lnTo>
                <a:lnTo>
                  <a:pt x="297" y="99"/>
                </a:lnTo>
                <a:lnTo>
                  <a:pt x="304" y="106"/>
                </a:lnTo>
                <a:lnTo>
                  <a:pt x="304" y="113"/>
                </a:lnTo>
                <a:lnTo>
                  <a:pt x="311" y="127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8334360" y="4284720"/>
            <a:ext cx="907920" cy="615960"/>
          </a:xfrm>
          <a:custGeom>
            <a:avLst/>
            <a:gdLst/>
            <a:ahLst/>
            <a:rect l="l" t="t" r="r" b="b"/>
            <a:pathLst>
              <a:path w="508" h="388">
                <a:moveTo>
                  <a:pt x="0" y="212"/>
                </a:moveTo>
                <a:lnTo>
                  <a:pt x="14" y="212"/>
                </a:lnTo>
                <a:lnTo>
                  <a:pt x="28" y="205"/>
                </a:lnTo>
                <a:lnTo>
                  <a:pt x="42" y="191"/>
                </a:lnTo>
                <a:lnTo>
                  <a:pt x="49" y="176"/>
                </a:lnTo>
                <a:lnTo>
                  <a:pt x="56" y="162"/>
                </a:lnTo>
                <a:lnTo>
                  <a:pt x="63" y="148"/>
                </a:lnTo>
                <a:lnTo>
                  <a:pt x="63" y="134"/>
                </a:lnTo>
                <a:lnTo>
                  <a:pt x="77" y="120"/>
                </a:lnTo>
                <a:lnTo>
                  <a:pt x="77" y="106"/>
                </a:lnTo>
                <a:lnTo>
                  <a:pt x="84" y="92"/>
                </a:lnTo>
                <a:lnTo>
                  <a:pt x="84" y="85"/>
                </a:lnTo>
                <a:lnTo>
                  <a:pt x="91" y="78"/>
                </a:lnTo>
                <a:lnTo>
                  <a:pt x="98" y="71"/>
                </a:lnTo>
                <a:lnTo>
                  <a:pt x="106" y="71"/>
                </a:lnTo>
                <a:lnTo>
                  <a:pt x="113" y="64"/>
                </a:lnTo>
                <a:lnTo>
                  <a:pt x="120" y="49"/>
                </a:lnTo>
                <a:lnTo>
                  <a:pt x="127" y="49"/>
                </a:lnTo>
                <a:lnTo>
                  <a:pt x="141" y="49"/>
                </a:lnTo>
                <a:lnTo>
                  <a:pt x="155" y="49"/>
                </a:lnTo>
                <a:lnTo>
                  <a:pt x="176" y="49"/>
                </a:lnTo>
                <a:lnTo>
                  <a:pt x="190" y="42"/>
                </a:lnTo>
                <a:lnTo>
                  <a:pt x="204" y="35"/>
                </a:lnTo>
                <a:lnTo>
                  <a:pt x="218" y="42"/>
                </a:lnTo>
                <a:lnTo>
                  <a:pt x="225" y="49"/>
                </a:lnTo>
                <a:lnTo>
                  <a:pt x="240" y="35"/>
                </a:lnTo>
                <a:lnTo>
                  <a:pt x="254" y="28"/>
                </a:lnTo>
                <a:lnTo>
                  <a:pt x="268" y="28"/>
                </a:lnTo>
                <a:lnTo>
                  <a:pt x="296" y="0"/>
                </a:lnTo>
                <a:lnTo>
                  <a:pt x="310" y="0"/>
                </a:lnTo>
                <a:lnTo>
                  <a:pt x="317" y="0"/>
                </a:lnTo>
                <a:lnTo>
                  <a:pt x="324" y="7"/>
                </a:lnTo>
                <a:lnTo>
                  <a:pt x="338" y="14"/>
                </a:lnTo>
                <a:lnTo>
                  <a:pt x="345" y="28"/>
                </a:lnTo>
                <a:lnTo>
                  <a:pt x="352" y="42"/>
                </a:lnTo>
                <a:lnTo>
                  <a:pt x="367" y="64"/>
                </a:lnTo>
                <a:lnTo>
                  <a:pt x="381" y="85"/>
                </a:lnTo>
                <a:lnTo>
                  <a:pt x="395" y="99"/>
                </a:lnTo>
                <a:lnTo>
                  <a:pt x="402" y="127"/>
                </a:lnTo>
                <a:lnTo>
                  <a:pt x="409" y="148"/>
                </a:lnTo>
                <a:lnTo>
                  <a:pt x="409" y="169"/>
                </a:lnTo>
                <a:lnTo>
                  <a:pt x="416" y="176"/>
                </a:lnTo>
                <a:lnTo>
                  <a:pt x="416" y="191"/>
                </a:lnTo>
                <a:lnTo>
                  <a:pt x="423" y="205"/>
                </a:lnTo>
                <a:lnTo>
                  <a:pt x="423" y="212"/>
                </a:lnTo>
                <a:lnTo>
                  <a:pt x="430" y="205"/>
                </a:lnTo>
                <a:lnTo>
                  <a:pt x="437" y="212"/>
                </a:lnTo>
                <a:lnTo>
                  <a:pt x="437" y="219"/>
                </a:lnTo>
                <a:lnTo>
                  <a:pt x="444" y="219"/>
                </a:lnTo>
                <a:lnTo>
                  <a:pt x="451" y="219"/>
                </a:lnTo>
                <a:lnTo>
                  <a:pt x="465" y="205"/>
                </a:lnTo>
                <a:lnTo>
                  <a:pt x="472" y="205"/>
                </a:lnTo>
                <a:lnTo>
                  <a:pt x="487" y="198"/>
                </a:lnTo>
                <a:lnTo>
                  <a:pt x="494" y="198"/>
                </a:lnTo>
                <a:lnTo>
                  <a:pt x="501" y="198"/>
                </a:lnTo>
                <a:lnTo>
                  <a:pt x="501" y="205"/>
                </a:lnTo>
                <a:lnTo>
                  <a:pt x="501" y="212"/>
                </a:lnTo>
                <a:lnTo>
                  <a:pt x="508" y="219"/>
                </a:lnTo>
                <a:lnTo>
                  <a:pt x="508" y="233"/>
                </a:lnTo>
                <a:lnTo>
                  <a:pt x="501" y="247"/>
                </a:lnTo>
                <a:lnTo>
                  <a:pt x="494" y="254"/>
                </a:lnTo>
                <a:lnTo>
                  <a:pt x="480" y="261"/>
                </a:lnTo>
                <a:lnTo>
                  <a:pt x="480" y="275"/>
                </a:lnTo>
                <a:lnTo>
                  <a:pt x="472" y="282"/>
                </a:lnTo>
                <a:lnTo>
                  <a:pt x="465" y="275"/>
                </a:lnTo>
                <a:lnTo>
                  <a:pt x="472" y="268"/>
                </a:lnTo>
                <a:lnTo>
                  <a:pt x="472" y="254"/>
                </a:lnTo>
                <a:lnTo>
                  <a:pt x="472" y="247"/>
                </a:lnTo>
                <a:lnTo>
                  <a:pt x="472" y="240"/>
                </a:lnTo>
                <a:lnTo>
                  <a:pt x="465" y="240"/>
                </a:lnTo>
                <a:lnTo>
                  <a:pt x="465" y="254"/>
                </a:lnTo>
                <a:lnTo>
                  <a:pt x="465" y="268"/>
                </a:lnTo>
                <a:lnTo>
                  <a:pt x="465" y="275"/>
                </a:lnTo>
                <a:lnTo>
                  <a:pt x="465" y="289"/>
                </a:lnTo>
                <a:lnTo>
                  <a:pt x="465" y="296"/>
                </a:lnTo>
                <a:lnTo>
                  <a:pt x="465" y="318"/>
                </a:lnTo>
                <a:lnTo>
                  <a:pt x="465" y="325"/>
                </a:lnTo>
                <a:lnTo>
                  <a:pt x="472" y="339"/>
                </a:lnTo>
                <a:lnTo>
                  <a:pt x="451" y="346"/>
                </a:lnTo>
                <a:lnTo>
                  <a:pt x="430" y="332"/>
                </a:lnTo>
                <a:lnTo>
                  <a:pt x="402" y="332"/>
                </a:lnTo>
                <a:lnTo>
                  <a:pt x="395" y="325"/>
                </a:lnTo>
                <a:lnTo>
                  <a:pt x="374" y="332"/>
                </a:lnTo>
                <a:lnTo>
                  <a:pt x="352" y="346"/>
                </a:lnTo>
                <a:lnTo>
                  <a:pt x="331" y="360"/>
                </a:lnTo>
                <a:lnTo>
                  <a:pt x="317" y="374"/>
                </a:lnTo>
                <a:lnTo>
                  <a:pt x="303" y="381"/>
                </a:lnTo>
                <a:lnTo>
                  <a:pt x="275" y="381"/>
                </a:lnTo>
                <a:lnTo>
                  <a:pt x="254" y="381"/>
                </a:lnTo>
                <a:lnTo>
                  <a:pt x="211" y="388"/>
                </a:lnTo>
                <a:lnTo>
                  <a:pt x="176" y="388"/>
                </a:lnTo>
                <a:lnTo>
                  <a:pt x="169" y="388"/>
                </a:lnTo>
                <a:lnTo>
                  <a:pt x="155" y="381"/>
                </a:lnTo>
                <a:lnTo>
                  <a:pt x="162" y="360"/>
                </a:lnTo>
                <a:lnTo>
                  <a:pt x="148" y="360"/>
                </a:lnTo>
                <a:lnTo>
                  <a:pt x="134" y="360"/>
                </a:lnTo>
                <a:lnTo>
                  <a:pt x="127" y="346"/>
                </a:lnTo>
                <a:lnTo>
                  <a:pt x="134" y="332"/>
                </a:lnTo>
                <a:lnTo>
                  <a:pt x="127" y="318"/>
                </a:lnTo>
                <a:lnTo>
                  <a:pt x="120" y="332"/>
                </a:lnTo>
                <a:lnTo>
                  <a:pt x="106" y="325"/>
                </a:lnTo>
                <a:lnTo>
                  <a:pt x="91" y="325"/>
                </a:lnTo>
                <a:lnTo>
                  <a:pt x="70" y="311"/>
                </a:lnTo>
                <a:lnTo>
                  <a:pt x="70" y="296"/>
                </a:lnTo>
                <a:lnTo>
                  <a:pt x="70" y="282"/>
                </a:lnTo>
                <a:lnTo>
                  <a:pt x="56" y="282"/>
                </a:lnTo>
                <a:lnTo>
                  <a:pt x="49" y="282"/>
                </a:lnTo>
                <a:lnTo>
                  <a:pt x="42" y="268"/>
                </a:lnTo>
                <a:lnTo>
                  <a:pt x="35" y="247"/>
                </a:lnTo>
                <a:lnTo>
                  <a:pt x="28" y="233"/>
                </a:lnTo>
                <a:lnTo>
                  <a:pt x="14" y="226"/>
                </a:lnTo>
                <a:lnTo>
                  <a:pt x="0" y="219"/>
                </a:lnTo>
                <a:lnTo>
                  <a:pt x="0" y="212"/>
                </a:lnTo>
                <a:lnTo>
                  <a:pt x="0" y="212"/>
                </a:lnTo>
                <a:close/>
              </a:path>
            </a:pathLst>
          </a:custGeom>
          <a:solidFill>
            <a:srgbClr val="a8b8e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7943760" y="4307040"/>
            <a:ext cx="604800" cy="369720"/>
          </a:xfrm>
          <a:custGeom>
            <a:avLst/>
            <a:gdLst/>
            <a:ahLst/>
            <a:rect l="l" t="t" r="r" b="b"/>
            <a:pathLst>
              <a:path w="339" h="233">
                <a:moveTo>
                  <a:pt x="296" y="7"/>
                </a:moveTo>
                <a:lnTo>
                  <a:pt x="310" y="14"/>
                </a:lnTo>
                <a:lnTo>
                  <a:pt x="325" y="21"/>
                </a:lnTo>
                <a:lnTo>
                  <a:pt x="332" y="28"/>
                </a:lnTo>
                <a:lnTo>
                  <a:pt x="339" y="35"/>
                </a:lnTo>
                <a:lnTo>
                  <a:pt x="332" y="50"/>
                </a:lnTo>
                <a:lnTo>
                  <a:pt x="325" y="57"/>
                </a:lnTo>
                <a:lnTo>
                  <a:pt x="317" y="57"/>
                </a:lnTo>
                <a:lnTo>
                  <a:pt x="310" y="64"/>
                </a:lnTo>
                <a:lnTo>
                  <a:pt x="303" y="71"/>
                </a:lnTo>
                <a:lnTo>
                  <a:pt x="303" y="78"/>
                </a:lnTo>
                <a:lnTo>
                  <a:pt x="296" y="92"/>
                </a:lnTo>
                <a:lnTo>
                  <a:pt x="296" y="106"/>
                </a:lnTo>
                <a:lnTo>
                  <a:pt x="282" y="120"/>
                </a:lnTo>
                <a:lnTo>
                  <a:pt x="282" y="134"/>
                </a:lnTo>
                <a:lnTo>
                  <a:pt x="275" y="148"/>
                </a:lnTo>
                <a:lnTo>
                  <a:pt x="268" y="162"/>
                </a:lnTo>
                <a:lnTo>
                  <a:pt x="261" y="177"/>
                </a:lnTo>
                <a:lnTo>
                  <a:pt x="247" y="191"/>
                </a:lnTo>
                <a:lnTo>
                  <a:pt x="233" y="198"/>
                </a:lnTo>
                <a:lnTo>
                  <a:pt x="219" y="198"/>
                </a:lnTo>
                <a:lnTo>
                  <a:pt x="219" y="198"/>
                </a:lnTo>
                <a:lnTo>
                  <a:pt x="212" y="191"/>
                </a:lnTo>
                <a:lnTo>
                  <a:pt x="197" y="198"/>
                </a:lnTo>
                <a:lnTo>
                  <a:pt x="190" y="198"/>
                </a:lnTo>
                <a:lnTo>
                  <a:pt x="176" y="212"/>
                </a:lnTo>
                <a:lnTo>
                  <a:pt x="162" y="212"/>
                </a:lnTo>
                <a:lnTo>
                  <a:pt x="155" y="219"/>
                </a:lnTo>
                <a:lnTo>
                  <a:pt x="141" y="219"/>
                </a:lnTo>
                <a:lnTo>
                  <a:pt x="127" y="233"/>
                </a:lnTo>
                <a:lnTo>
                  <a:pt x="120" y="233"/>
                </a:lnTo>
                <a:lnTo>
                  <a:pt x="99" y="233"/>
                </a:lnTo>
                <a:lnTo>
                  <a:pt x="85" y="226"/>
                </a:lnTo>
                <a:lnTo>
                  <a:pt x="78" y="226"/>
                </a:lnTo>
                <a:lnTo>
                  <a:pt x="63" y="212"/>
                </a:lnTo>
                <a:lnTo>
                  <a:pt x="49" y="205"/>
                </a:lnTo>
                <a:lnTo>
                  <a:pt x="42" y="184"/>
                </a:lnTo>
                <a:lnTo>
                  <a:pt x="28" y="184"/>
                </a:lnTo>
                <a:lnTo>
                  <a:pt x="21" y="170"/>
                </a:lnTo>
                <a:lnTo>
                  <a:pt x="14" y="162"/>
                </a:lnTo>
                <a:lnTo>
                  <a:pt x="14" y="155"/>
                </a:lnTo>
                <a:lnTo>
                  <a:pt x="7" y="148"/>
                </a:lnTo>
                <a:lnTo>
                  <a:pt x="0" y="148"/>
                </a:lnTo>
                <a:lnTo>
                  <a:pt x="0" y="148"/>
                </a:lnTo>
                <a:lnTo>
                  <a:pt x="14" y="141"/>
                </a:lnTo>
                <a:lnTo>
                  <a:pt x="21" y="134"/>
                </a:lnTo>
                <a:lnTo>
                  <a:pt x="21" y="127"/>
                </a:lnTo>
                <a:lnTo>
                  <a:pt x="21" y="113"/>
                </a:lnTo>
                <a:lnTo>
                  <a:pt x="21" y="113"/>
                </a:lnTo>
                <a:lnTo>
                  <a:pt x="28" y="99"/>
                </a:lnTo>
                <a:lnTo>
                  <a:pt x="21" y="92"/>
                </a:lnTo>
                <a:lnTo>
                  <a:pt x="28" y="78"/>
                </a:lnTo>
                <a:lnTo>
                  <a:pt x="35" y="78"/>
                </a:lnTo>
                <a:lnTo>
                  <a:pt x="49" y="78"/>
                </a:lnTo>
                <a:lnTo>
                  <a:pt x="56" y="71"/>
                </a:lnTo>
                <a:lnTo>
                  <a:pt x="49" y="57"/>
                </a:lnTo>
                <a:lnTo>
                  <a:pt x="49" y="50"/>
                </a:lnTo>
                <a:lnTo>
                  <a:pt x="56" y="57"/>
                </a:lnTo>
                <a:lnTo>
                  <a:pt x="63" y="57"/>
                </a:lnTo>
                <a:lnTo>
                  <a:pt x="85" y="71"/>
                </a:lnTo>
                <a:lnTo>
                  <a:pt x="85" y="78"/>
                </a:lnTo>
                <a:lnTo>
                  <a:pt x="99" y="78"/>
                </a:lnTo>
                <a:lnTo>
                  <a:pt x="106" y="71"/>
                </a:lnTo>
                <a:lnTo>
                  <a:pt x="113" y="71"/>
                </a:lnTo>
                <a:lnTo>
                  <a:pt x="120" y="71"/>
                </a:lnTo>
                <a:lnTo>
                  <a:pt x="127" y="71"/>
                </a:lnTo>
                <a:lnTo>
                  <a:pt x="127" y="64"/>
                </a:lnTo>
                <a:lnTo>
                  <a:pt x="127" y="64"/>
                </a:lnTo>
                <a:lnTo>
                  <a:pt x="134" y="50"/>
                </a:lnTo>
                <a:lnTo>
                  <a:pt x="148" y="50"/>
                </a:lnTo>
                <a:lnTo>
                  <a:pt x="162" y="42"/>
                </a:lnTo>
                <a:lnTo>
                  <a:pt x="176" y="35"/>
                </a:lnTo>
                <a:lnTo>
                  <a:pt x="190" y="35"/>
                </a:lnTo>
                <a:lnTo>
                  <a:pt x="205" y="28"/>
                </a:lnTo>
                <a:lnTo>
                  <a:pt x="212" y="21"/>
                </a:lnTo>
                <a:lnTo>
                  <a:pt x="219" y="14"/>
                </a:lnTo>
                <a:lnTo>
                  <a:pt x="233" y="0"/>
                </a:lnTo>
                <a:lnTo>
                  <a:pt x="247" y="0"/>
                </a:lnTo>
                <a:lnTo>
                  <a:pt x="254" y="0"/>
                </a:lnTo>
                <a:lnTo>
                  <a:pt x="268" y="0"/>
                </a:lnTo>
                <a:lnTo>
                  <a:pt x="289" y="14"/>
                </a:lnTo>
                <a:lnTo>
                  <a:pt x="296" y="7"/>
                </a:lnTo>
                <a:close/>
              </a:path>
            </a:pathLst>
          </a:custGeom>
          <a:solidFill>
            <a:srgbClr val="d0b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8283600" y="5079960"/>
            <a:ext cx="189000" cy="380880"/>
          </a:xfrm>
          <a:custGeom>
            <a:avLst/>
            <a:gdLst/>
            <a:ahLst/>
            <a:rect l="l" t="t" r="r" b="b"/>
            <a:pathLst>
              <a:path w="106" h="240">
                <a:moveTo>
                  <a:pt x="106" y="141"/>
                </a:moveTo>
                <a:lnTo>
                  <a:pt x="106" y="148"/>
                </a:lnTo>
                <a:lnTo>
                  <a:pt x="106" y="162"/>
                </a:lnTo>
                <a:lnTo>
                  <a:pt x="99" y="184"/>
                </a:lnTo>
                <a:lnTo>
                  <a:pt x="85" y="198"/>
                </a:lnTo>
                <a:lnTo>
                  <a:pt x="78" y="212"/>
                </a:lnTo>
                <a:lnTo>
                  <a:pt x="78" y="226"/>
                </a:lnTo>
                <a:lnTo>
                  <a:pt x="71" y="233"/>
                </a:lnTo>
                <a:lnTo>
                  <a:pt x="64" y="240"/>
                </a:lnTo>
                <a:lnTo>
                  <a:pt x="64" y="240"/>
                </a:lnTo>
                <a:lnTo>
                  <a:pt x="50" y="233"/>
                </a:lnTo>
                <a:lnTo>
                  <a:pt x="50" y="219"/>
                </a:lnTo>
                <a:lnTo>
                  <a:pt x="43" y="212"/>
                </a:lnTo>
                <a:lnTo>
                  <a:pt x="22" y="205"/>
                </a:lnTo>
                <a:lnTo>
                  <a:pt x="15" y="191"/>
                </a:lnTo>
                <a:lnTo>
                  <a:pt x="7" y="177"/>
                </a:lnTo>
                <a:lnTo>
                  <a:pt x="15" y="184"/>
                </a:lnTo>
                <a:lnTo>
                  <a:pt x="15" y="170"/>
                </a:lnTo>
                <a:lnTo>
                  <a:pt x="7" y="155"/>
                </a:lnTo>
                <a:lnTo>
                  <a:pt x="15" y="141"/>
                </a:lnTo>
                <a:lnTo>
                  <a:pt x="15" y="141"/>
                </a:lnTo>
                <a:lnTo>
                  <a:pt x="15" y="127"/>
                </a:lnTo>
                <a:lnTo>
                  <a:pt x="15" y="120"/>
                </a:lnTo>
                <a:lnTo>
                  <a:pt x="7" y="106"/>
                </a:lnTo>
                <a:lnTo>
                  <a:pt x="7" y="99"/>
                </a:lnTo>
                <a:lnTo>
                  <a:pt x="15" y="85"/>
                </a:lnTo>
                <a:lnTo>
                  <a:pt x="15" y="71"/>
                </a:lnTo>
                <a:lnTo>
                  <a:pt x="7" y="64"/>
                </a:lnTo>
                <a:lnTo>
                  <a:pt x="0" y="64"/>
                </a:lnTo>
                <a:lnTo>
                  <a:pt x="7" y="50"/>
                </a:lnTo>
                <a:lnTo>
                  <a:pt x="0" y="35"/>
                </a:lnTo>
                <a:lnTo>
                  <a:pt x="7" y="21"/>
                </a:lnTo>
                <a:lnTo>
                  <a:pt x="15" y="14"/>
                </a:lnTo>
                <a:lnTo>
                  <a:pt x="22" y="0"/>
                </a:lnTo>
                <a:lnTo>
                  <a:pt x="29" y="7"/>
                </a:lnTo>
                <a:lnTo>
                  <a:pt x="29" y="7"/>
                </a:lnTo>
                <a:lnTo>
                  <a:pt x="43" y="7"/>
                </a:lnTo>
                <a:lnTo>
                  <a:pt x="50" y="21"/>
                </a:lnTo>
                <a:lnTo>
                  <a:pt x="64" y="21"/>
                </a:lnTo>
                <a:lnTo>
                  <a:pt x="71" y="42"/>
                </a:lnTo>
                <a:lnTo>
                  <a:pt x="71" y="50"/>
                </a:lnTo>
                <a:lnTo>
                  <a:pt x="71" y="64"/>
                </a:lnTo>
                <a:lnTo>
                  <a:pt x="71" y="78"/>
                </a:lnTo>
                <a:lnTo>
                  <a:pt x="71" y="99"/>
                </a:lnTo>
                <a:lnTo>
                  <a:pt x="85" y="120"/>
                </a:lnTo>
                <a:lnTo>
                  <a:pt x="92" y="134"/>
                </a:lnTo>
                <a:lnTo>
                  <a:pt x="106" y="141"/>
                </a:lnTo>
                <a:close/>
              </a:path>
            </a:pathLst>
          </a:custGeom>
          <a:solidFill>
            <a:srgbClr val="e6d2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8194680" y="4610160"/>
            <a:ext cx="428760" cy="549360"/>
          </a:xfrm>
          <a:custGeom>
            <a:avLst/>
            <a:gdLst/>
            <a:ahLst/>
            <a:rect l="l" t="t" r="r" b="b"/>
            <a:pathLst>
              <a:path w="240" h="346">
                <a:moveTo>
                  <a:pt x="78" y="7"/>
                </a:moveTo>
                <a:lnTo>
                  <a:pt x="78" y="14"/>
                </a:lnTo>
                <a:lnTo>
                  <a:pt x="92" y="21"/>
                </a:lnTo>
                <a:lnTo>
                  <a:pt x="106" y="28"/>
                </a:lnTo>
                <a:lnTo>
                  <a:pt x="113" y="42"/>
                </a:lnTo>
                <a:lnTo>
                  <a:pt x="120" y="63"/>
                </a:lnTo>
                <a:lnTo>
                  <a:pt x="127" y="77"/>
                </a:lnTo>
                <a:lnTo>
                  <a:pt x="134" y="77"/>
                </a:lnTo>
                <a:lnTo>
                  <a:pt x="148" y="77"/>
                </a:lnTo>
                <a:lnTo>
                  <a:pt x="148" y="91"/>
                </a:lnTo>
                <a:lnTo>
                  <a:pt x="148" y="106"/>
                </a:lnTo>
                <a:lnTo>
                  <a:pt x="169" y="120"/>
                </a:lnTo>
                <a:lnTo>
                  <a:pt x="184" y="120"/>
                </a:lnTo>
                <a:lnTo>
                  <a:pt x="198" y="127"/>
                </a:lnTo>
                <a:lnTo>
                  <a:pt x="205" y="113"/>
                </a:lnTo>
                <a:lnTo>
                  <a:pt x="212" y="127"/>
                </a:lnTo>
                <a:lnTo>
                  <a:pt x="205" y="141"/>
                </a:lnTo>
                <a:lnTo>
                  <a:pt x="212" y="155"/>
                </a:lnTo>
                <a:lnTo>
                  <a:pt x="226" y="155"/>
                </a:lnTo>
                <a:lnTo>
                  <a:pt x="212" y="169"/>
                </a:lnTo>
                <a:lnTo>
                  <a:pt x="205" y="190"/>
                </a:lnTo>
                <a:lnTo>
                  <a:pt x="212" y="211"/>
                </a:lnTo>
                <a:lnTo>
                  <a:pt x="226" y="226"/>
                </a:lnTo>
                <a:lnTo>
                  <a:pt x="240" y="240"/>
                </a:lnTo>
                <a:lnTo>
                  <a:pt x="233" y="254"/>
                </a:lnTo>
                <a:lnTo>
                  <a:pt x="219" y="282"/>
                </a:lnTo>
                <a:lnTo>
                  <a:pt x="219" y="303"/>
                </a:lnTo>
                <a:lnTo>
                  <a:pt x="212" y="303"/>
                </a:lnTo>
                <a:lnTo>
                  <a:pt x="198" y="303"/>
                </a:lnTo>
                <a:lnTo>
                  <a:pt x="191" y="303"/>
                </a:lnTo>
                <a:lnTo>
                  <a:pt x="176" y="310"/>
                </a:lnTo>
                <a:lnTo>
                  <a:pt x="162" y="303"/>
                </a:lnTo>
                <a:lnTo>
                  <a:pt x="162" y="317"/>
                </a:lnTo>
                <a:lnTo>
                  <a:pt x="148" y="317"/>
                </a:lnTo>
                <a:lnTo>
                  <a:pt x="148" y="310"/>
                </a:lnTo>
                <a:lnTo>
                  <a:pt x="127" y="324"/>
                </a:lnTo>
                <a:lnTo>
                  <a:pt x="127" y="346"/>
                </a:lnTo>
                <a:lnTo>
                  <a:pt x="120" y="346"/>
                </a:lnTo>
                <a:lnTo>
                  <a:pt x="120" y="338"/>
                </a:lnTo>
                <a:lnTo>
                  <a:pt x="113" y="317"/>
                </a:lnTo>
                <a:lnTo>
                  <a:pt x="99" y="317"/>
                </a:lnTo>
                <a:lnTo>
                  <a:pt x="92" y="303"/>
                </a:lnTo>
                <a:lnTo>
                  <a:pt x="78" y="303"/>
                </a:lnTo>
                <a:lnTo>
                  <a:pt x="78" y="289"/>
                </a:lnTo>
                <a:lnTo>
                  <a:pt x="78" y="282"/>
                </a:lnTo>
                <a:lnTo>
                  <a:pt x="78" y="282"/>
                </a:lnTo>
                <a:lnTo>
                  <a:pt x="92" y="289"/>
                </a:lnTo>
                <a:lnTo>
                  <a:pt x="92" y="282"/>
                </a:lnTo>
                <a:lnTo>
                  <a:pt x="99" y="275"/>
                </a:lnTo>
                <a:lnTo>
                  <a:pt x="92" y="268"/>
                </a:lnTo>
                <a:lnTo>
                  <a:pt x="85" y="268"/>
                </a:lnTo>
                <a:lnTo>
                  <a:pt x="78" y="261"/>
                </a:lnTo>
                <a:lnTo>
                  <a:pt x="71" y="254"/>
                </a:lnTo>
                <a:lnTo>
                  <a:pt x="64" y="254"/>
                </a:lnTo>
                <a:lnTo>
                  <a:pt x="56" y="247"/>
                </a:lnTo>
                <a:lnTo>
                  <a:pt x="42" y="240"/>
                </a:lnTo>
                <a:lnTo>
                  <a:pt x="35" y="233"/>
                </a:lnTo>
                <a:lnTo>
                  <a:pt x="35" y="218"/>
                </a:lnTo>
                <a:lnTo>
                  <a:pt x="42" y="211"/>
                </a:lnTo>
                <a:lnTo>
                  <a:pt x="49" y="218"/>
                </a:lnTo>
                <a:lnTo>
                  <a:pt x="49" y="211"/>
                </a:lnTo>
                <a:lnTo>
                  <a:pt x="42" y="190"/>
                </a:lnTo>
                <a:lnTo>
                  <a:pt x="42" y="183"/>
                </a:lnTo>
                <a:lnTo>
                  <a:pt x="56" y="183"/>
                </a:lnTo>
                <a:lnTo>
                  <a:pt x="56" y="176"/>
                </a:lnTo>
                <a:lnTo>
                  <a:pt x="42" y="162"/>
                </a:lnTo>
                <a:lnTo>
                  <a:pt x="35" y="162"/>
                </a:lnTo>
                <a:lnTo>
                  <a:pt x="28" y="155"/>
                </a:lnTo>
                <a:lnTo>
                  <a:pt x="49" y="113"/>
                </a:lnTo>
                <a:lnTo>
                  <a:pt x="28" y="113"/>
                </a:lnTo>
                <a:lnTo>
                  <a:pt x="35" y="91"/>
                </a:lnTo>
                <a:lnTo>
                  <a:pt x="49" y="91"/>
                </a:lnTo>
                <a:lnTo>
                  <a:pt x="14" y="70"/>
                </a:lnTo>
                <a:lnTo>
                  <a:pt x="14" y="56"/>
                </a:lnTo>
                <a:lnTo>
                  <a:pt x="7" y="56"/>
                </a:lnTo>
                <a:lnTo>
                  <a:pt x="7" y="42"/>
                </a:lnTo>
                <a:lnTo>
                  <a:pt x="0" y="28"/>
                </a:lnTo>
                <a:lnTo>
                  <a:pt x="14" y="28"/>
                </a:lnTo>
                <a:lnTo>
                  <a:pt x="21" y="21"/>
                </a:lnTo>
                <a:lnTo>
                  <a:pt x="35" y="21"/>
                </a:lnTo>
                <a:lnTo>
                  <a:pt x="49" y="7"/>
                </a:lnTo>
                <a:lnTo>
                  <a:pt x="56" y="7"/>
                </a:lnTo>
                <a:lnTo>
                  <a:pt x="71" y="0"/>
                </a:lnTo>
                <a:lnTo>
                  <a:pt x="78" y="7"/>
                </a:lnTo>
                <a:close/>
              </a:path>
            </a:pathLst>
          </a:custGeom>
          <a:solidFill>
            <a:srgbClr val="e0ffb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8408880" y="5091120"/>
            <a:ext cx="252360" cy="212760"/>
          </a:xfrm>
          <a:custGeom>
            <a:avLst/>
            <a:gdLst/>
            <a:ahLst/>
            <a:rect l="l" t="t" r="r" b="b"/>
            <a:pathLst>
              <a:path w="141" h="134">
                <a:moveTo>
                  <a:pt x="99" y="0"/>
                </a:moveTo>
                <a:lnTo>
                  <a:pt x="99" y="7"/>
                </a:lnTo>
                <a:lnTo>
                  <a:pt x="127" y="28"/>
                </a:lnTo>
                <a:lnTo>
                  <a:pt x="134" y="57"/>
                </a:lnTo>
                <a:lnTo>
                  <a:pt x="141" y="78"/>
                </a:lnTo>
                <a:lnTo>
                  <a:pt x="134" y="78"/>
                </a:lnTo>
                <a:lnTo>
                  <a:pt x="120" y="99"/>
                </a:lnTo>
                <a:lnTo>
                  <a:pt x="99" y="99"/>
                </a:lnTo>
                <a:lnTo>
                  <a:pt x="78" y="106"/>
                </a:lnTo>
                <a:lnTo>
                  <a:pt x="71" y="120"/>
                </a:lnTo>
                <a:lnTo>
                  <a:pt x="49" y="127"/>
                </a:lnTo>
                <a:lnTo>
                  <a:pt x="35" y="127"/>
                </a:lnTo>
                <a:lnTo>
                  <a:pt x="35" y="134"/>
                </a:lnTo>
                <a:lnTo>
                  <a:pt x="21" y="127"/>
                </a:lnTo>
                <a:lnTo>
                  <a:pt x="14" y="113"/>
                </a:lnTo>
                <a:lnTo>
                  <a:pt x="0" y="92"/>
                </a:lnTo>
                <a:lnTo>
                  <a:pt x="0" y="71"/>
                </a:lnTo>
                <a:lnTo>
                  <a:pt x="0" y="57"/>
                </a:lnTo>
                <a:lnTo>
                  <a:pt x="0" y="43"/>
                </a:lnTo>
                <a:lnTo>
                  <a:pt x="7" y="43"/>
                </a:lnTo>
                <a:lnTo>
                  <a:pt x="7" y="21"/>
                </a:lnTo>
                <a:lnTo>
                  <a:pt x="28" y="7"/>
                </a:lnTo>
                <a:lnTo>
                  <a:pt x="28" y="14"/>
                </a:lnTo>
                <a:lnTo>
                  <a:pt x="42" y="14"/>
                </a:lnTo>
                <a:lnTo>
                  <a:pt x="42" y="0"/>
                </a:lnTo>
                <a:lnTo>
                  <a:pt x="56" y="7"/>
                </a:lnTo>
                <a:lnTo>
                  <a:pt x="71" y="0"/>
                </a:lnTo>
                <a:lnTo>
                  <a:pt x="78" y="0"/>
                </a:lnTo>
                <a:lnTo>
                  <a:pt x="92" y="0"/>
                </a:lnTo>
                <a:lnTo>
                  <a:pt x="99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7920000" y="4732200"/>
            <a:ext cx="376200" cy="358920"/>
          </a:xfrm>
          <a:custGeom>
            <a:avLst/>
            <a:gdLst/>
            <a:ahLst/>
            <a:rect l="l" t="t" r="r" b="b"/>
            <a:pathLst>
              <a:path w="211" h="226">
                <a:moveTo>
                  <a:pt x="204" y="36"/>
                </a:moveTo>
                <a:lnTo>
                  <a:pt x="183" y="78"/>
                </a:lnTo>
                <a:lnTo>
                  <a:pt x="190" y="85"/>
                </a:lnTo>
                <a:lnTo>
                  <a:pt x="197" y="85"/>
                </a:lnTo>
                <a:lnTo>
                  <a:pt x="211" y="99"/>
                </a:lnTo>
                <a:lnTo>
                  <a:pt x="211" y="106"/>
                </a:lnTo>
                <a:lnTo>
                  <a:pt x="197" y="106"/>
                </a:lnTo>
                <a:lnTo>
                  <a:pt x="197" y="113"/>
                </a:lnTo>
                <a:lnTo>
                  <a:pt x="204" y="134"/>
                </a:lnTo>
                <a:lnTo>
                  <a:pt x="204" y="141"/>
                </a:lnTo>
                <a:lnTo>
                  <a:pt x="197" y="134"/>
                </a:lnTo>
                <a:lnTo>
                  <a:pt x="190" y="141"/>
                </a:lnTo>
                <a:lnTo>
                  <a:pt x="190" y="141"/>
                </a:lnTo>
                <a:lnTo>
                  <a:pt x="183" y="141"/>
                </a:lnTo>
                <a:lnTo>
                  <a:pt x="176" y="141"/>
                </a:lnTo>
                <a:lnTo>
                  <a:pt x="190" y="163"/>
                </a:lnTo>
                <a:lnTo>
                  <a:pt x="183" y="163"/>
                </a:lnTo>
                <a:lnTo>
                  <a:pt x="169" y="156"/>
                </a:lnTo>
                <a:lnTo>
                  <a:pt x="162" y="149"/>
                </a:lnTo>
                <a:lnTo>
                  <a:pt x="162" y="149"/>
                </a:lnTo>
                <a:lnTo>
                  <a:pt x="155" y="156"/>
                </a:lnTo>
                <a:lnTo>
                  <a:pt x="162" y="170"/>
                </a:lnTo>
                <a:lnTo>
                  <a:pt x="169" y="177"/>
                </a:lnTo>
                <a:lnTo>
                  <a:pt x="162" y="184"/>
                </a:lnTo>
                <a:lnTo>
                  <a:pt x="155" y="184"/>
                </a:lnTo>
                <a:lnTo>
                  <a:pt x="148" y="191"/>
                </a:lnTo>
                <a:lnTo>
                  <a:pt x="155" y="198"/>
                </a:lnTo>
                <a:lnTo>
                  <a:pt x="148" y="205"/>
                </a:lnTo>
                <a:lnTo>
                  <a:pt x="155" y="212"/>
                </a:lnTo>
                <a:lnTo>
                  <a:pt x="155" y="219"/>
                </a:lnTo>
                <a:lnTo>
                  <a:pt x="155" y="219"/>
                </a:lnTo>
                <a:lnTo>
                  <a:pt x="148" y="226"/>
                </a:lnTo>
                <a:lnTo>
                  <a:pt x="127" y="205"/>
                </a:lnTo>
                <a:lnTo>
                  <a:pt x="106" y="191"/>
                </a:lnTo>
                <a:lnTo>
                  <a:pt x="106" y="191"/>
                </a:lnTo>
                <a:lnTo>
                  <a:pt x="106" y="177"/>
                </a:lnTo>
                <a:lnTo>
                  <a:pt x="84" y="163"/>
                </a:lnTo>
                <a:lnTo>
                  <a:pt x="84" y="149"/>
                </a:lnTo>
                <a:lnTo>
                  <a:pt x="77" y="149"/>
                </a:lnTo>
                <a:lnTo>
                  <a:pt x="63" y="141"/>
                </a:lnTo>
                <a:lnTo>
                  <a:pt x="63" y="127"/>
                </a:lnTo>
                <a:lnTo>
                  <a:pt x="56" y="120"/>
                </a:lnTo>
                <a:lnTo>
                  <a:pt x="42" y="106"/>
                </a:lnTo>
                <a:lnTo>
                  <a:pt x="28" y="99"/>
                </a:lnTo>
                <a:lnTo>
                  <a:pt x="28" y="92"/>
                </a:lnTo>
                <a:lnTo>
                  <a:pt x="21" y="92"/>
                </a:lnTo>
                <a:lnTo>
                  <a:pt x="21" y="85"/>
                </a:lnTo>
                <a:lnTo>
                  <a:pt x="21" y="78"/>
                </a:lnTo>
                <a:lnTo>
                  <a:pt x="14" y="57"/>
                </a:lnTo>
                <a:lnTo>
                  <a:pt x="0" y="43"/>
                </a:lnTo>
                <a:lnTo>
                  <a:pt x="0" y="22"/>
                </a:lnTo>
                <a:lnTo>
                  <a:pt x="7" y="0"/>
                </a:lnTo>
                <a:lnTo>
                  <a:pt x="28" y="29"/>
                </a:lnTo>
                <a:lnTo>
                  <a:pt x="35" y="22"/>
                </a:lnTo>
                <a:lnTo>
                  <a:pt x="42" y="7"/>
                </a:lnTo>
                <a:lnTo>
                  <a:pt x="56" y="14"/>
                </a:lnTo>
                <a:lnTo>
                  <a:pt x="63" y="7"/>
                </a:lnTo>
                <a:lnTo>
                  <a:pt x="77" y="14"/>
                </a:lnTo>
                <a:lnTo>
                  <a:pt x="84" y="14"/>
                </a:lnTo>
                <a:lnTo>
                  <a:pt x="92" y="14"/>
                </a:lnTo>
                <a:lnTo>
                  <a:pt x="92" y="22"/>
                </a:lnTo>
                <a:lnTo>
                  <a:pt x="106" y="14"/>
                </a:lnTo>
                <a:lnTo>
                  <a:pt x="113" y="22"/>
                </a:lnTo>
                <a:lnTo>
                  <a:pt x="127" y="14"/>
                </a:lnTo>
                <a:lnTo>
                  <a:pt x="127" y="22"/>
                </a:lnTo>
                <a:lnTo>
                  <a:pt x="141" y="14"/>
                </a:lnTo>
                <a:lnTo>
                  <a:pt x="148" y="22"/>
                </a:lnTo>
                <a:lnTo>
                  <a:pt x="155" y="14"/>
                </a:lnTo>
                <a:lnTo>
                  <a:pt x="169" y="29"/>
                </a:lnTo>
                <a:lnTo>
                  <a:pt x="176" y="36"/>
                </a:lnTo>
                <a:lnTo>
                  <a:pt x="183" y="36"/>
                </a:lnTo>
                <a:lnTo>
                  <a:pt x="204" y="36"/>
                </a:lnTo>
                <a:close/>
              </a:path>
            </a:pathLst>
          </a:custGeom>
          <a:solidFill>
            <a:srgbClr val="abc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8183520" y="4956120"/>
            <a:ext cx="189000" cy="225360"/>
          </a:xfrm>
          <a:custGeom>
            <a:avLst/>
            <a:gdLst/>
            <a:ahLst/>
            <a:rect l="l" t="t" r="r" b="b"/>
            <a:pathLst>
              <a:path w="106" h="142">
                <a:moveTo>
                  <a:pt x="42" y="0"/>
                </a:moveTo>
                <a:lnTo>
                  <a:pt x="42" y="15"/>
                </a:lnTo>
                <a:lnTo>
                  <a:pt x="49" y="22"/>
                </a:lnTo>
                <a:lnTo>
                  <a:pt x="63" y="29"/>
                </a:lnTo>
                <a:lnTo>
                  <a:pt x="71" y="36"/>
                </a:lnTo>
                <a:lnTo>
                  <a:pt x="78" y="36"/>
                </a:lnTo>
                <a:lnTo>
                  <a:pt x="85" y="43"/>
                </a:lnTo>
                <a:lnTo>
                  <a:pt x="92" y="50"/>
                </a:lnTo>
                <a:lnTo>
                  <a:pt x="99" y="50"/>
                </a:lnTo>
                <a:lnTo>
                  <a:pt x="106" y="57"/>
                </a:lnTo>
                <a:lnTo>
                  <a:pt x="99" y="64"/>
                </a:lnTo>
                <a:lnTo>
                  <a:pt x="99" y="71"/>
                </a:lnTo>
                <a:lnTo>
                  <a:pt x="85" y="64"/>
                </a:lnTo>
                <a:lnTo>
                  <a:pt x="85" y="64"/>
                </a:lnTo>
                <a:lnTo>
                  <a:pt x="85" y="71"/>
                </a:lnTo>
                <a:lnTo>
                  <a:pt x="85" y="85"/>
                </a:lnTo>
                <a:lnTo>
                  <a:pt x="85" y="85"/>
                </a:lnTo>
                <a:lnTo>
                  <a:pt x="78" y="78"/>
                </a:lnTo>
                <a:lnTo>
                  <a:pt x="71" y="92"/>
                </a:lnTo>
                <a:lnTo>
                  <a:pt x="63" y="99"/>
                </a:lnTo>
                <a:lnTo>
                  <a:pt x="56" y="113"/>
                </a:lnTo>
                <a:lnTo>
                  <a:pt x="63" y="128"/>
                </a:lnTo>
                <a:lnTo>
                  <a:pt x="56" y="142"/>
                </a:lnTo>
                <a:lnTo>
                  <a:pt x="49" y="135"/>
                </a:lnTo>
                <a:lnTo>
                  <a:pt x="42" y="120"/>
                </a:lnTo>
                <a:lnTo>
                  <a:pt x="35" y="120"/>
                </a:lnTo>
                <a:lnTo>
                  <a:pt x="21" y="106"/>
                </a:lnTo>
                <a:lnTo>
                  <a:pt x="14" y="99"/>
                </a:lnTo>
                <a:lnTo>
                  <a:pt x="14" y="99"/>
                </a:lnTo>
                <a:lnTo>
                  <a:pt x="7" y="92"/>
                </a:lnTo>
                <a:lnTo>
                  <a:pt x="0" y="92"/>
                </a:lnTo>
                <a:lnTo>
                  <a:pt x="0" y="85"/>
                </a:lnTo>
                <a:lnTo>
                  <a:pt x="7" y="78"/>
                </a:lnTo>
                <a:lnTo>
                  <a:pt x="7" y="78"/>
                </a:lnTo>
                <a:lnTo>
                  <a:pt x="7" y="71"/>
                </a:lnTo>
                <a:lnTo>
                  <a:pt x="0" y="64"/>
                </a:lnTo>
                <a:lnTo>
                  <a:pt x="7" y="57"/>
                </a:lnTo>
                <a:lnTo>
                  <a:pt x="0" y="50"/>
                </a:lnTo>
                <a:lnTo>
                  <a:pt x="7" y="43"/>
                </a:lnTo>
                <a:lnTo>
                  <a:pt x="14" y="43"/>
                </a:lnTo>
                <a:lnTo>
                  <a:pt x="21" y="36"/>
                </a:lnTo>
                <a:lnTo>
                  <a:pt x="14" y="29"/>
                </a:lnTo>
                <a:lnTo>
                  <a:pt x="7" y="15"/>
                </a:lnTo>
                <a:lnTo>
                  <a:pt x="14" y="8"/>
                </a:lnTo>
                <a:lnTo>
                  <a:pt x="14" y="8"/>
                </a:lnTo>
                <a:lnTo>
                  <a:pt x="21" y="15"/>
                </a:lnTo>
                <a:lnTo>
                  <a:pt x="35" y="22"/>
                </a:lnTo>
                <a:lnTo>
                  <a:pt x="42" y="22"/>
                </a:lnTo>
                <a:lnTo>
                  <a:pt x="28" y="0"/>
                </a:lnTo>
                <a:lnTo>
                  <a:pt x="35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f5c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7716960" y="4564080"/>
            <a:ext cx="566640" cy="538200"/>
          </a:xfrm>
          <a:custGeom>
            <a:avLst/>
            <a:gdLst/>
            <a:ahLst/>
            <a:rect l="l" t="t" r="r" b="b"/>
            <a:pathLst>
              <a:path w="317" h="339">
                <a:moveTo>
                  <a:pt x="141" y="0"/>
                </a:moveTo>
                <a:lnTo>
                  <a:pt x="148" y="8"/>
                </a:lnTo>
                <a:lnTo>
                  <a:pt x="155" y="22"/>
                </a:lnTo>
                <a:lnTo>
                  <a:pt x="169" y="22"/>
                </a:lnTo>
                <a:lnTo>
                  <a:pt x="176" y="43"/>
                </a:lnTo>
                <a:lnTo>
                  <a:pt x="190" y="50"/>
                </a:lnTo>
                <a:lnTo>
                  <a:pt x="205" y="64"/>
                </a:lnTo>
                <a:lnTo>
                  <a:pt x="212" y="64"/>
                </a:lnTo>
                <a:lnTo>
                  <a:pt x="226" y="71"/>
                </a:lnTo>
                <a:lnTo>
                  <a:pt x="247" y="71"/>
                </a:lnTo>
                <a:lnTo>
                  <a:pt x="254" y="71"/>
                </a:lnTo>
                <a:lnTo>
                  <a:pt x="268" y="57"/>
                </a:lnTo>
                <a:lnTo>
                  <a:pt x="275" y="71"/>
                </a:lnTo>
                <a:lnTo>
                  <a:pt x="275" y="85"/>
                </a:lnTo>
                <a:lnTo>
                  <a:pt x="282" y="85"/>
                </a:lnTo>
                <a:lnTo>
                  <a:pt x="282" y="99"/>
                </a:lnTo>
                <a:lnTo>
                  <a:pt x="317" y="120"/>
                </a:lnTo>
                <a:lnTo>
                  <a:pt x="303" y="120"/>
                </a:lnTo>
                <a:lnTo>
                  <a:pt x="296" y="142"/>
                </a:lnTo>
                <a:lnTo>
                  <a:pt x="289" y="142"/>
                </a:lnTo>
                <a:lnTo>
                  <a:pt x="282" y="135"/>
                </a:lnTo>
                <a:lnTo>
                  <a:pt x="268" y="120"/>
                </a:lnTo>
                <a:lnTo>
                  <a:pt x="261" y="128"/>
                </a:lnTo>
                <a:lnTo>
                  <a:pt x="254" y="120"/>
                </a:lnTo>
                <a:lnTo>
                  <a:pt x="240" y="128"/>
                </a:lnTo>
                <a:lnTo>
                  <a:pt x="240" y="120"/>
                </a:lnTo>
                <a:lnTo>
                  <a:pt x="226" y="128"/>
                </a:lnTo>
                <a:lnTo>
                  <a:pt x="219" y="120"/>
                </a:lnTo>
                <a:lnTo>
                  <a:pt x="205" y="128"/>
                </a:lnTo>
                <a:lnTo>
                  <a:pt x="205" y="120"/>
                </a:lnTo>
                <a:lnTo>
                  <a:pt x="197" y="120"/>
                </a:lnTo>
                <a:lnTo>
                  <a:pt x="190" y="120"/>
                </a:lnTo>
                <a:lnTo>
                  <a:pt x="176" y="113"/>
                </a:lnTo>
                <a:lnTo>
                  <a:pt x="169" y="120"/>
                </a:lnTo>
                <a:lnTo>
                  <a:pt x="155" y="113"/>
                </a:lnTo>
                <a:lnTo>
                  <a:pt x="148" y="128"/>
                </a:lnTo>
                <a:lnTo>
                  <a:pt x="141" y="135"/>
                </a:lnTo>
                <a:lnTo>
                  <a:pt x="120" y="106"/>
                </a:lnTo>
                <a:lnTo>
                  <a:pt x="113" y="128"/>
                </a:lnTo>
                <a:lnTo>
                  <a:pt x="113" y="149"/>
                </a:lnTo>
                <a:lnTo>
                  <a:pt x="127" y="163"/>
                </a:lnTo>
                <a:lnTo>
                  <a:pt x="134" y="184"/>
                </a:lnTo>
                <a:lnTo>
                  <a:pt x="134" y="191"/>
                </a:lnTo>
                <a:lnTo>
                  <a:pt x="134" y="198"/>
                </a:lnTo>
                <a:lnTo>
                  <a:pt x="141" y="198"/>
                </a:lnTo>
                <a:lnTo>
                  <a:pt x="141" y="205"/>
                </a:lnTo>
                <a:lnTo>
                  <a:pt x="155" y="212"/>
                </a:lnTo>
                <a:lnTo>
                  <a:pt x="169" y="226"/>
                </a:lnTo>
                <a:lnTo>
                  <a:pt x="176" y="233"/>
                </a:lnTo>
                <a:lnTo>
                  <a:pt x="176" y="247"/>
                </a:lnTo>
                <a:lnTo>
                  <a:pt x="190" y="255"/>
                </a:lnTo>
                <a:lnTo>
                  <a:pt x="197" y="255"/>
                </a:lnTo>
                <a:lnTo>
                  <a:pt x="197" y="269"/>
                </a:lnTo>
                <a:lnTo>
                  <a:pt x="219" y="283"/>
                </a:lnTo>
                <a:lnTo>
                  <a:pt x="219" y="297"/>
                </a:lnTo>
                <a:lnTo>
                  <a:pt x="219" y="297"/>
                </a:lnTo>
                <a:lnTo>
                  <a:pt x="240" y="311"/>
                </a:lnTo>
                <a:lnTo>
                  <a:pt x="261" y="332"/>
                </a:lnTo>
                <a:lnTo>
                  <a:pt x="261" y="339"/>
                </a:lnTo>
                <a:lnTo>
                  <a:pt x="254" y="332"/>
                </a:lnTo>
                <a:lnTo>
                  <a:pt x="233" y="318"/>
                </a:lnTo>
                <a:lnTo>
                  <a:pt x="226" y="318"/>
                </a:lnTo>
                <a:lnTo>
                  <a:pt x="219" y="318"/>
                </a:lnTo>
                <a:lnTo>
                  <a:pt x="205" y="304"/>
                </a:lnTo>
                <a:lnTo>
                  <a:pt x="190" y="304"/>
                </a:lnTo>
                <a:lnTo>
                  <a:pt x="190" y="297"/>
                </a:lnTo>
                <a:lnTo>
                  <a:pt x="205" y="304"/>
                </a:lnTo>
                <a:lnTo>
                  <a:pt x="212" y="304"/>
                </a:lnTo>
                <a:lnTo>
                  <a:pt x="219" y="311"/>
                </a:lnTo>
                <a:lnTo>
                  <a:pt x="212" y="304"/>
                </a:lnTo>
                <a:lnTo>
                  <a:pt x="205" y="297"/>
                </a:lnTo>
                <a:lnTo>
                  <a:pt x="190" y="283"/>
                </a:lnTo>
                <a:lnTo>
                  <a:pt x="176" y="269"/>
                </a:lnTo>
                <a:lnTo>
                  <a:pt x="162" y="262"/>
                </a:lnTo>
                <a:lnTo>
                  <a:pt x="148" y="262"/>
                </a:lnTo>
                <a:lnTo>
                  <a:pt x="134" y="262"/>
                </a:lnTo>
                <a:lnTo>
                  <a:pt x="127" y="262"/>
                </a:lnTo>
                <a:lnTo>
                  <a:pt x="127" y="255"/>
                </a:lnTo>
                <a:lnTo>
                  <a:pt x="120" y="247"/>
                </a:lnTo>
                <a:lnTo>
                  <a:pt x="113" y="240"/>
                </a:lnTo>
                <a:lnTo>
                  <a:pt x="106" y="233"/>
                </a:lnTo>
                <a:lnTo>
                  <a:pt x="92" y="226"/>
                </a:lnTo>
                <a:lnTo>
                  <a:pt x="85" y="212"/>
                </a:lnTo>
                <a:lnTo>
                  <a:pt x="85" y="205"/>
                </a:lnTo>
                <a:lnTo>
                  <a:pt x="85" y="198"/>
                </a:lnTo>
                <a:lnTo>
                  <a:pt x="99" y="198"/>
                </a:lnTo>
                <a:lnTo>
                  <a:pt x="85" y="184"/>
                </a:lnTo>
                <a:lnTo>
                  <a:pt x="77" y="177"/>
                </a:lnTo>
                <a:lnTo>
                  <a:pt x="70" y="163"/>
                </a:lnTo>
                <a:lnTo>
                  <a:pt x="70" y="149"/>
                </a:lnTo>
                <a:lnTo>
                  <a:pt x="63" y="135"/>
                </a:lnTo>
                <a:lnTo>
                  <a:pt x="63" y="128"/>
                </a:lnTo>
                <a:lnTo>
                  <a:pt x="56" y="128"/>
                </a:lnTo>
                <a:lnTo>
                  <a:pt x="49" y="120"/>
                </a:lnTo>
                <a:lnTo>
                  <a:pt x="42" y="113"/>
                </a:lnTo>
                <a:lnTo>
                  <a:pt x="35" y="135"/>
                </a:lnTo>
                <a:lnTo>
                  <a:pt x="21" y="156"/>
                </a:lnTo>
                <a:lnTo>
                  <a:pt x="14" y="156"/>
                </a:lnTo>
                <a:lnTo>
                  <a:pt x="14" y="149"/>
                </a:lnTo>
                <a:lnTo>
                  <a:pt x="7" y="135"/>
                </a:lnTo>
                <a:lnTo>
                  <a:pt x="0" y="128"/>
                </a:lnTo>
                <a:lnTo>
                  <a:pt x="0" y="106"/>
                </a:lnTo>
                <a:lnTo>
                  <a:pt x="7" y="106"/>
                </a:lnTo>
                <a:lnTo>
                  <a:pt x="14" y="106"/>
                </a:lnTo>
                <a:lnTo>
                  <a:pt x="21" y="106"/>
                </a:lnTo>
                <a:lnTo>
                  <a:pt x="35" y="99"/>
                </a:lnTo>
                <a:lnTo>
                  <a:pt x="42" y="92"/>
                </a:lnTo>
                <a:lnTo>
                  <a:pt x="56" y="99"/>
                </a:lnTo>
                <a:lnTo>
                  <a:pt x="63" y="99"/>
                </a:lnTo>
                <a:lnTo>
                  <a:pt x="70" y="99"/>
                </a:lnTo>
                <a:lnTo>
                  <a:pt x="85" y="99"/>
                </a:lnTo>
                <a:lnTo>
                  <a:pt x="77" y="92"/>
                </a:lnTo>
                <a:lnTo>
                  <a:pt x="85" y="78"/>
                </a:lnTo>
                <a:lnTo>
                  <a:pt x="77" y="71"/>
                </a:lnTo>
                <a:lnTo>
                  <a:pt x="92" y="64"/>
                </a:lnTo>
                <a:lnTo>
                  <a:pt x="92" y="36"/>
                </a:lnTo>
                <a:lnTo>
                  <a:pt x="113" y="29"/>
                </a:lnTo>
                <a:lnTo>
                  <a:pt x="120" y="22"/>
                </a:lnTo>
                <a:lnTo>
                  <a:pt x="134" y="15"/>
                </a:lnTo>
                <a:lnTo>
                  <a:pt x="134" y="0"/>
                </a:lnTo>
                <a:lnTo>
                  <a:pt x="141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8007480" y="5046840"/>
            <a:ext cx="48960" cy="10800"/>
          </a:xfrm>
          <a:custGeom>
            <a:avLst/>
            <a:gdLst/>
            <a:ahLst/>
            <a:rect l="l" t="t" r="r" b="b"/>
            <a:pathLst>
              <a:path w="28" h="7">
                <a:moveTo>
                  <a:pt x="0" y="0"/>
                </a:moveTo>
                <a:lnTo>
                  <a:pt x="7" y="0"/>
                </a:lnTo>
                <a:lnTo>
                  <a:pt x="21" y="0"/>
                </a:lnTo>
                <a:lnTo>
                  <a:pt x="28" y="0"/>
                </a:lnTo>
                <a:lnTo>
                  <a:pt x="28" y="7"/>
                </a:lnTo>
                <a:lnTo>
                  <a:pt x="21" y="7"/>
                </a:lnTo>
                <a:lnTo>
                  <a:pt x="21" y="7"/>
                </a:ln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920" bIns="-34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7792920" y="4767120"/>
            <a:ext cx="2376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0"/>
                </a:moveTo>
                <a:lnTo>
                  <a:pt x="7" y="0"/>
                </a:lnTo>
                <a:lnTo>
                  <a:pt x="7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7780320" y="4767120"/>
            <a:ext cx="12600" cy="66960"/>
          </a:xfrm>
          <a:custGeom>
            <a:avLst/>
            <a:gdLst/>
            <a:ahLst/>
            <a:rect l="l" t="t" r="r" b="b"/>
            <a:pathLst>
              <a:path w="7" h="4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7" y="42"/>
                </a:lnTo>
                <a:lnTo>
                  <a:pt x="7" y="42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7980480" y="4991040"/>
            <a:ext cx="50760" cy="22320"/>
          </a:xfrm>
          <a:custGeom>
            <a:avLst/>
            <a:gdLst/>
            <a:ahLst/>
            <a:rect l="l" t="t" r="r" b="b"/>
            <a:pathLst>
              <a:path w="28" h="14">
                <a:moveTo>
                  <a:pt x="0" y="7"/>
                </a:moveTo>
                <a:lnTo>
                  <a:pt x="7" y="0"/>
                </a:lnTo>
                <a:lnTo>
                  <a:pt x="7" y="0"/>
                </a:lnTo>
                <a:lnTo>
                  <a:pt x="21" y="7"/>
                </a:lnTo>
                <a:lnTo>
                  <a:pt x="21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21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c9ff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6834240" y="3892680"/>
            <a:ext cx="277920" cy="257040"/>
          </a:xfrm>
          <a:custGeom>
            <a:avLst/>
            <a:gdLst/>
            <a:ahLst/>
            <a:rect l="l" t="t" r="r" b="b"/>
            <a:pathLst>
              <a:path w="155" h="162">
                <a:moveTo>
                  <a:pt x="113" y="7"/>
                </a:moveTo>
                <a:lnTo>
                  <a:pt x="106" y="7"/>
                </a:lnTo>
                <a:lnTo>
                  <a:pt x="106" y="7"/>
                </a:lnTo>
                <a:lnTo>
                  <a:pt x="99" y="0"/>
                </a:lnTo>
                <a:lnTo>
                  <a:pt x="92" y="0"/>
                </a:lnTo>
                <a:lnTo>
                  <a:pt x="78" y="7"/>
                </a:lnTo>
                <a:lnTo>
                  <a:pt x="70" y="7"/>
                </a:lnTo>
                <a:lnTo>
                  <a:pt x="56" y="14"/>
                </a:lnTo>
                <a:lnTo>
                  <a:pt x="49" y="14"/>
                </a:lnTo>
                <a:lnTo>
                  <a:pt x="42" y="7"/>
                </a:lnTo>
                <a:lnTo>
                  <a:pt x="35" y="0"/>
                </a:lnTo>
                <a:lnTo>
                  <a:pt x="35" y="0"/>
                </a:lnTo>
                <a:lnTo>
                  <a:pt x="28" y="0"/>
                </a:lnTo>
                <a:lnTo>
                  <a:pt x="21" y="0"/>
                </a:lnTo>
                <a:lnTo>
                  <a:pt x="0" y="14"/>
                </a:lnTo>
                <a:lnTo>
                  <a:pt x="0" y="14"/>
                </a:lnTo>
                <a:lnTo>
                  <a:pt x="0" y="28"/>
                </a:lnTo>
                <a:lnTo>
                  <a:pt x="0" y="42"/>
                </a:lnTo>
                <a:lnTo>
                  <a:pt x="7" y="49"/>
                </a:lnTo>
                <a:lnTo>
                  <a:pt x="14" y="49"/>
                </a:lnTo>
                <a:lnTo>
                  <a:pt x="21" y="56"/>
                </a:lnTo>
                <a:lnTo>
                  <a:pt x="21" y="64"/>
                </a:lnTo>
                <a:lnTo>
                  <a:pt x="28" y="71"/>
                </a:lnTo>
                <a:lnTo>
                  <a:pt x="35" y="71"/>
                </a:lnTo>
                <a:lnTo>
                  <a:pt x="35" y="78"/>
                </a:lnTo>
                <a:lnTo>
                  <a:pt x="42" y="78"/>
                </a:lnTo>
                <a:lnTo>
                  <a:pt x="49" y="85"/>
                </a:lnTo>
                <a:lnTo>
                  <a:pt x="56" y="92"/>
                </a:lnTo>
                <a:lnTo>
                  <a:pt x="56" y="99"/>
                </a:lnTo>
                <a:lnTo>
                  <a:pt x="56" y="113"/>
                </a:lnTo>
                <a:lnTo>
                  <a:pt x="63" y="120"/>
                </a:lnTo>
                <a:lnTo>
                  <a:pt x="70" y="120"/>
                </a:lnTo>
                <a:lnTo>
                  <a:pt x="78" y="113"/>
                </a:lnTo>
                <a:lnTo>
                  <a:pt x="85" y="106"/>
                </a:lnTo>
                <a:lnTo>
                  <a:pt x="92" y="113"/>
                </a:lnTo>
                <a:lnTo>
                  <a:pt x="92" y="113"/>
                </a:lnTo>
                <a:lnTo>
                  <a:pt x="85" y="127"/>
                </a:lnTo>
                <a:lnTo>
                  <a:pt x="85" y="134"/>
                </a:lnTo>
                <a:lnTo>
                  <a:pt x="92" y="134"/>
                </a:lnTo>
                <a:lnTo>
                  <a:pt x="92" y="134"/>
                </a:lnTo>
                <a:lnTo>
                  <a:pt x="85" y="141"/>
                </a:lnTo>
                <a:lnTo>
                  <a:pt x="99" y="148"/>
                </a:lnTo>
                <a:lnTo>
                  <a:pt x="106" y="155"/>
                </a:lnTo>
                <a:lnTo>
                  <a:pt x="113" y="162"/>
                </a:lnTo>
                <a:lnTo>
                  <a:pt x="120" y="155"/>
                </a:lnTo>
                <a:lnTo>
                  <a:pt x="120" y="155"/>
                </a:lnTo>
                <a:lnTo>
                  <a:pt x="120" y="141"/>
                </a:lnTo>
                <a:lnTo>
                  <a:pt x="120" y="134"/>
                </a:lnTo>
                <a:lnTo>
                  <a:pt x="127" y="120"/>
                </a:lnTo>
                <a:lnTo>
                  <a:pt x="134" y="113"/>
                </a:lnTo>
                <a:lnTo>
                  <a:pt x="141" y="113"/>
                </a:lnTo>
                <a:lnTo>
                  <a:pt x="141" y="113"/>
                </a:lnTo>
                <a:lnTo>
                  <a:pt x="148" y="99"/>
                </a:lnTo>
                <a:lnTo>
                  <a:pt x="155" y="92"/>
                </a:lnTo>
                <a:lnTo>
                  <a:pt x="148" y="85"/>
                </a:lnTo>
                <a:lnTo>
                  <a:pt x="148" y="78"/>
                </a:lnTo>
                <a:lnTo>
                  <a:pt x="148" y="71"/>
                </a:lnTo>
                <a:lnTo>
                  <a:pt x="148" y="71"/>
                </a:lnTo>
                <a:lnTo>
                  <a:pt x="134" y="64"/>
                </a:lnTo>
                <a:lnTo>
                  <a:pt x="127" y="56"/>
                </a:lnTo>
                <a:lnTo>
                  <a:pt x="127" y="49"/>
                </a:lnTo>
                <a:lnTo>
                  <a:pt x="134" y="42"/>
                </a:lnTo>
                <a:lnTo>
                  <a:pt x="134" y="28"/>
                </a:lnTo>
                <a:lnTo>
                  <a:pt x="127" y="21"/>
                </a:lnTo>
                <a:lnTo>
                  <a:pt x="120" y="21"/>
                </a:lnTo>
                <a:lnTo>
                  <a:pt x="113" y="14"/>
                </a:lnTo>
                <a:lnTo>
                  <a:pt x="113" y="7"/>
                </a:lnTo>
                <a:close/>
              </a:path>
            </a:pathLst>
          </a:custGeom>
          <a:solidFill>
            <a:srgbClr val="afffa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8562960" y="4800600"/>
            <a:ext cx="614520" cy="414360"/>
          </a:xfrm>
          <a:custGeom>
            <a:avLst/>
            <a:gdLst/>
            <a:ahLst/>
            <a:rect l="l" t="t" r="r" b="b"/>
            <a:pathLst>
              <a:path w="345" h="261">
                <a:moveTo>
                  <a:pt x="345" y="14"/>
                </a:moveTo>
                <a:lnTo>
                  <a:pt x="324" y="21"/>
                </a:lnTo>
                <a:lnTo>
                  <a:pt x="303" y="7"/>
                </a:lnTo>
                <a:lnTo>
                  <a:pt x="275" y="7"/>
                </a:lnTo>
                <a:lnTo>
                  <a:pt x="268" y="0"/>
                </a:lnTo>
                <a:lnTo>
                  <a:pt x="247" y="7"/>
                </a:lnTo>
                <a:lnTo>
                  <a:pt x="225" y="21"/>
                </a:lnTo>
                <a:lnTo>
                  <a:pt x="204" y="35"/>
                </a:lnTo>
                <a:lnTo>
                  <a:pt x="190" y="49"/>
                </a:lnTo>
                <a:lnTo>
                  <a:pt x="176" y="56"/>
                </a:lnTo>
                <a:lnTo>
                  <a:pt x="148" y="56"/>
                </a:lnTo>
                <a:lnTo>
                  <a:pt x="127" y="56"/>
                </a:lnTo>
                <a:lnTo>
                  <a:pt x="84" y="63"/>
                </a:lnTo>
                <a:lnTo>
                  <a:pt x="49" y="63"/>
                </a:lnTo>
                <a:lnTo>
                  <a:pt x="42" y="63"/>
                </a:lnTo>
                <a:lnTo>
                  <a:pt x="28" y="56"/>
                </a:lnTo>
                <a:lnTo>
                  <a:pt x="35" y="35"/>
                </a:lnTo>
                <a:lnTo>
                  <a:pt x="21" y="35"/>
                </a:lnTo>
                <a:lnTo>
                  <a:pt x="7" y="49"/>
                </a:lnTo>
                <a:lnTo>
                  <a:pt x="0" y="70"/>
                </a:lnTo>
                <a:lnTo>
                  <a:pt x="7" y="91"/>
                </a:lnTo>
                <a:lnTo>
                  <a:pt x="21" y="106"/>
                </a:lnTo>
                <a:lnTo>
                  <a:pt x="35" y="120"/>
                </a:lnTo>
                <a:lnTo>
                  <a:pt x="28" y="134"/>
                </a:lnTo>
                <a:lnTo>
                  <a:pt x="14" y="162"/>
                </a:lnTo>
                <a:lnTo>
                  <a:pt x="14" y="183"/>
                </a:lnTo>
                <a:lnTo>
                  <a:pt x="14" y="190"/>
                </a:lnTo>
                <a:lnTo>
                  <a:pt x="42" y="211"/>
                </a:lnTo>
                <a:lnTo>
                  <a:pt x="49" y="240"/>
                </a:lnTo>
                <a:lnTo>
                  <a:pt x="56" y="261"/>
                </a:lnTo>
                <a:lnTo>
                  <a:pt x="56" y="261"/>
                </a:lnTo>
                <a:lnTo>
                  <a:pt x="70" y="261"/>
                </a:lnTo>
                <a:lnTo>
                  <a:pt x="84" y="254"/>
                </a:lnTo>
                <a:lnTo>
                  <a:pt x="106" y="247"/>
                </a:lnTo>
                <a:lnTo>
                  <a:pt x="127" y="240"/>
                </a:lnTo>
                <a:lnTo>
                  <a:pt x="141" y="233"/>
                </a:lnTo>
                <a:lnTo>
                  <a:pt x="148" y="233"/>
                </a:lnTo>
                <a:lnTo>
                  <a:pt x="162" y="240"/>
                </a:lnTo>
                <a:lnTo>
                  <a:pt x="176" y="240"/>
                </a:lnTo>
                <a:lnTo>
                  <a:pt x="197" y="247"/>
                </a:lnTo>
                <a:lnTo>
                  <a:pt x="218" y="240"/>
                </a:lnTo>
                <a:lnTo>
                  <a:pt x="233" y="226"/>
                </a:lnTo>
                <a:lnTo>
                  <a:pt x="233" y="204"/>
                </a:lnTo>
                <a:lnTo>
                  <a:pt x="247" y="197"/>
                </a:lnTo>
                <a:lnTo>
                  <a:pt x="247" y="197"/>
                </a:lnTo>
                <a:lnTo>
                  <a:pt x="254" y="190"/>
                </a:lnTo>
                <a:lnTo>
                  <a:pt x="268" y="183"/>
                </a:lnTo>
                <a:lnTo>
                  <a:pt x="282" y="169"/>
                </a:lnTo>
                <a:lnTo>
                  <a:pt x="303" y="176"/>
                </a:lnTo>
                <a:lnTo>
                  <a:pt x="324" y="169"/>
                </a:lnTo>
                <a:lnTo>
                  <a:pt x="338" y="169"/>
                </a:lnTo>
                <a:lnTo>
                  <a:pt x="331" y="162"/>
                </a:lnTo>
                <a:lnTo>
                  <a:pt x="324" y="155"/>
                </a:lnTo>
                <a:lnTo>
                  <a:pt x="317" y="148"/>
                </a:lnTo>
                <a:lnTo>
                  <a:pt x="317" y="141"/>
                </a:lnTo>
                <a:lnTo>
                  <a:pt x="310" y="134"/>
                </a:lnTo>
                <a:lnTo>
                  <a:pt x="303" y="134"/>
                </a:lnTo>
                <a:lnTo>
                  <a:pt x="303" y="127"/>
                </a:lnTo>
                <a:lnTo>
                  <a:pt x="303" y="120"/>
                </a:lnTo>
                <a:lnTo>
                  <a:pt x="310" y="113"/>
                </a:lnTo>
                <a:lnTo>
                  <a:pt x="310" y="106"/>
                </a:lnTo>
                <a:lnTo>
                  <a:pt x="317" y="106"/>
                </a:lnTo>
                <a:lnTo>
                  <a:pt x="317" y="84"/>
                </a:lnTo>
                <a:lnTo>
                  <a:pt x="317" y="70"/>
                </a:lnTo>
                <a:lnTo>
                  <a:pt x="324" y="56"/>
                </a:lnTo>
                <a:lnTo>
                  <a:pt x="338" y="42"/>
                </a:lnTo>
                <a:lnTo>
                  <a:pt x="345" y="28"/>
                </a:lnTo>
                <a:lnTo>
                  <a:pt x="345" y="14"/>
                </a:lnTo>
                <a:close/>
              </a:path>
            </a:pathLst>
          </a:custGeom>
          <a:solidFill>
            <a:srgbClr val="cdd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7816680" y="3456000"/>
            <a:ext cx="2556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14" y="21"/>
                </a:moveTo>
                <a:lnTo>
                  <a:pt x="14" y="21"/>
                </a:lnTo>
                <a:lnTo>
                  <a:pt x="14" y="14"/>
                </a:lnTo>
                <a:lnTo>
                  <a:pt x="7" y="7"/>
                </a:lnTo>
                <a:lnTo>
                  <a:pt x="0" y="0"/>
                </a:lnTo>
                <a:lnTo>
                  <a:pt x="0" y="14"/>
                </a:lnTo>
                <a:lnTo>
                  <a:pt x="7" y="21"/>
                </a:lnTo>
                <a:lnTo>
                  <a:pt x="7" y="21"/>
                </a:lnTo>
                <a:lnTo>
                  <a:pt x="14" y="21"/>
                </a:lnTo>
                <a:lnTo>
                  <a:pt x="14" y="21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7515360" y="3467160"/>
            <a:ext cx="25200" cy="55440"/>
          </a:xfrm>
          <a:custGeom>
            <a:avLst/>
            <a:gdLst/>
            <a:ahLst/>
            <a:rect l="l" t="t" r="r" b="b"/>
            <a:pathLst>
              <a:path w="14" h="35">
                <a:moveTo>
                  <a:pt x="14" y="7"/>
                </a:move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14" y="28"/>
                </a:lnTo>
                <a:lnTo>
                  <a:pt x="7" y="28"/>
                </a:lnTo>
                <a:lnTo>
                  <a:pt x="7" y="28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7453440" y="3398760"/>
            <a:ext cx="87120" cy="79560"/>
          </a:xfrm>
          <a:custGeom>
            <a:avLst/>
            <a:gdLst/>
            <a:ahLst/>
            <a:rect l="l" t="t" r="r" b="b"/>
            <a:pathLst>
              <a:path w="49" h="50">
                <a:moveTo>
                  <a:pt x="14" y="8"/>
                </a:moveTo>
                <a:lnTo>
                  <a:pt x="14" y="8"/>
                </a:lnTo>
                <a:lnTo>
                  <a:pt x="21" y="8"/>
                </a:lnTo>
                <a:lnTo>
                  <a:pt x="21" y="8"/>
                </a:lnTo>
                <a:lnTo>
                  <a:pt x="21" y="8"/>
                </a:lnTo>
                <a:lnTo>
                  <a:pt x="28" y="8"/>
                </a:lnTo>
                <a:lnTo>
                  <a:pt x="28" y="8"/>
                </a:lnTo>
                <a:lnTo>
                  <a:pt x="35" y="8"/>
                </a:lnTo>
                <a:lnTo>
                  <a:pt x="35" y="8"/>
                </a:lnTo>
                <a:lnTo>
                  <a:pt x="35" y="15"/>
                </a:lnTo>
                <a:lnTo>
                  <a:pt x="35" y="15"/>
                </a:lnTo>
                <a:lnTo>
                  <a:pt x="35" y="8"/>
                </a:lnTo>
                <a:lnTo>
                  <a:pt x="35" y="8"/>
                </a:lnTo>
                <a:lnTo>
                  <a:pt x="35" y="0"/>
                </a:lnTo>
                <a:lnTo>
                  <a:pt x="35" y="8"/>
                </a:lnTo>
                <a:lnTo>
                  <a:pt x="42" y="8"/>
                </a:lnTo>
                <a:lnTo>
                  <a:pt x="42" y="8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15"/>
                </a:lnTo>
                <a:lnTo>
                  <a:pt x="42" y="22"/>
                </a:lnTo>
                <a:lnTo>
                  <a:pt x="42" y="22"/>
                </a:lnTo>
                <a:lnTo>
                  <a:pt x="42" y="29"/>
                </a:lnTo>
                <a:lnTo>
                  <a:pt x="42" y="29"/>
                </a:lnTo>
                <a:lnTo>
                  <a:pt x="42" y="29"/>
                </a:lnTo>
                <a:lnTo>
                  <a:pt x="49" y="29"/>
                </a:lnTo>
                <a:lnTo>
                  <a:pt x="49" y="36"/>
                </a:lnTo>
                <a:lnTo>
                  <a:pt x="49" y="36"/>
                </a:lnTo>
                <a:lnTo>
                  <a:pt x="42" y="43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42" y="50"/>
                </a:lnTo>
                <a:lnTo>
                  <a:pt x="35" y="50"/>
                </a:lnTo>
                <a:lnTo>
                  <a:pt x="35" y="50"/>
                </a:lnTo>
                <a:lnTo>
                  <a:pt x="35" y="50"/>
                </a:lnTo>
                <a:lnTo>
                  <a:pt x="28" y="50"/>
                </a:lnTo>
                <a:lnTo>
                  <a:pt x="28" y="50"/>
                </a:lnTo>
                <a:lnTo>
                  <a:pt x="28" y="50"/>
                </a:lnTo>
                <a:lnTo>
                  <a:pt x="21" y="43"/>
                </a:lnTo>
                <a:lnTo>
                  <a:pt x="21" y="43"/>
                </a:lnTo>
                <a:lnTo>
                  <a:pt x="21" y="43"/>
                </a:lnTo>
                <a:lnTo>
                  <a:pt x="21" y="50"/>
                </a:lnTo>
                <a:lnTo>
                  <a:pt x="14" y="50"/>
                </a:lnTo>
                <a:lnTo>
                  <a:pt x="14" y="43"/>
                </a:lnTo>
                <a:lnTo>
                  <a:pt x="21" y="43"/>
                </a:lnTo>
                <a:lnTo>
                  <a:pt x="21" y="43"/>
                </a:lnTo>
                <a:lnTo>
                  <a:pt x="21" y="43"/>
                </a:lnTo>
                <a:lnTo>
                  <a:pt x="14" y="43"/>
                </a:lnTo>
                <a:lnTo>
                  <a:pt x="14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7" y="29"/>
                </a:lnTo>
                <a:lnTo>
                  <a:pt x="7" y="29"/>
                </a:lnTo>
                <a:lnTo>
                  <a:pt x="0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7" y="22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8"/>
                </a:lnTo>
                <a:lnTo>
                  <a:pt x="7" y="8"/>
                </a:lnTo>
                <a:lnTo>
                  <a:pt x="7" y="15"/>
                </a:lnTo>
                <a:lnTo>
                  <a:pt x="7" y="15"/>
                </a:lnTo>
                <a:lnTo>
                  <a:pt x="7" y="15"/>
                </a:lnTo>
                <a:lnTo>
                  <a:pt x="14" y="15"/>
                </a:lnTo>
                <a:lnTo>
                  <a:pt x="14" y="8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7551720" y="3489480"/>
            <a:ext cx="50760" cy="44280"/>
          </a:xfrm>
          <a:custGeom>
            <a:avLst/>
            <a:gdLst/>
            <a:ahLst/>
            <a:rect l="l" t="t" r="r" b="b"/>
            <a:pathLst>
              <a:path w="28" h="28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7"/>
                </a:lnTo>
                <a:lnTo>
                  <a:pt x="21" y="7"/>
                </a:lnTo>
                <a:lnTo>
                  <a:pt x="21" y="7"/>
                </a:lnTo>
                <a:lnTo>
                  <a:pt x="21" y="7"/>
                </a:lnTo>
                <a:lnTo>
                  <a:pt x="21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8" y="21"/>
                </a:lnTo>
                <a:lnTo>
                  <a:pt x="28" y="21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14" y="28"/>
                </a:lnTo>
                <a:lnTo>
                  <a:pt x="14" y="28"/>
                </a:lnTo>
                <a:lnTo>
                  <a:pt x="14" y="28"/>
                </a:lnTo>
                <a:lnTo>
                  <a:pt x="7" y="28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7" y="7"/>
                </a:lnTo>
                <a:lnTo>
                  <a:pt x="7" y="0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7602480" y="3500280"/>
            <a:ext cx="25560" cy="44640"/>
          </a:xfrm>
          <a:custGeom>
            <a:avLst/>
            <a:gdLst/>
            <a:ahLst/>
            <a:rect l="l" t="t" r="r" b="b"/>
            <a:pathLst>
              <a:path w="14" h="28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7" y="21"/>
                </a:lnTo>
                <a:lnTo>
                  <a:pt x="7" y="21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7551720" y="3343320"/>
            <a:ext cx="127080" cy="146160"/>
          </a:xfrm>
          <a:custGeom>
            <a:avLst/>
            <a:gdLst/>
            <a:ahLst/>
            <a:rect l="l" t="t" r="r" b="b"/>
            <a:pathLst>
              <a:path w="71" h="92">
                <a:moveTo>
                  <a:pt x="21" y="14"/>
                </a:move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8" y="14"/>
                </a:lnTo>
                <a:lnTo>
                  <a:pt x="35" y="14"/>
                </a:lnTo>
                <a:lnTo>
                  <a:pt x="35" y="14"/>
                </a:lnTo>
                <a:lnTo>
                  <a:pt x="35" y="14"/>
                </a:lnTo>
                <a:lnTo>
                  <a:pt x="35" y="14"/>
                </a:lnTo>
                <a:lnTo>
                  <a:pt x="35" y="21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28" y="28"/>
                </a:lnTo>
                <a:lnTo>
                  <a:pt x="35" y="28"/>
                </a:lnTo>
                <a:lnTo>
                  <a:pt x="35" y="28"/>
                </a:lnTo>
                <a:lnTo>
                  <a:pt x="35" y="35"/>
                </a:lnTo>
                <a:lnTo>
                  <a:pt x="28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35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35" y="28"/>
                </a:lnTo>
                <a:lnTo>
                  <a:pt x="42" y="21"/>
                </a:lnTo>
                <a:lnTo>
                  <a:pt x="35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1"/>
                </a:lnTo>
                <a:lnTo>
                  <a:pt x="42" y="28"/>
                </a:lnTo>
                <a:lnTo>
                  <a:pt x="42" y="28"/>
                </a:lnTo>
                <a:lnTo>
                  <a:pt x="42" y="28"/>
                </a:lnTo>
                <a:lnTo>
                  <a:pt x="42" y="28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35"/>
                </a:lnTo>
                <a:lnTo>
                  <a:pt x="42" y="21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7"/>
                </a:lnTo>
                <a:lnTo>
                  <a:pt x="42" y="7"/>
                </a:lnTo>
                <a:lnTo>
                  <a:pt x="42" y="7"/>
                </a:lnTo>
                <a:lnTo>
                  <a:pt x="50" y="7"/>
                </a:lnTo>
                <a:lnTo>
                  <a:pt x="50" y="0"/>
                </a:lnTo>
                <a:lnTo>
                  <a:pt x="50" y="0"/>
                </a:lnTo>
                <a:lnTo>
                  <a:pt x="50" y="0"/>
                </a:lnTo>
                <a:lnTo>
                  <a:pt x="57" y="0"/>
                </a:lnTo>
                <a:lnTo>
                  <a:pt x="57" y="0"/>
                </a:lnTo>
                <a:lnTo>
                  <a:pt x="57" y="0"/>
                </a:lnTo>
                <a:lnTo>
                  <a:pt x="64" y="7"/>
                </a:lnTo>
                <a:lnTo>
                  <a:pt x="64" y="7"/>
                </a:lnTo>
                <a:lnTo>
                  <a:pt x="64" y="14"/>
                </a:lnTo>
                <a:lnTo>
                  <a:pt x="71" y="21"/>
                </a:lnTo>
                <a:lnTo>
                  <a:pt x="64" y="21"/>
                </a:lnTo>
                <a:lnTo>
                  <a:pt x="64" y="21"/>
                </a:lnTo>
                <a:lnTo>
                  <a:pt x="71" y="28"/>
                </a:lnTo>
                <a:lnTo>
                  <a:pt x="71" y="28"/>
                </a:lnTo>
                <a:lnTo>
                  <a:pt x="71" y="28"/>
                </a:lnTo>
                <a:lnTo>
                  <a:pt x="71" y="28"/>
                </a:lnTo>
                <a:lnTo>
                  <a:pt x="71" y="35"/>
                </a:lnTo>
                <a:lnTo>
                  <a:pt x="71" y="35"/>
                </a:lnTo>
                <a:lnTo>
                  <a:pt x="71" y="43"/>
                </a:lnTo>
                <a:lnTo>
                  <a:pt x="71" y="43"/>
                </a:lnTo>
                <a:lnTo>
                  <a:pt x="71" y="43"/>
                </a:lnTo>
                <a:lnTo>
                  <a:pt x="64" y="43"/>
                </a:lnTo>
                <a:lnTo>
                  <a:pt x="64" y="43"/>
                </a:lnTo>
                <a:lnTo>
                  <a:pt x="64" y="43"/>
                </a:lnTo>
                <a:lnTo>
                  <a:pt x="57" y="43"/>
                </a:lnTo>
                <a:lnTo>
                  <a:pt x="57" y="43"/>
                </a:lnTo>
                <a:lnTo>
                  <a:pt x="57" y="50"/>
                </a:lnTo>
                <a:lnTo>
                  <a:pt x="57" y="50"/>
                </a:lnTo>
                <a:lnTo>
                  <a:pt x="50" y="50"/>
                </a:lnTo>
                <a:lnTo>
                  <a:pt x="50" y="57"/>
                </a:lnTo>
                <a:lnTo>
                  <a:pt x="50" y="57"/>
                </a:lnTo>
                <a:lnTo>
                  <a:pt x="57" y="57"/>
                </a:lnTo>
                <a:lnTo>
                  <a:pt x="57" y="64"/>
                </a:lnTo>
                <a:lnTo>
                  <a:pt x="57" y="64"/>
                </a:lnTo>
                <a:lnTo>
                  <a:pt x="57" y="64"/>
                </a:lnTo>
                <a:lnTo>
                  <a:pt x="57" y="71"/>
                </a:lnTo>
                <a:lnTo>
                  <a:pt x="57" y="78"/>
                </a:lnTo>
                <a:lnTo>
                  <a:pt x="57" y="78"/>
                </a:lnTo>
                <a:lnTo>
                  <a:pt x="50" y="71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78"/>
                </a:lnTo>
                <a:lnTo>
                  <a:pt x="50" y="85"/>
                </a:lnTo>
                <a:lnTo>
                  <a:pt x="50" y="85"/>
                </a:lnTo>
                <a:lnTo>
                  <a:pt x="50" y="85"/>
                </a:lnTo>
                <a:lnTo>
                  <a:pt x="50" y="85"/>
                </a:lnTo>
                <a:lnTo>
                  <a:pt x="50" y="92"/>
                </a:lnTo>
                <a:lnTo>
                  <a:pt x="42" y="92"/>
                </a:lnTo>
                <a:lnTo>
                  <a:pt x="42" y="92"/>
                </a:lnTo>
                <a:lnTo>
                  <a:pt x="42" y="92"/>
                </a:lnTo>
                <a:lnTo>
                  <a:pt x="42" y="92"/>
                </a:lnTo>
                <a:lnTo>
                  <a:pt x="35" y="92"/>
                </a:lnTo>
                <a:lnTo>
                  <a:pt x="35" y="92"/>
                </a:lnTo>
                <a:lnTo>
                  <a:pt x="35" y="92"/>
                </a:lnTo>
                <a:lnTo>
                  <a:pt x="28" y="92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85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8" y="78"/>
                </a:lnTo>
                <a:lnTo>
                  <a:pt x="21" y="78"/>
                </a:lnTo>
                <a:lnTo>
                  <a:pt x="21" y="78"/>
                </a:lnTo>
                <a:lnTo>
                  <a:pt x="21" y="78"/>
                </a:lnTo>
                <a:lnTo>
                  <a:pt x="14" y="78"/>
                </a:lnTo>
                <a:lnTo>
                  <a:pt x="14" y="78"/>
                </a:lnTo>
                <a:lnTo>
                  <a:pt x="14" y="78"/>
                </a:lnTo>
                <a:lnTo>
                  <a:pt x="7" y="78"/>
                </a:lnTo>
                <a:lnTo>
                  <a:pt x="7" y="71"/>
                </a:lnTo>
                <a:lnTo>
                  <a:pt x="7" y="71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64"/>
                </a:lnTo>
                <a:lnTo>
                  <a:pt x="7" y="57"/>
                </a:lnTo>
                <a:lnTo>
                  <a:pt x="7" y="43"/>
                </a:lnTo>
                <a:lnTo>
                  <a:pt x="7" y="43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35"/>
                </a:lnTo>
                <a:lnTo>
                  <a:pt x="0" y="28"/>
                </a:lnTo>
                <a:lnTo>
                  <a:pt x="0" y="28"/>
                </a:lnTo>
                <a:lnTo>
                  <a:pt x="0" y="28"/>
                </a:lnTo>
                <a:lnTo>
                  <a:pt x="7" y="28"/>
                </a:lnTo>
                <a:lnTo>
                  <a:pt x="14" y="28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14" y="21"/>
                </a:lnTo>
                <a:lnTo>
                  <a:pt x="21" y="21"/>
                </a:lnTo>
                <a:lnTo>
                  <a:pt x="21" y="21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7326360" y="3130560"/>
            <a:ext cx="214200" cy="369720"/>
          </a:xfrm>
          <a:custGeom>
            <a:avLst/>
            <a:gdLst/>
            <a:ahLst/>
            <a:rect l="l" t="t" r="r" b="b"/>
            <a:pathLst>
              <a:path w="120" h="233">
                <a:moveTo>
                  <a:pt x="57" y="226"/>
                </a:moveTo>
                <a:lnTo>
                  <a:pt x="50" y="233"/>
                </a:lnTo>
                <a:lnTo>
                  <a:pt x="50" y="233"/>
                </a:lnTo>
                <a:lnTo>
                  <a:pt x="28" y="226"/>
                </a:lnTo>
                <a:lnTo>
                  <a:pt x="21" y="226"/>
                </a:lnTo>
                <a:lnTo>
                  <a:pt x="21" y="219"/>
                </a:lnTo>
                <a:lnTo>
                  <a:pt x="21" y="191"/>
                </a:lnTo>
                <a:lnTo>
                  <a:pt x="21" y="184"/>
                </a:lnTo>
                <a:lnTo>
                  <a:pt x="14" y="177"/>
                </a:lnTo>
                <a:lnTo>
                  <a:pt x="7" y="169"/>
                </a:lnTo>
                <a:lnTo>
                  <a:pt x="7" y="169"/>
                </a:lnTo>
                <a:lnTo>
                  <a:pt x="0" y="169"/>
                </a:lnTo>
                <a:lnTo>
                  <a:pt x="7" y="162"/>
                </a:lnTo>
                <a:lnTo>
                  <a:pt x="7" y="155"/>
                </a:lnTo>
                <a:lnTo>
                  <a:pt x="7" y="141"/>
                </a:lnTo>
                <a:lnTo>
                  <a:pt x="7" y="134"/>
                </a:lnTo>
                <a:lnTo>
                  <a:pt x="7" y="113"/>
                </a:lnTo>
                <a:lnTo>
                  <a:pt x="7" y="99"/>
                </a:lnTo>
                <a:lnTo>
                  <a:pt x="14" y="92"/>
                </a:lnTo>
                <a:lnTo>
                  <a:pt x="14" y="78"/>
                </a:lnTo>
                <a:lnTo>
                  <a:pt x="21" y="57"/>
                </a:lnTo>
                <a:lnTo>
                  <a:pt x="28" y="49"/>
                </a:lnTo>
                <a:lnTo>
                  <a:pt x="35" y="42"/>
                </a:lnTo>
                <a:lnTo>
                  <a:pt x="42" y="42"/>
                </a:lnTo>
                <a:lnTo>
                  <a:pt x="57" y="42"/>
                </a:lnTo>
                <a:lnTo>
                  <a:pt x="64" y="42"/>
                </a:lnTo>
                <a:lnTo>
                  <a:pt x="71" y="35"/>
                </a:lnTo>
                <a:lnTo>
                  <a:pt x="78" y="28"/>
                </a:lnTo>
                <a:lnTo>
                  <a:pt x="85" y="21"/>
                </a:lnTo>
                <a:lnTo>
                  <a:pt x="92" y="14"/>
                </a:lnTo>
                <a:lnTo>
                  <a:pt x="106" y="7"/>
                </a:lnTo>
                <a:lnTo>
                  <a:pt x="113" y="0"/>
                </a:lnTo>
                <a:lnTo>
                  <a:pt x="113" y="7"/>
                </a:lnTo>
                <a:lnTo>
                  <a:pt x="106" y="7"/>
                </a:lnTo>
                <a:lnTo>
                  <a:pt x="106" y="14"/>
                </a:lnTo>
                <a:lnTo>
                  <a:pt x="106" y="21"/>
                </a:lnTo>
                <a:lnTo>
                  <a:pt x="113" y="35"/>
                </a:lnTo>
                <a:lnTo>
                  <a:pt x="113" y="42"/>
                </a:lnTo>
                <a:lnTo>
                  <a:pt x="106" y="49"/>
                </a:lnTo>
                <a:lnTo>
                  <a:pt x="99" y="57"/>
                </a:lnTo>
                <a:lnTo>
                  <a:pt x="99" y="64"/>
                </a:lnTo>
                <a:lnTo>
                  <a:pt x="99" y="71"/>
                </a:lnTo>
                <a:lnTo>
                  <a:pt x="99" y="78"/>
                </a:lnTo>
                <a:lnTo>
                  <a:pt x="99" y="78"/>
                </a:lnTo>
                <a:lnTo>
                  <a:pt x="99" y="78"/>
                </a:lnTo>
                <a:lnTo>
                  <a:pt x="99" y="85"/>
                </a:lnTo>
                <a:lnTo>
                  <a:pt x="92" y="85"/>
                </a:lnTo>
                <a:lnTo>
                  <a:pt x="92" y="92"/>
                </a:lnTo>
                <a:lnTo>
                  <a:pt x="99" y="85"/>
                </a:lnTo>
                <a:lnTo>
                  <a:pt x="99" y="92"/>
                </a:lnTo>
                <a:lnTo>
                  <a:pt x="92" y="92"/>
                </a:lnTo>
                <a:lnTo>
                  <a:pt x="92" y="99"/>
                </a:lnTo>
                <a:lnTo>
                  <a:pt x="92" y="106"/>
                </a:lnTo>
                <a:lnTo>
                  <a:pt x="99" y="99"/>
                </a:lnTo>
                <a:lnTo>
                  <a:pt x="99" y="99"/>
                </a:lnTo>
                <a:lnTo>
                  <a:pt x="106" y="106"/>
                </a:lnTo>
                <a:lnTo>
                  <a:pt x="113" y="99"/>
                </a:lnTo>
                <a:lnTo>
                  <a:pt x="120" y="99"/>
                </a:lnTo>
                <a:lnTo>
                  <a:pt x="120" y="106"/>
                </a:lnTo>
                <a:lnTo>
                  <a:pt x="120" y="113"/>
                </a:lnTo>
                <a:lnTo>
                  <a:pt x="120" y="120"/>
                </a:lnTo>
                <a:lnTo>
                  <a:pt x="113" y="127"/>
                </a:lnTo>
                <a:lnTo>
                  <a:pt x="113" y="127"/>
                </a:lnTo>
                <a:lnTo>
                  <a:pt x="106" y="127"/>
                </a:lnTo>
                <a:lnTo>
                  <a:pt x="106" y="134"/>
                </a:lnTo>
                <a:lnTo>
                  <a:pt x="99" y="127"/>
                </a:lnTo>
                <a:lnTo>
                  <a:pt x="99" y="120"/>
                </a:lnTo>
                <a:lnTo>
                  <a:pt x="99" y="127"/>
                </a:lnTo>
                <a:lnTo>
                  <a:pt x="92" y="134"/>
                </a:lnTo>
                <a:lnTo>
                  <a:pt x="92" y="141"/>
                </a:lnTo>
                <a:lnTo>
                  <a:pt x="92" y="148"/>
                </a:lnTo>
                <a:lnTo>
                  <a:pt x="78" y="148"/>
                </a:lnTo>
                <a:lnTo>
                  <a:pt x="78" y="148"/>
                </a:lnTo>
                <a:lnTo>
                  <a:pt x="78" y="155"/>
                </a:lnTo>
                <a:lnTo>
                  <a:pt x="78" y="162"/>
                </a:lnTo>
                <a:lnTo>
                  <a:pt x="71" y="162"/>
                </a:lnTo>
                <a:lnTo>
                  <a:pt x="64" y="162"/>
                </a:lnTo>
                <a:lnTo>
                  <a:pt x="71" y="169"/>
                </a:lnTo>
                <a:lnTo>
                  <a:pt x="71" y="169"/>
                </a:lnTo>
                <a:lnTo>
                  <a:pt x="64" y="177"/>
                </a:lnTo>
                <a:lnTo>
                  <a:pt x="64" y="177"/>
                </a:lnTo>
                <a:lnTo>
                  <a:pt x="64" y="184"/>
                </a:lnTo>
                <a:lnTo>
                  <a:pt x="64" y="184"/>
                </a:lnTo>
                <a:lnTo>
                  <a:pt x="64" y="191"/>
                </a:lnTo>
                <a:lnTo>
                  <a:pt x="64" y="198"/>
                </a:lnTo>
                <a:lnTo>
                  <a:pt x="64" y="198"/>
                </a:lnTo>
                <a:lnTo>
                  <a:pt x="64" y="205"/>
                </a:lnTo>
                <a:lnTo>
                  <a:pt x="57" y="205"/>
                </a:lnTo>
                <a:lnTo>
                  <a:pt x="57" y="205"/>
                </a:lnTo>
                <a:lnTo>
                  <a:pt x="57" y="212"/>
                </a:lnTo>
                <a:lnTo>
                  <a:pt x="57" y="219"/>
                </a:lnTo>
                <a:lnTo>
                  <a:pt x="57" y="219"/>
                </a:lnTo>
                <a:lnTo>
                  <a:pt x="64" y="219"/>
                </a:lnTo>
                <a:lnTo>
                  <a:pt x="64" y="226"/>
                </a:lnTo>
                <a:lnTo>
                  <a:pt x="64" y="233"/>
                </a:lnTo>
                <a:lnTo>
                  <a:pt x="64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lnTo>
                  <a:pt x="57" y="226"/>
                </a:lnTo>
                <a:close/>
              </a:path>
            </a:pathLst>
          </a:custGeom>
          <a:solidFill>
            <a:srgbClr val="bab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6469200" y="2357280"/>
            <a:ext cx="2520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4" y="7"/>
                </a:move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6469200" y="2424240"/>
            <a:ext cx="10800" cy="34920"/>
          </a:xfrm>
          <a:custGeom>
            <a:avLst/>
            <a:gdLst/>
            <a:ahLst/>
            <a:rect l="l" t="t" r="r" b="b"/>
            <a:pathLst>
              <a:path w="7" h="22">
                <a:moveTo>
                  <a:pt x="7" y="7"/>
                </a:move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0" y="22"/>
                </a:lnTo>
                <a:lnTo>
                  <a:pt x="7" y="22"/>
                </a:lnTo>
                <a:lnTo>
                  <a:pt x="7" y="22"/>
                </a:lnTo>
                <a:lnTo>
                  <a:pt x="7" y="15"/>
                </a:lnTo>
                <a:lnTo>
                  <a:pt x="7" y="15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6494400" y="2401920"/>
            <a:ext cx="1260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7"/>
                </a:move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6518160" y="2346480"/>
            <a:ext cx="14400" cy="2196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7"/>
                </a:moveTo>
                <a:lnTo>
                  <a:pt x="8" y="7"/>
                </a:lnTo>
                <a:lnTo>
                  <a:pt x="8" y="7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8" y="14"/>
                </a:lnTo>
                <a:lnTo>
                  <a:pt x="8" y="14"/>
                </a:lnTo>
                <a:lnTo>
                  <a:pt x="8" y="7"/>
                </a:lnTo>
                <a:lnTo>
                  <a:pt x="8" y="7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6507000" y="2346480"/>
            <a:ext cx="11160" cy="33120"/>
          </a:xfrm>
          <a:custGeom>
            <a:avLst/>
            <a:gdLst/>
            <a:ahLst/>
            <a:rect l="l" t="t" r="r" b="b"/>
            <a:pathLst>
              <a:path w="7" h="21">
                <a:moveTo>
                  <a:pt x="7" y="21"/>
                </a:move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6480000" y="2346480"/>
            <a:ext cx="27000" cy="44280"/>
          </a:xfrm>
          <a:custGeom>
            <a:avLst/>
            <a:gdLst/>
            <a:ahLst/>
            <a:rect l="l" t="t" r="r" b="b"/>
            <a:pathLst>
              <a:path w="14" h="28">
                <a:moveTo>
                  <a:pt x="14" y="28"/>
                </a:move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14" y="14"/>
                </a:lnTo>
                <a:lnTo>
                  <a:pt x="14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14" y="28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8334360" y="2782800"/>
            <a:ext cx="2556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7" y="21"/>
                </a:moveTo>
                <a:lnTo>
                  <a:pt x="14" y="21"/>
                </a:lnTo>
                <a:lnTo>
                  <a:pt x="14" y="14"/>
                </a:lnTo>
                <a:lnTo>
                  <a:pt x="14" y="0"/>
                </a:lnTo>
                <a:lnTo>
                  <a:pt x="14" y="0"/>
                </a:lnTo>
                <a:lnTo>
                  <a:pt x="7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8158320" y="2782800"/>
            <a:ext cx="25200" cy="57240"/>
          </a:xfrm>
          <a:custGeom>
            <a:avLst/>
            <a:gdLst/>
            <a:ahLst/>
            <a:rect l="l" t="t" r="r" b="b"/>
            <a:pathLst>
              <a:path w="14" h="36">
                <a:moveTo>
                  <a:pt x="14" y="0"/>
                </a:moveTo>
                <a:lnTo>
                  <a:pt x="7" y="0"/>
                </a:lnTo>
                <a:lnTo>
                  <a:pt x="7" y="0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0" y="28"/>
                </a:lnTo>
                <a:lnTo>
                  <a:pt x="7" y="28"/>
                </a:lnTo>
                <a:lnTo>
                  <a:pt x="14" y="36"/>
                </a:lnTo>
                <a:lnTo>
                  <a:pt x="14" y="28"/>
                </a:lnTo>
                <a:lnTo>
                  <a:pt x="14" y="28"/>
                </a:lnTo>
                <a:lnTo>
                  <a:pt x="7" y="21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11520" bIns="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8283600" y="2793960"/>
            <a:ext cx="1260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7" y="7"/>
                </a:move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9d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7213680" y="5024520"/>
            <a:ext cx="87120" cy="212760"/>
          </a:xfrm>
          <a:custGeom>
            <a:avLst/>
            <a:gdLst/>
            <a:ahLst/>
            <a:rect l="l" t="t" r="r" b="b"/>
            <a:pathLst>
              <a:path w="49" h="134">
                <a:moveTo>
                  <a:pt x="42" y="0"/>
                </a:moveTo>
                <a:lnTo>
                  <a:pt x="49" y="7"/>
                </a:lnTo>
                <a:lnTo>
                  <a:pt x="49" y="28"/>
                </a:lnTo>
                <a:lnTo>
                  <a:pt x="49" y="35"/>
                </a:lnTo>
                <a:lnTo>
                  <a:pt x="49" y="63"/>
                </a:lnTo>
                <a:lnTo>
                  <a:pt x="49" y="77"/>
                </a:lnTo>
                <a:lnTo>
                  <a:pt x="42" y="92"/>
                </a:lnTo>
                <a:lnTo>
                  <a:pt x="42" y="99"/>
                </a:lnTo>
                <a:lnTo>
                  <a:pt x="35" y="106"/>
                </a:lnTo>
                <a:lnTo>
                  <a:pt x="35" y="113"/>
                </a:lnTo>
                <a:lnTo>
                  <a:pt x="35" y="120"/>
                </a:lnTo>
                <a:lnTo>
                  <a:pt x="28" y="120"/>
                </a:lnTo>
                <a:lnTo>
                  <a:pt x="28" y="127"/>
                </a:lnTo>
                <a:lnTo>
                  <a:pt x="28" y="134"/>
                </a:lnTo>
                <a:lnTo>
                  <a:pt x="21" y="127"/>
                </a:lnTo>
                <a:lnTo>
                  <a:pt x="14" y="120"/>
                </a:lnTo>
                <a:lnTo>
                  <a:pt x="7" y="120"/>
                </a:lnTo>
                <a:lnTo>
                  <a:pt x="7" y="113"/>
                </a:lnTo>
                <a:lnTo>
                  <a:pt x="7" y="99"/>
                </a:lnTo>
                <a:lnTo>
                  <a:pt x="0" y="99"/>
                </a:lnTo>
                <a:lnTo>
                  <a:pt x="0" y="92"/>
                </a:lnTo>
                <a:lnTo>
                  <a:pt x="0" y="85"/>
                </a:lnTo>
                <a:lnTo>
                  <a:pt x="0" y="70"/>
                </a:lnTo>
                <a:lnTo>
                  <a:pt x="0" y="70"/>
                </a:lnTo>
                <a:lnTo>
                  <a:pt x="0" y="63"/>
                </a:lnTo>
                <a:lnTo>
                  <a:pt x="0" y="56"/>
                </a:lnTo>
                <a:lnTo>
                  <a:pt x="0" y="49"/>
                </a:lnTo>
                <a:lnTo>
                  <a:pt x="0" y="49"/>
                </a:lnTo>
                <a:lnTo>
                  <a:pt x="0" y="42"/>
                </a:lnTo>
                <a:lnTo>
                  <a:pt x="0" y="42"/>
                </a:lnTo>
                <a:lnTo>
                  <a:pt x="0" y="35"/>
                </a:lnTo>
                <a:lnTo>
                  <a:pt x="7" y="28"/>
                </a:lnTo>
                <a:lnTo>
                  <a:pt x="7" y="35"/>
                </a:lnTo>
                <a:lnTo>
                  <a:pt x="14" y="28"/>
                </a:lnTo>
                <a:lnTo>
                  <a:pt x="21" y="28"/>
                </a:lnTo>
                <a:lnTo>
                  <a:pt x="28" y="21"/>
                </a:lnTo>
                <a:lnTo>
                  <a:pt x="35" y="21"/>
                </a:lnTo>
                <a:lnTo>
                  <a:pt x="42" y="14"/>
                </a:lnTo>
                <a:lnTo>
                  <a:pt x="42" y="7"/>
                </a:lnTo>
                <a:lnTo>
                  <a:pt x="42" y="7"/>
                </a:lnTo>
                <a:lnTo>
                  <a:pt x="42" y="0"/>
                </a:lnTo>
                <a:close/>
              </a:path>
            </a:pathLst>
          </a:custGeom>
          <a:solidFill>
            <a:srgbClr val="d1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7705800" y="3533760"/>
            <a:ext cx="36360" cy="55440"/>
          </a:xfrm>
          <a:custGeom>
            <a:avLst/>
            <a:gdLst/>
            <a:ahLst/>
            <a:rect l="l" t="t" r="r" b="b"/>
            <a:pathLst>
              <a:path w="21" h="35">
                <a:moveTo>
                  <a:pt x="21" y="21"/>
                </a:moveTo>
                <a:lnTo>
                  <a:pt x="21" y="21"/>
                </a:lnTo>
                <a:lnTo>
                  <a:pt x="21" y="21"/>
                </a:lnTo>
                <a:lnTo>
                  <a:pt x="21" y="28"/>
                </a:lnTo>
                <a:lnTo>
                  <a:pt x="21" y="35"/>
                </a:lnTo>
                <a:lnTo>
                  <a:pt x="14" y="28"/>
                </a:lnTo>
                <a:lnTo>
                  <a:pt x="14" y="28"/>
                </a:lnTo>
                <a:lnTo>
                  <a:pt x="7" y="35"/>
                </a:lnTo>
                <a:lnTo>
                  <a:pt x="0" y="35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14" y="7"/>
                </a:lnTo>
                <a:lnTo>
                  <a:pt x="21" y="7"/>
                </a:lnTo>
                <a:lnTo>
                  <a:pt x="21" y="21"/>
                </a:lnTo>
                <a:close/>
              </a:path>
            </a:pathLst>
          </a:custGeom>
          <a:solidFill>
            <a:srgbClr val="ffd9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8397720" y="5113440"/>
            <a:ext cx="630360" cy="560160"/>
          </a:xfrm>
          <a:custGeom>
            <a:avLst/>
            <a:gdLst/>
            <a:ahLst/>
            <a:rect l="l" t="t" r="r" b="b"/>
            <a:pathLst>
              <a:path w="353" h="353">
                <a:moveTo>
                  <a:pt x="339" y="0"/>
                </a:moveTo>
                <a:lnTo>
                  <a:pt x="325" y="7"/>
                </a:lnTo>
                <a:lnTo>
                  <a:pt x="325" y="29"/>
                </a:lnTo>
                <a:lnTo>
                  <a:pt x="310" y="43"/>
                </a:lnTo>
                <a:lnTo>
                  <a:pt x="289" y="50"/>
                </a:lnTo>
                <a:lnTo>
                  <a:pt x="268" y="43"/>
                </a:lnTo>
                <a:lnTo>
                  <a:pt x="254" y="43"/>
                </a:lnTo>
                <a:lnTo>
                  <a:pt x="240" y="36"/>
                </a:lnTo>
                <a:lnTo>
                  <a:pt x="233" y="36"/>
                </a:lnTo>
                <a:lnTo>
                  <a:pt x="219" y="43"/>
                </a:lnTo>
                <a:lnTo>
                  <a:pt x="198" y="50"/>
                </a:lnTo>
                <a:lnTo>
                  <a:pt x="176" y="57"/>
                </a:lnTo>
                <a:lnTo>
                  <a:pt x="162" y="64"/>
                </a:lnTo>
                <a:lnTo>
                  <a:pt x="148" y="64"/>
                </a:lnTo>
                <a:lnTo>
                  <a:pt x="148" y="64"/>
                </a:lnTo>
                <a:lnTo>
                  <a:pt x="141" y="64"/>
                </a:lnTo>
                <a:lnTo>
                  <a:pt x="127" y="85"/>
                </a:lnTo>
                <a:lnTo>
                  <a:pt x="106" y="85"/>
                </a:lnTo>
                <a:lnTo>
                  <a:pt x="85" y="92"/>
                </a:lnTo>
                <a:lnTo>
                  <a:pt x="78" y="106"/>
                </a:lnTo>
                <a:lnTo>
                  <a:pt x="56" y="113"/>
                </a:lnTo>
                <a:lnTo>
                  <a:pt x="42" y="113"/>
                </a:lnTo>
                <a:lnTo>
                  <a:pt x="42" y="120"/>
                </a:lnTo>
                <a:lnTo>
                  <a:pt x="42" y="127"/>
                </a:lnTo>
                <a:lnTo>
                  <a:pt x="42" y="141"/>
                </a:lnTo>
                <a:lnTo>
                  <a:pt x="35" y="163"/>
                </a:lnTo>
                <a:lnTo>
                  <a:pt x="21" y="177"/>
                </a:lnTo>
                <a:lnTo>
                  <a:pt x="14" y="191"/>
                </a:lnTo>
                <a:lnTo>
                  <a:pt x="14" y="205"/>
                </a:lnTo>
                <a:lnTo>
                  <a:pt x="7" y="212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7" y="240"/>
                </a:lnTo>
                <a:lnTo>
                  <a:pt x="21" y="247"/>
                </a:lnTo>
                <a:lnTo>
                  <a:pt x="35" y="276"/>
                </a:lnTo>
                <a:lnTo>
                  <a:pt x="35" y="261"/>
                </a:lnTo>
                <a:lnTo>
                  <a:pt x="56" y="269"/>
                </a:lnTo>
                <a:lnTo>
                  <a:pt x="56" y="276"/>
                </a:lnTo>
                <a:lnTo>
                  <a:pt x="49" y="283"/>
                </a:lnTo>
                <a:lnTo>
                  <a:pt x="35" y="283"/>
                </a:lnTo>
                <a:lnTo>
                  <a:pt x="56" y="304"/>
                </a:lnTo>
                <a:lnTo>
                  <a:pt x="63" y="318"/>
                </a:lnTo>
                <a:lnTo>
                  <a:pt x="63" y="325"/>
                </a:lnTo>
                <a:lnTo>
                  <a:pt x="71" y="318"/>
                </a:lnTo>
                <a:lnTo>
                  <a:pt x="71" y="318"/>
                </a:lnTo>
                <a:lnTo>
                  <a:pt x="78" y="318"/>
                </a:lnTo>
                <a:lnTo>
                  <a:pt x="92" y="318"/>
                </a:lnTo>
                <a:lnTo>
                  <a:pt x="113" y="318"/>
                </a:lnTo>
                <a:lnTo>
                  <a:pt x="127" y="318"/>
                </a:lnTo>
                <a:lnTo>
                  <a:pt x="141" y="311"/>
                </a:lnTo>
                <a:lnTo>
                  <a:pt x="148" y="318"/>
                </a:lnTo>
                <a:lnTo>
                  <a:pt x="155" y="311"/>
                </a:lnTo>
                <a:lnTo>
                  <a:pt x="162" y="318"/>
                </a:lnTo>
                <a:lnTo>
                  <a:pt x="176" y="325"/>
                </a:lnTo>
                <a:lnTo>
                  <a:pt x="183" y="325"/>
                </a:lnTo>
                <a:lnTo>
                  <a:pt x="183" y="332"/>
                </a:lnTo>
                <a:lnTo>
                  <a:pt x="176" y="339"/>
                </a:lnTo>
                <a:lnTo>
                  <a:pt x="183" y="339"/>
                </a:lnTo>
                <a:lnTo>
                  <a:pt x="198" y="339"/>
                </a:lnTo>
                <a:lnTo>
                  <a:pt x="219" y="332"/>
                </a:lnTo>
                <a:lnTo>
                  <a:pt x="226" y="346"/>
                </a:lnTo>
                <a:lnTo>
                  <a:pt x="247" y="353"/>
                </a:lnTo>
                <a:lnTo>
                  <a:pt x="240" y="346"/>
                </a:lnTo>
                <a:lnTo>
                  <a:pt x="240" y="325"/>
                </a:lnTo>
                <a:lnTo>
                  <a:pt x="240" y="311"/>
                </a:lnTo>
                <a:lnTo>
                  <a:pt x="226" y="311"/>
                </a:lnTo>
                <a:lnTo>
                  <a:pt x="226" y="311"/>
                </a:lnTo>
                <a:lnTo>
                  <a:pt x="212" y="304"/>
                </a:lnTo>
                <a:lnTo>
                  <a:pt x="205" y="297"/>
                </a:lnTo>
                <a:lnTo>
                  <a:pt x="198" y="297"/>
                </a:lnTo>
                <a:lnTo>
                  <a:pt x="190" y="283"/>
                </a:lnTo>
                <a:lnTo>
                  <a:pt x="183" y="283"/>
                </a:lnTo>
                <a:lnTo>
                  <a:pt x="169" y="276"/>
                </a:lnTo>
                <a:lnTo>
                  <a:pt x="162" y="276"/>
                </a:lnTo>
                <a:lnTo>
                  <a:pt x="148" y="276"/>
                </a:lnTo>
                <a:lnTo>
                  <a:pt x="141" y="269"/>
                </a:lnTo>
                <a:lnTo>
                  <a:pt x="155" y="261"/>
                </a:lnTo>
                <a:lnTo>
                  <a:pt x="162" y="261"/>
                </a:lnTo>
                <a:lnTo>
                  <a:pt x="169" y="261"/>
                </a:lnTo>
                <a:lnTo>
                  <a:pt x="169" y="254"/>
                </a:lnTo>
                <a:lnTo>
                  <a:pt x="169" y="254"/>
                </a:lnTo>
                <a:lnTo>
                  <a:pt x="162" y="240"/>
                </a:lnTo>
                <a:lnTo>
                  <a:pt x="162" y="233"/>
                </a:lnTo>
                <a:lnTo>
                  <a:pt x="169" y="233"/>
                </a:lnTo>
                <a:lnTo>
                  <a:pt x="176" y="240"/>
                </a:lnTo>
                <a:lnTo>
                  <a:pt x="176" y="247"/>
                </a:lnTo>
                <a:lnTo>
                  <a:pt x="183" y="247"/>
                </a:lnTo>
                <a:lnTo>
                  <a:pt x="183" y="240"/>
                </a:lnTo>
                <a:lnTo>
                  <a:pt x="183" y="233"/>
                </a:lnTo>
                <a:lnTo>
                  <a:pt x="176" y="219"/>
                </a:lnTo>
                <a:lnTo>
                  <a:pt x="169" y="212"/>
                </a:lnTo>
                <a:lnTo>
                  <a:pt x="155" y="205"/>
                </a:lnTo>
                <a:lnTo>
                  <a:pt x="148" y="191"/>
                </a:lnTo>
                <a:lnTo>
                  <a:pt x="141" y="184"/>
                </a:lnTo>
                <a:lnTo>
                  <a:pt x="141" y="170"/>
                </a:lnTo>
                <a:lnTo>
                  <a:pt x="134" y="149"/>
                </a:lnTo>
                <a:lnTo>
                  <a:pt x="141" y="134"/>
                </a:lnTo>
                <a:lnTo>
                  <a:pt x="148" y="127"/>
                </a:lnTo>
                <a:lnTo>
                  <a:pt x="148" y="127"/>
                </a:lnTo>
                <a:lnTo>
                  <a:pt x="148" y="134"/>
                </a:lnTo>
                <a:lnTo>
                  <a:pt x="148" y="141"/>
                </a:lnTo>
                <a:lnTo>
                  <a:pt x="162" y="149"/>
                </a:lnTo>
                <a:lnTo>
                  <a:pt x="176" y="156"/>
                </a:lnTo>
                <a:lnTo>
                  <a:pt x="183" y="170"/>
                </a:lnTo>
                <a:lnTo>
                  <a:pt x="198" y="177"/>
                </a:lnTo>
                <a:lnTo>
                  <a:pt x="198" y="170"/>
                </a:lnTo>
                <a:lnTo>
                  <a:pt x="190" y="163"/>
                </a:lnTo>
                <a:lnTo>
                  <a:pt x="183" y="156"/>
                </a:lnTo>
                <a:lnTo>
                  <a:pt x="190" y="149"/>
                </a:lnTo>
                <a:lnTo>
                  <a:pt x="205" y="156"/>
                </a:lnTo>
                <a:lnTo>
                  <a:pt x="212" y="163"/>
                </a:lnTo>
                <a:lnTo>
                  <a:pt x="219" y="170"/>
                </a:lnTo>
                <a:lnTo>
                  <a:pt x="219" y="156"/>
                </a:lnTo>
                <a:lnTo>
                  <a:pt x="205" y="149"/>
                </a:lnTo>
                <a:lnTo>
                  <a:pt x="205" y="141"/>
                </a:lnTo>
                <a:lnTo>
                  <a:pt x="212" y="141"/>
                </a:lnTo>
                <a:lnTo>
                  <a:pt x="226" y="141"/>
                </a:lnTo>
                <a:lnTo>
                  <a:pt x="233" y="149"/>
                </a:lnTo>
                <a:lnTo>
                  <a:pt x="233" y="149"/>
                </a:lnTo>
                <a:lnTo>
                  <a:pt x="233" y="141"/>
                </a:lnTo>
                <a:lnTo>
                  <a:pt x="226" y="141"/>
                </a:lnTo>
                <a:lnTo>
                  <a:pt x="219" y="134"/>
                </a:lnTo>
                <a:lnTo>
                  <a:pt x="205" y="127"/>
                </a:lnTo>
                <a:lnTo>
                  <a:pt x="198" y="120"/>
                </a:lnTo>
                <a:lnTo>
                  <a:pt x="212" y="106"/>
                </a:lnTo>
                <a:lnTo>
                  <a:pt x="226" y="99"/>
                </a:lnTo>
                <a:lnTo>
                  <a:pt x="233" y="85"/>
                </a:lnTo>
                <a:lnTo>
                  <a:pt x="247" y="92"/>
                </a:lnTo>
                <a:lnTo>
                  <a:pt x="254" y="92"/>
                </a:lnTo>
                <a:lnTo>
                  <a:pt x="261" y="85"/>
                </a:lnTo>
                <a:lnTo>
                  <a:pt x="268" y="78"/>
                </a:lnTo>
                <a:lnTo>
                  <a:pt x="282" y="78"/>
                </a:lnTo>
                <a:lnTo>
                  <a:pt x="289" y="78"/>
                </a:lnTo>
                <a:lnTo>
                  <a:pt x="317" y="85"/>
                </a:lnTo>
                <a:lnTo>
                  <a:pt x="332" y="92"/>
                </a:lnTo>
                <a:lnTo>
                  <a:pt x="339" y="71"/>
                </a:lnTo>
                <a:lnTo>
                  <a:pt x="339" y="57"/>
                </a:lnTo>
                <a:lnTo>
                  <a:pt x="339" y="36"/>
                </a:lnTo>
                <a:lnTo>
                  <a:pt x="353" y="29"/>
                </a:lnTo>
                <a:lnTo>
                  <a:pt x="353" y="14"/>
                </a:lnTo>
                <a:lnTo>
                  <a:pt x="339" y="7"/>
                </a:lnTo>
                <a:lnTo>
                  <a:pt x="339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8334360" y="5450040"/>
            <a:ext cx="50760" cy="55440"/>
          </a:xfrm>
          <a:custGeom>
            <a:avLst/>
            <a:gdLst/>
            <a:ahLst/>
            <a:rect l="l" t="t" r="r" b="b"/>
            <a:pathLst>
              <a:path w="28" h="35">
                <a:moveTo>
                  <a:pt x="28" y="28"/>
                </a:moveTo>
                <a:lnTo>
                  <a:pt x="28" y="28"/>
                </a:lnTo>
                <a:lnTo>
                  <a:pt x="21" y="14"/>
                </a:lnTo>
                <a:lnTo>
                  <a:pt x="14" y="7"/>
                </a:lnTo>
                <a:lnTo>
                  <a:pt x="14" y="0"/>
                </a:lnTo>
                <a:lnTo>
                  <a:pt x="0" y="7"/>
                </a:lnTo>
                <a:lnTo>
                  <a:pt x="14" y="28"/>
                </a:lnTo>
                <a:lnTo>
                  <a:pt x="21" y="35"/>
                </a:lnTo>
                <a:lnTo>
                  <a:pt x="28" y="28"/>
                </a:lnTo>
                <a:lnTo>
                  <a:pt x="28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8435880" y="5618160"/>
            <a:ext cx="36720" cy="44280"/>
          </a:xfrm>
          <a:custGeom>
            <a:avLst/>
            <a:gdLst/>
            <a:ahLst/>
            <a:rect l="l" t="t" r="r" b="b"/>
            <a:pathLst>
              <a:path w="21" h="28">
                <a:moveTo>
                  <a:pt x="21" y="28"/>
                </a:moveTo>
                <a:lnTo>
                  <a:pt x="21" y="21"/>
                </a:lnTo>
                <a:lnTo>
                  <a:pt x="14" y="14"/>
                </a:lnTo>
                <a:lnTo>
                  <a:pt x="14" y="0"/>
                </a:lnTo>
                <a:lnTo>
                  <a:pt x="7" y="7"/>
                </a:lnTo>
                <a:lnTo>
                  <a:pt x="0" y="14"/>
                </a:lnTo>
                <a:lnTo>
                  <a:pt x="0" y="14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21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8524800" y="5618160"/>
            <a:ext cx="252360" cy="246240"/>
          </a:xfrm>
          <a:custGeom>
            <a:avLst/>
            <a:gdLst/>
            <a:ahLst/>
            <a:rect l="l" t="t" r="r" b="b"/>
            <a:pathLst>
              <a:path w="141" h="155">
                <a:moveTo>
                  <a:pt x="49" y="0"/>
                </a:moveTo>
                <a:lnTo>
                  <a:pt x="42" y="7"/>
                </a:lnTo>
                <a:lnTo>
                  <a:pt x="35" y="7"/>
                </a:lnTo>
                <a:lnTo>
                  <a:pt x="21" y="21"/>
                </a:lnTo>
                <a:lnTo>
                  <a:pt x="7" y="14"/>
                </a:lnTo>
                <a:lnTo>
                  <a:pt x="0" y="42"/>
                </a:lnTo>
                <a:lnTo>
                  <a:pt x="0" y="49"/>
                </a:lnTo>
                <a:lnTo>
                  <a:pt x="7" y="63"/>
                </a:lnTo>
                <a:lnTo>
                  <a:pt x="21" y="70"/>
                </a:lnTo>
                <a:lnTo>
                  <a:pt x="35" y="85"/>
                </a:lnTo>
                <a:lnTo>
                  <a:pt x="28" y="106"/>
                </a:lnTo>
                <a:lnTo>
                  <a:pt x="35" y="120"/>
                </a:lnTo>
                <a:lnTo>
                  <a:pt x="42" y="127"/>
                </a:lnTo>
                <a:lnTo>
                  <a:pt x="49" y="134"/>
                </a:lnTo>
                <a:lnTo>
                  <a:pt x="49" y="120"/>
                </a:lnTo>
                <a:lnTo>
                  <a:pt x="56" y="106"/>
                </a:lnTo>
                <a:lnTo>
                  <a:pt x="63" y="113"/>
                </a:lnTo>
                <a:lnTo>
                  <a:pt x="70" y="120"/>
                </a:lnTo>
                <a:lnTo>
                  <a:pt x="77" y="141"/>
                </a:lnTo>
                <a:lnTo>
                  <a:pt x="84" y="155"/>
                </a:lnTo>
                <a:lnTo>
                  <a:pt x="84" y="155"/>
                </a:lnTo>
                <a:lnTo>
                  <a:pt x="91" y="148"/>
                </a:lnTo>
                <a:lnTo>
                  <a:pt x="91" y="127"/>
                </a:lnTo>
                <a:lnTo>
                  <a:pt x="98" y="120"/>
                </a:lnTo>
                <a:lnTo>
                  <a:pt x="105" y="134"/>
                </a:lnTo>
                <a:lnTo>
                  <a:pt x="119" y="141"/>
                </a:lnTo>
                <a:lnTo>
                  <a:pt x="127" y="148"/>
                </a:lnTo>
                <a:lnTo>
                  <a:pt x="119" y="120"/>
                </a:lnTo>
                <a:lnTo>
                  <a:pt x="112" y="85"/>
                </a:lnTo>
                <a:lnTo>
                  <a:pt x="98" y="78"/>
                </a:lnTo>
                <a:lnTo>
                  <a:pt x="98" y="63"/>
                </a:lnTo>
                <a:lnTo>
                  <a:pt x="98" y="63"/>
                </a:lnTo>
                <a:lnTo>
                  <a:pt x="112" y="63"/>
                </a:lnTo>
                <a:lnTo>
                  <a:pt x="119" y="70"/>
                </a:lnTo>
                <a:lnTo>
                  <a:pt x="119" y="78"/>
                </a:lnTo>
                <a:lnTo>
                  <a:pt x="127" y="78"/>
                </a:lnTo>
                <a:lnTo>
                  <a:pt x="134" y="70"/>
                </a:lnTo>
                <a:lnTo>
                  <a:pt x="141" y="63"/>
                </a:lnTo>
                <a:lnTo>
                  <a:pt x="141" y="56"/>
                </a:lnTo>
                <a:lnTo>
                  <a:pt x="134" y="56"/>
                </a:lnTo>
                <a:lnTo>
                  <a:pt x="127" y="49"/>
                </a:lnTo>
                <a:lnTo>
                  <a:pt x="119" y="42"/>
                </a:lnTo>
                <a:lnTo>
                  <a:pt x="112" y="35"/>
                </a:lnTo>
                <a:lnTo>
                  <a:pt x="112" y="21"/>
                </a:lnTo>
                <a:lnTo>
                  <a:pt x="105" y="21"/>
                </a:lnTo>
                <a:lnTo>
                  <a:pt x="77" y="14"/>
                </a:lnTo>
                <a:lnTo>
                  <a:pt x="63" y="7"/>
                </a:lnTo>
                <a:lnTo>
                  <a:pt x="56" y="7"/>
                </a:lnTo>
                <a:lnTo>
                  <a:pt x="49" y="7"/>
                </a:lnTo>
                <a:lnTo>
                  <a:pt x="49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8991720" y="5718240"/>
            <a:ext cx="2376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7" y="22"/>
                </a:moveTo>
                <a:lnTo>
                  <a:pt x="14" y="22"/>
                </a:lnTo>
                <a:lnTo>
                  <a:pt x="14" y="0"/>
                </a:ln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0" y="22"/>
                </a:lnTo>
                <a:lnTo>
                  <a:pt x="7" y="22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8901000" y="5629320"/>
            <a:ext cx="38160" cy="33120"/>
          </a:xfrm>
          <a:custGeom>
            <a:avLst/>
            <a:gdLst/>
            <a:ahLst/>
            <a:rect l="l" t="t" r="r" b="b"/>
            <a:pathLst>
              <a:path w="21" h="21">
                <a:moveTo>
                  <a:pt x="21" y="21"/>
                </a:moveTo>
                <a:lnTo>
                  <a:pt x="21" y="21"/>
                </a:lnTo>
                <a:lnTo>
                  <a:pt x="21" y="14"/>
                </a:lnTo>
                <a:lnTo>
                  <a:pt x="14" y="7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7" y="14"/>
                </a:lnTo>
                <a:lnTo>
                  <a:pt x="14" y="21"/>
                </a:lnTo>
                <a:lnTo>
                  <a:pt x="21" y="21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>
            <a:off x="8826480" y="5943600"/>
            <a:ext cx="314280" cy="77760"/>
          </a:xfrm>
          <a:custGeom>
            <a:avLst/>
            <a:gdLst/>
            <a:ahLst/>
            <a:rect l="l" t="t" r="r" b="b"/>
            <a:pathLst>
              <a:path w="176" h="49">
                <a:moveTo>
                  <a:pt x="92" y="7"/>
                </a:moveTo>
                <a:lnTo>
                  <a:pt x="85" y="7"/>
                </a:lnTo>
                <a:lnTo>
                  <a:pt x="70" y="14"/>
                </a:lnTo>
                <a:lnTo>
                  <a:pt x="49" y="21"/>
                </a:lnTo>
                <a:lnTo>
                  <a:pt x="42" y="14"/>
                </a:lnTo>
                <a:lnTo>
                  <a:pt x="35" y="14"/>
                </a:lnTo>
                <a:lnTo>
                  <a:pt x="35" y="7"/>
                </a:lnTo>
                <a:lnTo>
                  <a:pt x="28" y="0"/>
                </a:lnTo>
                <a:lnTo>
                  <a:pt x="21" y="7"/>
                </a:lnTo>
                <a:lnTo>
                  <a:pt x="14" y="0"/>
                </a:lnTo>
                <a:lnTo>
                  <a:pt x="7" y="0"/>
                </a:lnTo>
                <a:lnTo>
                  <a:pt x="7" y="14"/>
                </a:lnTo>
                <a:lnTo>
                  <a:pt x="0" y="14"/>
                </a:lnTo>
                <a:lnTo>
                  <a:pt x="0" y="35"/>
                </a:lnTo>
                <a:lnTo>
                  <a:pt x="7" y="35"/>
                </a:lnTo>
                <a:lnTo>
                  <a:pt x="14" y="35"/>
                </a:lnTo>
                <a:lnTo>
                  <a:pt x="28" y="35"/>
                </a:lnTo>
                <a:lnTo>
                  <a:pt x="42" y="35"/>
                </a:lnTo>
                <a:lnTo>
                  <a:pt x="49" y="35"/>
                </a:lnTo>
                <a:lnTo>
                  <a:pt x="56" y="35"/>
                </a:lnTo>
                <a:lnTo>
                  <a:pt x="63" y="35"/>
                </a:lnTo>
                <a:lnTo>
                  <a:pt x="70" y="42"/>
                </a:lnTo>
                <a:lnTo>
                  <a:pt x="85" y="49"/>
                </a:lnTo>
                <a:lnTo>
                  <a:pt x="99" y="49"/>
                </a:lnTo>
                <a:lnTo>
                  <a:pt x="113" y="42"/>
                </a:lnTo>
                <a:lnTo>
                  <a:pt x="120" y="42"/>
                </a:lnTo>
                <a:lnTo>
                  <a:pt x="127" y="35"/>
                </a:lnTo>
                <a:lnTo>
                  <a:pt x="141" y="35"/>
                </a:lnTo>
                <a:lnTo>
                  <a:pt x="155" y="28"/>
                </a:lnTo>
                <a:lnTo>
                  <a:pt x="162" y="35"/>
                </a:lnTo>
                <a:lnTo>
                  <a:pt x="176" y="14"/>
                </a:lnTo>
                <a:lnTo>
                  <a:pt x="169" y="7"/>
                </a:lnTo>
                <a:lnTo>
                  <a:pt x="162" y="14"/>
                </a:lnTo>
                <a:lnTo>
                  <a:pt x="155" y="14"/>
                </a:lnTo>
                <a:lnTo>
                  <a:pt x="148" y="21"/>
                </a:lnTo>
                <a:lnTo>
                  <a:pt x="141" y="14"/>
                </a:lnTo>
                <a:lnTo>
                  <a:pt x="134" y="7"/>
                </a:lnTo>
                <a:lnTo>
                  <a:pt x="120" y="14"/>
                </a:lnTo>
                <a:lnTo>
                  <a:pt x="113" y="14"/>
                </a:lnTo>
                <a:lnTo>
                  <a:pt x="99" y="14"/>
                </a:lnTo>
                <a:lnTo>
                  <a:pt x="92" y="14"/>
                </a:lnTo>
                <a:lnTo>
                  <a:pt x="92" y="7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9028080" y="4878360"/>
            <a:ext cx="1019160" cy="885960"/>
          </a:xfrm>
          <a:custGeom>
            <a:avLst/>
            <a:gdLst/>
            <a:ahLst/>
            <a:rect l="l" t="t" r="r" b="b"/>
            <a:pathLst>
              <a:path w="571" h="558">
                <a:moveTo>
                  <a:pt x="571" y="35"/>
                </a:moveTo>
                <a:lnTo>
                  <a:pt x="571" y="35"/>
                </a:lnTo>
                <a:lnTo>
                  <a:pt x="550" y="42"/>
                </a:lnTo>
                <a:lnTo>
                  <a:pt x="522" y="14"/>
                </a:lnTo>
                <a:lnTo>
                  <a:pt x="480" y="21"/>
                </a:lnTo>
                <a:lnTo>
                  <a:pt x="473" y="14"/>
                </a:lnTo>
                <a:lnTo>
                  <a:pt x="473" y="7"/>
                </a:lnTo>
                <a:lnTo>
                  <a:pt x="466" y="0"/>
                </a:lnTo>
                <a:lnTo>
                  <a:pt x="458" y="7"/>
                </a:lnTo>
                <a:lnTo>
                  <a:pt x="444" y="14"/>
                </a:lnTo>
                <a:lnTo>
                  <a:pt x="430" y="21"/>
                </a:lnTo>
                <a:lnTo>
                  <a:pt x="409" y="28"/>
                </a:lnTo>
                <a:lnTo>
                  <a:pt x="388" y="35"/>
                </a:lnTo>
                <a:lnTo>
                  <a:pt x="374" y="35"/>
                </a:lnTo>
                <a:lnTo>
                  <a:pt x="353" y="49"/>
                </a:lnTo>
                <a:lnTo>
                  <a:pt x="331" y="64"/>
                </a:lnTo>
                <a:lnTo>
                  <a:pt x="317" y="78"/>
                </a:lnTo>
                <a:lnTo>
                  <a:pt x="310" y="92"/>
                </a:lnTo>
                <a:lnTo>
                  <a:pt x="296" y="99"/>
                </a:lnTo>
                <a:lnTo>
                  <a:pt x="289" y="113"/>
                </a:lnTo>
                <a:lnTo>
                  <a:pt x="282" y="120"/>
                </a:lnTo>
                <a:lnTo>
                  <a:pt x="275" y="141"/>
                </a:lnTo>
                <a:lnTo>
                  <a:pt x="261" y="148"/>
                </a:lnTo>
                <a:lnTo>
                  <a:pt x="254" y="148"/>
                </a:lnTo>
                <a:lnTo>
                  <a:pt x="240" y="148"/>
                </a:lnTo>
                <a:lnTo>
                  <a:pt x="240" y="155"/>
                </a:lnTo>
                <a:lnTo>
                  <a:pt x="226" y="155"/>
                </a:lnTo>
                <a:lnTo>
                  <a:pt x="219" y="148"/>
                </a:lnTo>
                <a:lnTo>
                  <a:pt x="204" y="155"/>
                </a:lnTo>
                <a:lnTo>
                  <a:pt x="190" y="155"/>
                </a:lnTo>
                <a:lnTo>
                  <a:pt x="176" y="162"/>
                </a:lnTo>
                <a:lnTo>
                  <a:pt x="162" y="162"/>
                </a:lnTo>
                <a:lnTo>
                  <a:pt x="155" y="162"/>
                </a:lnTo>
                <a:lnTo>
                  <a:pt x="155" y="155"/>
                </a:lnTo>
                <a:lnTo>
                  <a:pt x="148" y="169"/>
                </a:lnTo>
                <a:lnTo>
                  <a:pt x="148" y="184"/>
                </a:lnTo>
                <a:lnTo>
                  <a:pt x="155" y="184"/>
                </a:lnTo>
                <a:lnTo>
                  <a:pt x="155" y="191"/>
                </a:lnTo>
                <a:lnTo>
                  <a:pt x="162" y="191"/>
                </a:lnTo>
                <a:lnTo>
                  <a:pt x="169" y="191"/>
                </a:lnTo>
                <a:lnTo>
                  <a:pt x="169" y="191"/>
                </a:lnTo>
                <a:lnTo>
                  <a:pt x="183" y="191"/>
                </a:lnTo>
                <a:lnTo>
                  <a:pt x="190" y="191"/>
                </a:lnTo>
                <a:lnTo>
                  <a:pt x="197" y="191"/>
                </a:lnTo>
                <a:lnTo>
                  <a:pt x="197" y="191"/>
                </a:lnTo>
                <a:lnTo>
                  <a:pt x="176" y="198"/>
                </a:lnTo>
                <a:lnTo>
                  <a:pt x="162" y="205"/>
                </a:lnTo>
                <a:lnTo>
                  <a:pt x="155" y="205"/>
                </a:lnTo>
                <a:lnTo>
                  <a:pt x="141" y="212"/>
                </a:lnTo>
                <a:lnTo>
                  <a:pt x="148" y="219"/>
                </a:lnTo>
                <a:lnTo>
                  <a:pt x="155" y="219"/>
                </a:lnTo>
                <a:lnTo>
                  <a:pt x="155" y="226"/>
                </a:lnTo>
                <a:lnTo>
                  <a:pt x="141" y="233"/>
                </a:lnTo>
                <a:lnTo>
                  <a:pt x="113" y="233"/>
                </a:lnTo>
                <a:lnTo>
                  <a:pt x="99" y="240"/>
                </a:lnTo>
                <a:lnTo>
                  <a:pt x="92" y="240"/>
                </a:lnTo>
                <a:lnTo>
                  <a:pt x="92" y="233"/>
                </a:lnTo>
                <a:lnTo>
                  <a:pt x="84" y="233"/>
                </a:lnTo>
                <a:lnTo>
                  <a:pt x="77" y="233"/>
                </a:lnTo>
                <a:lnTo>
                  <a:pt x="77" y="240"/>
                </a:lnTo>
                <a:lnTo>
                  <a:pt x="84" y="247"/>
                </a:lnTo>
                <a:lnTo>
                  <a:pt x="70" y="254"/>
                </a:lnTo>
                <a:lnTo>
                  <a:pt x="63" y="247"/>
                </a:lnTo>
                <a:lnTo>
                  <a:pt x="56" y="247"/>
                </a:lnTo>
                <a:lnTo>
                  <a:pt x="42" y="254"/>
                </a:lnTo>
                <a:lnTo>
                  <a:pt x="35" y="254"/>
                </a:lnTo>
                <a:lnTo>
                  <a:pt x="28" y="254"/>
                </a:lnTo>
                <a:lnTo>
                  <a:pt x="21" y="268"/>
                </a:lnTo>
                <a:lnTo>
                  <a:pt x="14" y="275"/>
                </a:lnTo>
                <a:lnTo>
                  <a:pt x="7" y="289"/>
                </a:lnTo>
                <a:lnTo>
                  <a:pt x="0" y="289"/>
                </a:lnTo>
                <a:lnTo>
                  <a:pt x="0" y="304"/>
                </a:lnTo>
                <a:lnTo>
                  <a:pt x="0" y="325"/>
                </a:lnTo>
                <a:lnTo>
                  <a:pt x="0" y="332"/>
                </a:lnTo>
                <a:lnTo>
                  <a:pt x="7" y="332"/>
                </a:lnTo>
                <a:lnTo>
                  <a:pt x="14" y="332"/>
                </a:lnTo>
                <a:lnTo>
                  <a:pt x="28" y="325"/>
                </a:lnTo>
                <a:lnTo>
                  <a:pt x="35" y="325"/>
                </a:lnTo>
                <a:lnTo>
                  <a:pt x="42" y="318"/>
                </a:lnTo>
                <a:lnTo>
                  <a:pt x="42" y="325"/>
                </a:lnTo>
                <a:lnTo>
                  <a:pt x="35" y="339"/>
                </a:lnTo>
                <a:lnTo>
                  <a:pt x="35" y="353"/>
                </a:lnTo>
                <a:lnTo>
                  <a:pt x="42" y="360"/>
                </a:lnTo>
                <a:lnTo>
                  <a:pt x="49" y="367"/>
                </a:lnTo>
                <a:lnTo>
                  <a:pt x="56" y="367"/>
                </a:lnTo>
                <a:lnTo>
                  <a:pt x="56" y="374"/>
                </a:lnTo>
                <a:lnTo>
                  <a:pt x="49" y="388"/>
                </a:lnTo>
                <a:lnTo>
                  <a:pt x="49" y="395"/>
                </a:lnTo>
                <a:lnTo>
                  <a:pt x="56" y="402"/>
                </a:lnTo>
                <a:lnTo>
                  <a:pt x="70" y="409"/>
                </a:lnTo>
                <a:lnTo>
                  <a:pt x="70" y="409"/>
                </a:lnTo>
                <a:lnTo>
                  <a:pt x="56" y="409"/>
                </a:lnTo>
                <a:lnTo>
                  <a:pt x="49" y="417"/>
                </a:lnTo>
                <a:lnTo>
                  <a:pt x="42" y="417"/>
                </a:lnTo>
                <a:lnTo>
                  <a:pt x="35" y="395"/>
                </a:lnTo>
                <a:lnTo>
                  <a:pt x="28" y="395"/>
                </a:lnTo>
                <a:lnTo>
                  <a:pt x="28" y="402"/>
                </a:lnTo>
                <a:lnTo>
                  <a:pt x="28" y="409"/>
                </a:lnTo>
                <a:lnTo>
                  <a:pt x="28" y="424"/>
                </a:lnTo>
                <a:lnTo>
                  <a:pt x="21" y="424"/>
                </a:lnTo>
                <a:lnTo>
                  <a:pt x="28" y="431"/>
                </a:lnTo>
                <a:lnTo>
                  <a:pt x="28" y="438"/>
                </a:lnTo>
                <a:lnTo>
                  <a:pt x="35" y="438"/>
                </a:lnTo>
                <a:lnTo>
                  <a:pt x="42" y="438"/>
                </a:lnTo>
                <a:lnTo>
                  <a:pt x="49" y="431"/>
                </a:lnTo>
                <a:lnTo>
                  <a:pt x="56" y="438"/>
                </a:lnTo>
                <a:lnTo>
                  <a:pt x="63" y="438"/>
                </a:lnTo>
                <a:lnTo>
                  <a:pt x="70" y="438"/>
                </a:lnTo>
                <a:lnTo>
                  <a:pt x="77" y="445"/>
                </a:lnTo>
                <a:lnTo>
                  <a:pt x="84" y="452"/>
                </a:lnTo>
                <a:lnTo>
                  <a:pt x="84" y="466"/>
                </a:lnTo>
                <a:lnTo>
                  <a:pt x="77" y="466"/>
                </a:lnTo>
                <a:lnTo>
                  <a:pt x="84" y="473"/>
                </a:lnTo>
                <a:lnTo>
                  <a:pt x="92" y="473"/>
                </a:lnTo>
                <a:lnTo>
                  <a:pt x="92" y="473"/>
                </a:lnTo>
                <a:lnTo>
                  <a:pt x="99" y="466"/>
                </a:lnTo>
                <a:lnTo>
                  <a:pt x="99" y="473"/>
                </a:lnTo>
                <a:lnTo>
                  <a:pt x="92" y="480"/>
                </a:lnTo>
                <a:lnTo>
                  <a:pt x="92" y="487"/>
                </a:lnTo>
                <a:lnTo>
                  <a:pt x="99" y="487"/>
                </a:lnTo>
                <a:lnTo>
                  <a:pt x="106" y="494"/>
                </a:lnTo>
                <a:lnTo>
                  <a:pt x="113" y="494"/>
                </a:lnTo>
                <a:lnTo>
                  <a:pt x="113" y="501"/>
                </a:lnTo>
                <a:lnTo>
                  <a:pt x="106" y="508"/>
                </a:lnTo>
                <a:lnTo>
                  <a:pt x="106" y="515"/>
                </a:lnTo>
                <a:lnTo>
                  <a:pt x="106" y="522"/>
                </a:lnTo>
                <a:lnTo>
                  <a:pt x="134" y="515"/>
                </a:lnTo>
                <a:lnTo>
                  <a:pt x="141" y="508"/>
                </a:lnTo>
                <a:lnTo>
                  <a:pt x="155" y="508"/>
                </a:lnTo>
                <a:lnTo>
                  <a:pt x="162" y="501"/>
                </a:lnTo>
                <a:lnTo>
                  <a:pt x="162" y="508"/>
                </a:lnTo>
                <a:lnTo>
                  <a:pt x="155" y="515"/>
                </a:lnTo>
                <a:lnTo>
                  <a:pt x="148" y="522"/>
                </a:lnTo>
                <a:lnTo>
                  <a:pt x="141" y="529"/>
                </a:lnTo>
                <a:lnTo>
                  <a:pt x="127" y="529"/>
                </a:lnTo>
                <a:lnTo>
                  <a:pt x="120" y="536"/>
                </a:lnTo>
                <a:lnTo>
                  <a:pt x="113" y="551"/>
                </a:lnTo>
                <a:lnTo>
                  <a:pt x="127" y="544"/>
                </a:lnTo>
                <a:lnTo>
                  <a:pt x="148" y="529"/>
                </a:lnTo>
                <a:lnTo>
                  <a:pt x="155" y="536"/>
                </a:lnTo>
                <a:lnTo>
                  <a:pt x="148" y="544"/>
                </a:lnTo>
                <a:lnTo>
                  <a:pt x="155" y="544"/>
                </a:lnTo>
                <a:lnTo>
                  <a:pt x="162" y="529"/>
                </a:lnTo>
                <a:lnTo>
                  <a:pt x="162" y="529"/>
                </a:lnTo>
                <a:lnTo>
                  <a:pt x="169" y="522"/>
                </a:lnTo>
                <a:lnTo>
                  <a:pt x="183" y="522"/>
                </a:lnTo>
                <a:lnTo>
                  <a:pt x="183" y="522"/>
                </a:lnTo>
                <a:lnTo>
                  <a:pt x="190" y="529"/>
                </a:lnTo>
                <a:lnTo>
                  <a:pt x="204" y="529"/>
                </a:lnTo>
                <a:lnTo>
                  <a:pt x="204" y="529"/>
                </a:lnTo>
                <a:lnTo>
                  <a:pt x="204" y="529"/>
                </a:lnTo>
                <a:lnTo>
                  <a:pt x="204" y="522"/>
                </a:lnTo>
                <a:lnTo>
                  <a:pt x="219" y="522"/>
                </a:lnTo>
                <a:lnTo>
                  <a:pt x="219" y="529"/>
                </a:lnTo>
                <a:lnTo>
                  <a:pt x="226" y="544"/>
                </a:lnTo>
                <a:lnTo>
                  <a:pt x="233" y="551"/>
                </a:lnTo>
                <a:lnTo>
                  <a:pt x="247" y="558"/>
                </a:lnTo>
                <a:lnTo>
                  <a:pt x="261" y="558"/>
                </a:lnTo>
                <a:lnTo>
                  <a:pt x="268" y="558"/>
                </a:lnTo>
                <a:lnTo>
                  <a:pt x="282" y="544"/>
                </a:lnTo>
                <a:lnTo>
                  <a:pt x="296" y="536"/>
                </a:lnTo>
                <a:lnTo>
                  <a:pt x="303" y="536"/>
                </a:lnTo>
                <a:lnTo>
                  <a:pt x="303" y="522"/>
                </a:lnTo>
                <a:lnTo>
                  <a:pt x="310" y="515"/>
                </a:lnTo>
                <a:lnTo>
                  <a:pt x="303" y="501"/>
                </a:lnTo>
                <a:lnTo>
                  <a:pt x="303" y="487"/>
                </a:lnTo>
                <a:lnTo>
                  <a:pt x="317" y="487"/>
                </a:lnTo>
                <a:lnTo>
                  <a:pt x="324" y="480"/>
                </a:lnTo>
                <a:lnTo>
                  <a:pt x="346" y="480"/>
                </a:lnTo>
                <a:lnTo>
                  <a:pt x="353" y="480"/>
                </a:lnTo>
                <a:lnTo>
                  <a:pt x="360" y="487"/>
                </a:lnTo>
                <a:lnTo>
                  <a:pt x="395" y="494"/>
                </a:lnTo>
                <a:lnTo>
                  <a:pt x="402" y="494"/>
                </a:lnTo>
                <a:lnTo>
                  <a:pt x="409" y="501"/>
                </a:lnTo>
                <a:lnTo>
                  <a:pt x="416" y="508"/>
                </a:lnTo>
                <a:lnTo>
                  <a:pt x="430" y="515"/>
                </a:lnTo>
                <a:lnTo>
                  <a:pt x="444" y="515"/>
                </a:lnTo>
                <a:lnTo>
                  <a:pt x="451" y="515"/>
                </a:lnTo>
                <a:lnTo>
                  <a:pt x="466" y="508"/>
                </a:lnTo>
                <a:lnTo>
                  <a:pt x="473" y="508"/>
                </a:lnTo>
                <a:lnTo>
                  <a:pt x="480" y="501"/>
                </a:lnTo>
                <a:lnTo>
                  <a:pt x="494" y="494"/>
                </a:lnTo>
                <a:lnTo>
                  <a:pt x="522" y="459"/>
                </a:lnTo>
                <a:lnTo>
                  <a:pt x="536" y="424"/>
                </a:lnTo>
                <a:lnTo>
                  <a:pt x="571" y="431"/>
                </a:lnTo>
                <a:lnTo>
                  <a:pt x="571" y="35"/>
                </a:lnTo>
                <a:close/>
              </a:path>
            </a:pathLst>
          </a:custGeom>
          <a:solidFill>
            <a:srgbClr val="ff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9280440" y="5764320"/>
            <a:ext cx="49320" cy="77760"/>
          </a:xfrm>
          <a:custGeom>
            <a:avLst/>
            <a:gdLst/>
            <a:ahLst/>
            <a:rect l="l" t="t" r="r" b="b"/>
            <a:pathLst>
              <a:path w="28" h="49">
                <a:moveTo>
                  <a:pt x="21" y="35"/>
                </a:moveTo>
                <a:lnTo>
                  <a:pt x="21" y="28"/>
                </a:lnTo>
                <a:lnTo>
                  <a:pt x="21" y="21"/>
                </a:lnTo>
                <a:lnTo>
                  <a:pt x="28" y="14"/>
                </a:lnTo>
                <a:lnTo>
                  <a:pt x="28" y="0"/>
                </a:lnTo>
                <a:lnTo>
                  <a:pt x="21" y="0"/>
                </a:lnTo>
                <a:lnTo>
                  <a:pt x="14" y="7"/>
                </a:lnTo>
                <a:lnTo>
                  <a:pt x="0" y="28"/>
                </a:lnTo>
                <a:lnTo>
                  <a:pt x="0" y="35"/>
                </a:lnTo>
                <a:lnTo>
                  <a:pt x="0" y="49"/>
                </a:lnTo>
                <a:lnTo>
                  <a:pt x="7" y="42"/>
                </a:lnTo>
                <a:lnTo>
                  <a:pt x="21" y="35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9015480" y="5527800"/>
            <a:ext cx="25200" cy="46080"/>
          </a:xfrm>
          <a:custGeom>
            <a:avLst/>
            <a:gdLst/>
            <a:ahLst/>
            <a:rect l="l" t="t" r="r" b="b"/>
            <a:pathLst>
              <a:path w="14" h="29">
                <a:moveTo>
                  <a:pt x="7" y="29"/>
                </a:moveTo>
                <a:lnTo>
                  <a:pt x="14" y="29"/>
                </a:lnTo>
                <a:lnTo>
                  <a:pt x="14" y="29"/>
                </a:lnTo>
                <a:lnTo>
                  <a:pt x="14" y="15"/>
                </a:lnTo>
                <a:lnTo>
                  <a:pt x="14" y="8"/>
                </a:lnTo>
                <a:lnTo>
                  <a:pt x="14" y="0"/>
                </a:lnTo>
                <a:lnTo>
                  <a:pt x="0" y="0"/>
                </a:lnTo>
                <a:lnTo>
                  <a:pt x="0" y="8"/>
                </a:lnTo>
                <a:lnTo>
                  <a:pt x="7" y="15"/>
                </a:lnTo>
                <a:lnTo>
                  <a:pt x="7" y="29"/>
                </a:lnTo>
                <a:lnTo>
                  <a:pt x="7" y="29"/>
                </a:lnTo>
                <a:lnTo>
                  <a:pt x="7" y="29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>
            <a:off x="9002880" y="5416560"/>
            <a:ext cx="87120" cy="55440"/>
          </a:xfrm>
          <a:custGeom>
            <a:avLst/>
            <a:gdLst/>
            <a:ahLst/>
            <a:rect l="l" t="t" r="r" b="b"/>
            <a:pathLst>
              <a:path w="49" h="35">
                <a:moveTo>
                  <a:pt x="42" y="28"/>
                </a:moveTo>
                <a:lnTo>
                  <a:pt x="49" y="28"/>
                </a:lnTo>
                <a:lnTo>
                  <a:pt x="42" y="14"/>
                </a:lnTo>
                <a:lnTo>
                  <a:pt x="35" y="7"/>
                </a:lnTo>
                <a:lnTo>
                  <a:pt x="28" y="0"/>
                </a:lnTo>
                <a:lnTo>
                  <a:pt x="21" y="7"/>
                </a:lnTo>
                <a:lnTo>
                  <a:pt x="7" y="14"/>
                </a:lnTo>
                <a:lnTo>
                  <a:pt x="0" y="21"/>
                </a:lnTo>
                <a:lnTo>
                  <a:pt x="0" y="28"/>
                </a:lnTo>
                <a:lnTo>
                  <a:pt x="7" y="28"/>
                </a:lnTo>
                <a:lnTo>
                  <a:pt x="14" y="21"/>
                </a:lnTo>
                <a:lnTo>
                  <a:pt x="21" y="21"/>
                </a:lnTo>
                <a:lnTo>
                  <a:pt x="21" y="35"/>
                </a:lnTo>
                <a:lnTo>
                  <a:pt x="28" y="35"/>
                </a:lnTo>
                <a:lnTo>
                  <a:pt x="35" y="28"/>
                </a:lnTo>
                <a:lnTo>
                  <a:pt x="35" y="28"/>
                </a:lnTo>
                <a:lnTo>
                  <a:pt x="42" y="28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>
            <a:off x="8901000" y="5361120"/>
            <a:ext cx="25560" cy="33120"/>
          </a:xfrm>
          <a:custGeom>
            <a:avLst/>
            <a:gdLst/>
            <a:ahLst/>
            <a:rect l="l" t="t" r="r" b="b"/>
            <a:pathLst>
              <a:path w="14" h="21">
                <a:moveTo>
                  <a:pt x="14" y="14"/>
                </a:moveTo>
                <a:lnTo>
                  <a:pt x="14" y="7"/>
                </a:lnTo>
                <a:lnTo>
                  <a:pt x="14" y="0"/>
                </a:lnTo>
                <a:lnTo>
                  <a:pt x="7" y="0"/>
                </a:lnTo>
                <a:lnTo>
                  <a:pt x="0" y="7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8826480" y="5270400"/>
            <a:ext cx="3816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14" y="14"/>
                </a:moveTo>
                <a:lnTo>
                  <a:pt x="21" y="14"/>
                </a:lnTo>
                <a:lnTo>
                  <a:pt x="21" y="7"/>
                </a:lnTo>
                <a:lnTo>
                  <a:pt x="14" y="0"/>
                </a:lnTo>
                <a:lnTo>
                  <a:pt x="14" y="0"/>
                </a:lnTo>
                <a:lnTo>
                  <a:pt x="0" y="7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8699400" y="5516640"/>
            <a:ext cx="189000" cy="123840"/>
          </a:xfrm>
          <a:custGeom>
            <a:avLst/>
            <a:gdLst/>
            <a:ahLst/>
            <a:rect l="l" t="t" r="r" b="b"/>
            <a:pathLst>
              <a:path w="106" h="78">
                <a:moveTo>
                  <a:pt x="106" y="64"/>
                </a:moveTo>
                <a:lnTo>
                  <a:pt x="106" y="71"/>
                </a:lnTo>
                <a:lnTo>
                  <a:pt x="106" y="57"/>
                </a:lnTo>
                <a:lnTo>
                  <a:pt x="92" y="57"/>
                </a:lnTo>
                <a:lnTo>
                  <a:pt x="85" y="57"/>
                </a:lnTo>
                <a:lnTo>
                  <a:pt x="78" y="43"/>
                </a:lnTo>
                <a:lnTo>
                  <a:pt x="78" y="29"/>
                </a:lnTo>
                <a:lnTo>
                  <a:pt x="71" y="22"/>
                </a:lnTo>
                <a:lnTo>
                  <a:pt x="57" y="22"/>
                </a:lnTo>
                <a:lnTo>
                  <a:pt x="43" y="22"/>
                </a:lnTo>
                <a:lnTo>
                  <a:pt x="29" y="15"/>
                </a:ln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0" y="15"/>
                </a:lnTo>
                <a:lnTo>
                  <a:pt x="0" y="15"/>
                </a:lnTo>
                <a:lnTo>
                  <a:pt x="14" y="15"/>
                </a:lnTo>
                <a:lnTo>
                  <a:pt x="21" y="22"/>
                </a:lnTo>
                <a:lnTo>
                  <a:pt x="29" y="29"/>
                </a:lnTo>
                <a:lnTo>
                  <a:pt x="36" y="36"/>
                </a:lnTo>
                <a:lnTo>
                  <a:pt x="43" y="43"/>
                </a:lnTo>
                <a:lnTo>
                  <a:pt x="50" y="50"/>
                </a:lnTo>
                <a:lnTo>
                  <a:pt x="64" y="50"/>
                </a:lnTo>
                <a:lnTo>
                  <a:pt x="78" y="57"/>
                </a:lnTo>
                <a:lnTo>
                  <a:pt x="78" y="64"/>
                </a:lnTo>
                <a:lnTo>
                  <a:pt x="85" y="71"/>
                </a:lnTo>
                <a:lnTo>
                  <a:pt x="92" y="78"/>
                </a:lnTo>
                <a:lnTo>
                  <a:pt x="99" y="78"/>
                </a:lnTo>
                <a:lnTo>
                  <a:pt x="106" y="78"/>
                </a:lnTo>
                <a:lnTo>
                  <a:pt x="106" y="64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7149960" y="5248440"/>
            <a:ext cx="150840" cy="303120"/>
          </a:xfrm>
          <a:custGeom>
            <a:avLst/>
            <a:gdLst/>
            <a:ahLst/>
            <a:rect l="l" t="t" r="r" b="b"/>
            <a:pathLst>
              <a:path w="85" h="191">
                <a:moveTo>
                  <a:pt x="57" y="0"/>
                </a:moveTo>
                <a:lnTo>
                  <a:pt x="64" y="0"/>
                </a:lnTo>
                <a:lnTo>
                  <a:pt x="64" y="0"/>
                </a:lnTo>
                <a:lnTo>
                  <a:pt x="71" y="7"/>
                </a:lnTo>
                <a:lnTo>
                  <a:pt x="71" y="7"/>
                </a:lnTo>
                <a:lnTo>
                  <a:pt x="71" y="7"/>
                </a:lnTo>
                <a:lnTo>
                  <a:pt x="78" y="14"/>
                </a:lnTo>
                <a:lnTo>
                  <a:pt x="78" y="21"/>
                </a:lnTo>
                <a:lnTo>
                  <a:pt x="78" y="28"/>
                </a:lnTo>
                <a:lnTo>
                  <a:pt x="78" y="35"/>
                </a:lnTo>
                <a:lnTo>
                  <a:pt x="85" y="49"/>
                </a:lnTo>
                <a:lnTo>
                  <a:pt x="85" y="64"/>
                </a:lnTo>
                <a:lnTo>
                  <a:pt x="85" y="71"/>
                </a:lnTo>
                <a:lnTo>
                  <a:pt x="85" y="78"/>
                </a:lnTo>
                <a:lnTo>
                  <a:pt x="78" y="92"/>
                </a:lnTo>
                <a:lnTo>
                  <a:pt x="85" y="99"/>
                </a:lnTo>
                <a:lnTo>
                  <a:pt x="78" y="127"/>
                </a:lnTo>
                <a:lnTo>
                  <a:pt x="78" y="148"/>
                </a:lnTo>
                <a:lnTo>
                  <a:pt x="78" y="155"/>
                </a:lnTo>
                <a:lnTo>
                  <a:pt x="71" y="162"/>
                </a:lnTo>
                <a:lnTo>
                  <a:pt x="71" y="169"/>
                </a:lnTo>
                <a:lnTo>
                  <a:pt x="64" y="176"/>
                </a:lnTo>
                <a:lnTo>
                  <a:pt x="57" y="169"/>
                </a:lnTo>
                <a:lnTo>
                  <a:pt x="50" y="169"/>
                </a:lnTo>
                <a:lnTo>
                  <a:pt x="43" y="176"/>
                </a:lnTo>
                <a:lnTo>
                  <a:pt x="36" y="184"/>
                </a:lnTo>
                <a:lnTo>
                  <a:pt x="29" y="191"/>
                </a:lnTo>
                <a:lnTo>
                  <a:pt x="29" y="191"/>
                </a:lnTo>
                <a:lnTo>
                  <a:pt x="21" y="191"/>
                </a:lnTo>
                <a:lnTo>
                  <a:pt x="14" y="184"/>
                </a:lnTo>
                <a:lnTo>
                  <a:pt x="14" y="184"/>
                </a:lnTo>
                <a:lnTo>
                  <a:pt x="14" y="184"/>
                </a:lnTo>
                <a:lnTo>
                  <a:pt x="7" y="169"/>
                </a:lnTo>
                <a:lnTo>
                  <a:pt x="7" y="155"/>
                </a:lnTo>
                <a:lnTo>
                  <a:pt x="7" y="148"/>
                </a:lnTo>
                <a:lnTo>
                  <a:pt x="0" y="141"/>
                </a:lnTo>
                <a:lnTo>
                  <a:pt x="7" y="134"/>
                </a:lnTo>
                <a:lnTo>
                  <a:pt x="7" y="127"/>
                </a:lnTo>
                <a:lnTo>
                  <a:pt x="7" y="120"/>
                </a:lnTo>
                <a:lnTo>
                  <a:pt x="14" y="113"/>
                </a:lnTo>
                <a:lnTo>
                  <a:pt x="14" y="106"/>
                </a:lnTo>
                <a:lnTo>
                  <a:pt x="14" y="106"/>
                </a:lnTo>
                <a:lnTo>
                  <a:pt x="7" y="92"/>
                </a:lnTo>
                <a:lnTo>
                  <a:pt x="14" y="85"/>
                </a:lnTo>
                <a:lnTo>
                  <a:pt x="14" y="71"/>
                </a:lnTo>
                <a:lnTo>
                  <a:pt x="14" y="64"/>
                </a:lnTo>
                <a:lnTo>
                  <a:pt x="7" y="56"/>
                </a:lnTo>
                <a:lnTo>
                  <a:pt x="7" y="49"/>
                </a:lnTo>
                <a:lnTo>
                  <a:pt x="0" y="49"/>
                </a:lnTo>
                <a:lnTo>
                  <a:pt x="0" y="42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21" y="28"/>
                </a:lnTo>
                <a:lnTo>
                  <a:pt x="36" y="14"/>
                </a:lnTo>
                <a:lnTo>
                  <a:pt x="43" y="7"/>
                </a:lnTo>
                <a:lnTo>
                  <a:pt x="50" y="7"/>
                </a:lnTo>
                <a:lnTo>
                  <a:pt x="57" y="0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7578720" y="5662440"/>
            <a:ext cx="341280" cy="201960"/>
          </a:xfrm>
          <a:custGeom>
            <a:avLst/>
            <a:gdLst/>
            <a:ahLst/>
            <a:rect l="l" t="t" r="r" b="b"/>
            <a:pathLst>
              <a:path w="191" h="127">
                <a:moveTo>
                  <a:pt x="191" y="0"/>
                </a:moveTo>
                <a:lnTo>
                  <a:pt x="184" y="0"/>
                </a:lnTo>
                <a:lnTo>
                  <a:pt x="184" y="0"/>
                </a:lnTo>
                <a:lnTo>
                  <a:pt x="184" y="14"/>
                </a:lnTo>
                <a:lnTo>
                  <a:pt x="177" y="21"/>
                </a:lnTo>
                <a:lnTo>
                  <a:pt x="170" y="35"/>
                </a:lnTo>
                <a:lnTo>
                  <a:pt x="163" y="57"/>
                </a:lnTo>
                <a:lnTo>
                  <a:pt x="155" y="71"/>
                </a:lnTo>
                <a:lnTo>
                  <a:pt x="155" y="78"/>
                </a:lnTo>
                <a:lnTo>
                  <a:pt x="163" y="78"/>
                </a:lnTo>
                <a:lnTo>
                  <a:pt x="163" y="85"/>
                </a:lnTo>
                <a:lnTo>
                  <a:pt x="170" y="92"/>
                </a:lnTo>
                <a:lnTo>
                  <a:pt x="170" y="99"/>
                </a:lnTo>
                <a:lnTo>
                  <a:pt x="163" y="106"/>
                </a:lnTo>
                <a:lnTo>
                  <a:pt x="163" y="120"/>
                </a:lnTo>
                <a:lnTo>
                  <a:pt x="163" y="127"/>
                </a:lnTo>
                <a:lnTo>
                  <a:pt x="155" y="127"/>
                </a:lnTo>
                <a:lnTo>
                  <a:pt x="141" y="127"/>
                </a:lnTo>
                <a:lnTo>
                  <a:pt x="134" y="127"/>
                </a:lnTo>
                <a:lnTo>
                  <a:pt x="120" y="113"/>
                </a:lnTo>
                <a:lnTo>
                  <a:pt x="106" y="99"/>
                </a:lnTo>
                <a:lnTo>
                  <a:pt x="92" y="92"/>
                </a:lnTo>
                <a:lnTo>
                  <a:pt x="85" y="92"/>
                </a:lnTo>
                <a:lnTo>
                  <a:pt x="78" y="92"/>
                </a:lnTo>
                <a:lnTo>
                  <a:pt x="64" y="78"/>
                </a:lnTo>
                <a:lnTo>
                  <a:pt x="57" y="71"/>
                </a:lnTo>
                <a:lnTo>
                  <a:pt x="43" y="64"/>
                </a:lnTo>
                <a:lnTo>
                  <a:pt x="28" y="57"/>
                </a:lnTo>
                <a:lnTo>
                  <a:pt x="7" y="50"/>
                </a:lnTo>
                <a:lnTo>
                  <a:pt x="0" y="42"/>
                </a:lnTo>
                <a:lnTo>
                  <a:pt x="0" y="28"/>
                </a:lnTo>
                <a:lnTo>
                  <a:pt x="0" y="14"/>
                </a:lnTo>
                <a:lnTo>
                  <a:pt x="7" y="14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21" y="14"/>
                </a:lnTo>
                <a:lnTo>
                  <a:pt x="28" y="14"/>
                </a:lnTo>
                <a:lnTo>
                  <a:pt x="36" y="7"/>
                </a:lnTo>
                <a:lnTo>
                  <a:pt x="50" y="0"/>
                </a:lnTo>
                <a:lnTo>
                  <a:pt x="57" y="7"/>
                </a:lnTo>
                <a:lnTo>
                  <a:pt x="71" y="14"/>
                </a:lnTo>
                <a:lnTo>
                  <a:pt x="71" y="21"/>
                </a:lnTo>
                <a:lnTo>
                  <a:pt x="78" y="21"/>
                </a:lnTo>
                <a:lnTo>
                  <a:pt x="92" y="21"/>
                </a:lnTo>
                <a:lnTo>
                  <a:pt x="99" y="21"/>
                </a:lnTo>
                <a:lnTo>
                  <a:pt x="120" y="14"/>
                </a:lnTo>
                <a:lnTo>
                  <a:pt x="134" y="14"/>
                </a:lnTo>
                <a:lnTo>
                  <a:pt x="141" y="7"/>
                </a:lnTo>
                <a:lnTo>
                  <a:pt x="163" y="7"/>
                </a:lnTo>
                <a:lnTo>
                  <a:pt x="170" y="0"/>
                </a:lnTo>
                <a:lnTo>
                  <a:pt x="170" y="0"/>
                </a:lnTo>
                <a:lnTo>
                  <a:pt x="184" y="0"/>
                </a:lnTo>
                <a:lnTo>
                  <a:pt x="191" y="0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7780320" y="5954760"/>
            <a:ext cx="2376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0" y="7"/>
                </a:moveTo>
                <a:lnTo>
                  <a:pt x="0" y="0"/>
                </a:lnTo>
                <a:lnTo>
                  <a:pt x="7" y="7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ffdaa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6908760" y="3870360"/>
            <a:ext cx="1440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2a5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6946920" y="3848040"/>
            <a:ext cx="27000" cy="11160"/>
          </a:xfrm>
          <a:custGeom>
            <a:avLst/>
            <a:gdLst/>
            <a:ahLst/>
            <a:rect l="l" t="t" r="r" b="b"/>
            <a:pathLst>
              <a:path w="15" h="7">
                <a:moveTo>
                  <a:pt x="0" y="0"/>
                </a:move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2a5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5284800" y="4800600"/>
            <a:ext cx="453960" cy="627120"/>
          </a:xfrm>
          <a:custGeom>
            <a:avLst/>
            <a:gdLst/>
            <a:ahLst/>
            <a:rect l="l" t="t" r="r" b="b"/>
            <a:pathLst>
              <a:path w="254" h="395">
                <a:moveTo>
                  <a:pt x="120" y="7"/>
                </a:moveTo>
                <a:lnTo>
                  <a:pt x="120" y="21"/>
                </a:lnTo>
                <a:lnTo>
                  <a:pt x="113" y="42"/>
                </a:lnTo>
                <a:lnTo>
                  <a:pt x="113" y="56"/>
                </a:lnTo>
                <a:lnTo>
                  <a:pt x="113" y="70"/>
                </a:lnTo>
                <a:lnTo>
                  <a:pt x="106" y="77"/>
                </a:lnTo>
                <a:lnTo>
                  <a:pt x="99" y="91"/>
                </a:lnTo>
                <a:lnTo>
                  <a:pt x="92" y="98"/>
                </a:lnTo>
                <a:lnTo>
                  <a:pt x="85" y="106"/>
                </a:lnTo>
                <a:lnTo>
                  <a:pt x="78" y="127"/>
                </a:lnTo>
                <a:lnTo>
                  <a:pt x="70" y="141"/>
                </a:lnTo>
                <a:lnTo>
                  <a:pt x="63" y="148"/>
                </a:lnTo>
                <a:lnTo>
                  <a:pt x="56" y="162"/>
                </a:lnTo>
                <a:lnTo>
                  <a:pt x="56" y="169"/>
                </a:lnTo>
                <a:lnTo>
                  <a:pt x="42" y="176"/>
                </a:lnTo>
                <a:lnTo>
                  <a:pt x="35" y="190"/>
                </a:lnTo>
                <a:lnTo>
                  <a:pt x="28" y="190"/>
                </a:lnTo>
                <a:lnTo>
                  <a:pt x="21" y="211"/>
                </a:lnTo>
                <a:lnTo>
                  <a:pt x="7" y="226"/>
                </a:lnTo>
                <a:lnTo>
                  <a:pt x="7" y="233"/>
                </a:lnTo>
                <a:lnTo>
                  <a:pt x="14" y="240"/>
                </a:lnTo>
                <a:lnTo>
                  <a:pt x="21" y="254"/>
                </a:lnTo>
                <a:lnTo>
                  <a:pt x="21" y="261"/>
                </a:lnTo>
                <a:lnTo>
                  <a:pt x="28" y="261"/>
                </a:lnTo>
                <a:lnTo>
                  <a:pt x="42" y="261"/>
                </a:lnTo>
                <a:lnTo>
                  <a:pt x="42" y="261"/>
                </a:lnTo>
                <a:lnTo>
                  <a:pt x="42" y="268"/>
                </a:lnTo>
                <a:lnTo>
                  <a:pt x="35" y="268"/>
                </a:lnTo>
                <a:lnTo>
                  <a:pt x="35" y="275"/>
                </a:lnTo>
                <a:lnTo>
                  <a:pt x="35" y="289"/>
                </a:lnTo>
                <a:lnTo>
                  <a:pt x="28" y="303"/>
                </a:lnTo>
                <a:lnTo>
                  <a:pt x="28" y="310"/>
                </a:lnTo>
                <a:lnTo>
                  <a:pt x="21" y="317"/>
                </a:lnTo>
                <a:lnTo>
                  <a:pt x="21" y="324"/>
                </a:lnTo>
                <a:lnTo>
                  <a:pt x="14" y="331"/>
                </a:lnTo>
                <a:lnTo>
                  <a:pt x="14" y="346"/>
                </a:lnTo>
                <a:lnTo>
                  <a:pt x="0" y="353"/>
                </a:lnTo>
                <a:lnTo>
                  <a:pt x="0" y="367"/>
                </a:lnTo>
                <a:lnTo>
                  <a:pt x="0" y="374"/>
                </a:lnTo>
                <a:lnTo>
                  <a:pt x="14" y="374"/>
                </a:lnTo>
                <a:lnTo>
                  <a:pt x="21" y="381"/>
                </a:lnTo>
                <a:lnTo>
                  <a:pt x="35" y="388"/>
                </a:lnTo>
                <a:lnTo>
                  <a:pt x="49" y="395"/>
                </a:lnTo>
                <a:lnTo>
                  <a:pt x="56" y="395"/>
                </a:lnTo>
                <a:lnTo>
                  <a:pt x="70" y="395"/>
                </a:lnTo>
                <a:lnTo>
                  <a:pt x="78" y="395"/>
                </a:lnTo>
                <a:lnTo>
                  <a:pt x="85" y="395"/>
                </a:lnTo>
                <a:lnTo>
                  <a:pt x="92" y="395"/>
                </a:lnTo>
                <a:lnTo>
                  <a:pt x="92" y="388"/>
                </a:lnTo>
                <a:lnTo>
                  <a:pt x="92" y="374"/>
                </a:lnTo>
                <a:lnTo>
                  <a:pt x="92" y="360"/>
                </a:lnTo>
                <a:lnTo>
                  <a:pt x="106" y="353"/>
                </a:lnTo>
                <a:lnTo>
                  <a:pt x="127" y="346"/>
                </a:lnTo>
                <a:lnTo>
                  <a:pt x="134" y="338"/>
                </a:lnTo>
                <a:lnTo>
                  <a:pt x="134" y="324"/>
                </a:lnTo>
                <a:lnTo>
                  <a:pt x="127" y="310"/>
                </a:lnTo>
                <a:lnTo>
                  <a:pt x="127" y="296"/>
                </a:lnTo>
                <a:lnTo>
                  <a:pt x="134" y="275"/>
                </a:lnTo>
                <a:lnTo>
                  <a:pt x="148" y="268"/>
                </a:lnTo>
                <a:lnTo>
                  <a:pt x="155" y="261"/>
                </a:lnTo>
                <a:lnTo>
                  <a:pt x="148" y="254"/>
                </a:lnTo>
                <a:lnTo>
                  <a:pt x="148" y="254"/>
                </a:lnTo>
                <a:lnTo>
                  <a:pt x="148" y="226"/>
                </a:lnTo>
                <a:lnTo>
                  <a:pt x="148" y="211"/>
                </a:lnTo>
                <a:lnTo>
                  <a:pt x="155" y="204"/>
                </a:lnTo>
                <a:lnTo>
                  <a:pt x="169" y="204"/>
                </a:lnTo>
                <a:lnTo>
                  <a:pt x="183" y="197"/>
                </a:lnTo>
                <a:lnTo>
                  <a:pt x="190" y="183"/>
                </a:lnTo>
                <a:lnTo>
                  <a:pt x="183" y="176"/>
                </a:lnTo>
                <a:lnTo>
                  <a:pt x="183" y="162"/>
                </a:lnTo>
                <a:lnTo>
                  <a:pt x="197" y="155"/>
                </a:lnTo>
                <a:lnTo>
                  <a:pt x="205" y="134"/>
                </a:lnTo>
                <a:lnTo>
                  <a:pt x="205" y="120"/>
                </a:lnTo>
                <a:lnTo>
                  <a:pt x="212" y="113"/>
                </a:lnTo>
                <a:lnTo>
                  <a:pt x="226" y="106"/>
                </a:lnTo>
                <a:lnTo>
                  <a:pt x="240" y="98"/>
                </a:lnTo>
                <a:lnTo>
                  <a:pt x="254" y="84"/>
                </a:lnTo>
                <a:lnTo>
                  <a:pt x="254" y="77"/>
                </a:lnTo>
                <a:lnTo>
                  <a:pt x="247" y="63"/>
                </a:lnTo>
                <a:lnTo>
                  <a:pt x="247" y="49"/>
                </a:lnTo>
                <a:lnTo>
                  <a:pt x="233" y="42"/>
                </a:lnTo>
                <a:lnTo>
                  <a:pt x="219" y="35"/>
                </a:lnTo>
                <a:lnTo>
                  <a:pt x="205" y="35"/>
                </a:lnTo>
                <a:lnTo>
                  <a:pt x="190" y="28"/>
                </a:lnTo>
                <a:lnTo>
                  <a:pt x="176" y="28"/>
                </a:lnTo>
                <a:lnTo>
                  <a:pt x="169" y="21"/>
                </a:lnTo>
                <a:lnTo>
                  <a:pt x="162" y="14"/>
                </a:lnTo>
                <a:lnTo>
                  <a:pt x="162" y="7"/>
                </a:lnTo>
                <a:lnTo>
                  <a:pt x="162" y="0"/>
                </a:lnTo>
                <a:lnTo>
                  <a:pt x="148" y="0"/>
                </a:lnTo>
                <a:lnTo>
                  <a:pt x="134" y="0"/>
                </a:lnTo>
                <a:lnTo>
                  <a:pt x="120" y="7"/>
                </a:lnTo>
                <a:close/>
              </a:path>
            </a:pathLst>
          </a:custGeom>
          <a:solidFill>
            <a:srgbClr val="afc4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6405480" y="5427720"/>
            <a:ext cx="2556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14" y="0"/>
                </a:move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7" y="14"/>
                </a:lnTo>
                <a:lnTo>
                  <a:pt x="7" y="14"/>
                </a:lnTo>
                <a:lnTo>
                  <a:pt x="0" y="7"/>
                </a:lnTo>
                <a:lnTo>
                  <a:pt x="0" y="0"/>
                </a:lnTo>
                <a:lnTo>
                  <a:pt x="14" y="0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6694560" y="5349960"/>
            <a:ext cx="38160" cy="22320"/>
          </a:xfrm>
          <a:custGeom>
            <a:avLst/>
            <a:gdLst/>
            <a:ahLst/>
            <a:rect l="l" t="t" r="r" b="b"/>
            <a:pathLst>
              <a:path w="21" h="14">
                <a:moveTo>
                  <a:pt x="21" y="0"/>
                </a:moveTo>
                <a:lnTo>
                  <a:pt x="21" y="0"/>
                </a:lnTo>
                <a:lnTo>
                  <a:pt x="21" y="7"/>
                </a:lnTo>
                <a:lnTo>
                  <a:pt x="21" y="14"/>
                </a:lnTo>
                <a:lnTo>
                  <a:pt x="21" y="14"/>
                </a:lnTo>
                <a:lnTo>
                  <a:pt x="14" y="14"/>
                </a:lnTo>
                <a:lnTo>
                  <a:pt x="7" y="7"/>
                </a:lnTo>
                <a:lnTo>
                  <a:pt x="0" y="0"/>
                </a:lnTo>
                <a:lnTo>
                  <a:pt x="7" y="0"/>
                </a:lnTo>
                <a:lnTo>
                  <a:pt x="14" y="0"/>
                </a:lnTo>
                <a:lnTo>
                  <a:pt x="21" y="0"/>
                </a:lnTo>
                <a:lnTo>
                  <a:pt x="21" y="0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6532560" y="5337000"/>
            <a:ext cx="112680" cy="90720"/>
          </a:xfrm>
          <a:custGeom>
            <a:avLst/>
            <a:gdLst/>
            <a:ahLst/>
            <a:rect l="l" t="t" r="r" b="b"/>
            <a:pathLst>
              <a:path w="63" h="57">
                <a:moveTo>
                  <a:pt x="56" y="8"/>
                </a:moveTo>
                <a:lnTo>
                  <a:pt x="56" y="8"/>
                </a:lnTo>
                <a:lnTo>
                  <a:pt x="49" y="8"/>
                </a:lnTo>
                <a:lnTo>
                  <a:pt x="49" y="15"/>
                </a:lnTo>
                <a:lnTo>
                  <a:pt x="49" y="22"/>
                </a:lnTo>
                <a:lnTo>
                  <a:pt x="56" y="22"/>
                </a:lnTo>
                <a:lnTo>
                  <a:pt x="63" y="29"/>
                </a:lnTo>
                <a:lnTo>
                  <a:pt x="56" y="50"/>
                </a:lnTo>
                <a:lnTo>
                  <a:pt x="42" y="57"/>
                </a:lnTo>
                <a:lnTo>
                  <a:pt x="28" y="43"/>
                </a:lnTo>
                <a:lnTo>
                  <a:pt x="21" y="36"/>
                </a:lnTo>
                <a:lnTo>
                  <a:pt x="14" y="36"/>
                </a:lnTo>
                <a:lnTo>
                  <a:pt x="7" y="36"/>
                </a:lnTo>
                <a:lnTo>
                  <a:pt x="0" y="29"/>
                </a:lnTo>
                <a:lnTo>
                  <a:pt x="14" y="15"/>
                </a:lnTo>
                <a:lnTo>
                  <a:pt x="35" y="8"/>
                </a:lnTo>
                <a:lnTo>
                  <a:pt x="49" y="8"/>
                </a:lnTo>
                <a:lnTo>
                  <a:pt x="56" y="0"/>
                </a:lnTo>
                <a:lnTo>
                  <a:pt x="56" y="0"/>
                </a:lnTo>
                <a:lnTo>
                  <a:pt x="56" y="8"/>
                </a:lnTo>
                <a:close/>
              </a:path>
            </a:pathLst>
          </a:custGeom>
          <a:solidFill>
            <a:srgbClr val="b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8991720" y="5068800"/>
            <a:ext cx="301680" cy="268200"/>
          </a:xfrm>
          <a:custGeom>
            <a:avLst/>
            <a:gdLst/>
            <a:ahLst/>
            <a:rect l="l" t="t" r="r" b="b"/>
            <a:pathLst>
              <a:path w="169" h="169">
                <a:moveTo>
                  <a:pt x="98" y="0"/>
                </a:moveTo>
                <a:lnTo>
                  <a:pt x="84" y="0"/>
                </a:lnTo>
                <a:lnTo>
                  <a:pt x="63" y="7"/>
                </a:lnTo>
                <a:lnTo>
                  <a:pt x="42" y="0"/>
                </a:lnTo>
                <a:lnTo>
                  <a:pt x="28" y="14"/>
                </a:lnTo>
                <a:lnTo>
                  <a:pt x="14" y="21"/>
                </a:lnTo>
                <a:lnTo>
                  <a:pt x="7" y="28"/>
                </a:lnTo>
                <a:lnTo>
                  <a:pt x="7" y="28"/>
                </a:lnTo>
                <a:lnTo>
                  <a:pt x="7" y="35"/>
                </a:lnTo>
                <a:lnTo>
                  <a:pt x="21" y="42"/>
                </a:lnTo>
                <a:lnTo>
                  <a:pt x="21" y="57"/>
                </a:lnTo>
                <a:lnTo>
                  <a:pt x="7" y="64"/>
                </a:lnTo>
                <a:lnTo>
                  <a:pt x="7" y="85"/>
                </a:lnTo>
                <a:lnTo>
                  <a:pt x="7" y="99"/>
                </a:lnTo>
                <a:lnTo>
                  <a:pt x="0" y="120"/>
                </a:lnTo>
                <a:lnTo>
                  <a:pt x="0" y="120"/>
                </a:lnTo>
                <a:lnTo>
                  <a:pt x="14" y="127"/>
                </a:lnTo>
                <a:lnTo>
                  <a:pt x="42" y="113"/>
                </a:lnTo>
                <a:lnTo>
                  <a:pt x="35" y="127"/>
                </a:lnTo>
                <a:lnTo>
                  <a:pt x="21" y="134"/>
                </a:lnTo>
                <a:lnTo>
                  <a:pt x="14" y="141"/>
                </a:lnTo>
                <a:lnTo>
                  <a:pt x="14" y="148"/>
                </a:lnTo>
                <a:lnTo>
                  <a:pt x="14" y="169"/>
                </a:lnTo>
                <a:lnTo>
                  <a:pt x="21" y="162"/>
                </a:lnTo>
                <a:lnTo>
                  <a:pt x="28" y="148"/>
                </a:lnTo>
                <a:lnTo>
                  <a:pt x="35" y="141"/>
                </a:lnTo>
                <a:lnTo>
                  <a:pt x="49" y="127"/>
                </a:lnTo>
                <a:lnTo>
                  <a:pt x="63" y="113"/>
                </a:lnTo>
                <a:lnTo>
                  <a:pt x="77" y="92"/>
                </a:lnTo>
                <a:lnTo>
                  <a:pt x="84" y="78"/>
                </a:lnTo>
                <a:lnTo>
                  <a:pt x="98" y="78"/>
                </a:lnTo>
                <a:lnTo>
                  <a:pt x="105" y="71"/>
                </a:lnTo>
                <a:lnTo>
                  <a:pt x="127" y="71"/>
                </a:lnTo>
                <a:lnTo>
                  <a:pt x="141" y="64"/>
                </a:lnTo>
                <a:lnTo>
                  <a:pt x="148" y="71"/>
                </a:lnTo>
                <a:lnTo>
                  <a:pt x="162" y="64"/>
                </a:lnTo>
                <a:lnTo>
                  <a:pt x="169" y="49"/>
                </a:lnTo>
                <a:lnTo>
                  <a:pt x="162" y="42"/>
                </a:lnTo>
                <a:lnTo>
                  <a:pt x="155" y="42"/>
                </a:lnTo>
                <a:lnTo>
                  <a:pt x="134" y="35"/>
                </a:lnTo>
                <a:lnTo>
                  <a:pt x="120" y="35"/>
                </a:lnTo>
                <a:lnTo>
                  <a:pt x="113" y="28"/>
                </a:lnTo>
                <a:lnTo>
                  <a:pt x="98" y="21"/>
                </a:lnTo>
                <a:lnTo>
                  <a:pt x="98" y="7"/>
                </a:lnTo>
                <a:lnTo>
                  <a:pt x="98" y="0"/>
                </a:lnTo>
                <a:lnTo>
                  <a:pt x="98" y="0"/>
                </a:lnTo>
                <a:close/>
              </a:path>
            </a:pathLst>
          </a:custGeom>
          <a:solidFill>
            <a:srgbClr val="ffd5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6772320" y="2649600"/>
            <a:ext cx="38160" cy="88920"/>
          </a:xfrm>
          <a:custGeom>
            <a:avLst/>
            <a:gdLst/>
            <a:ahLst/>
            <a:rect l="l" t="t" r="r" b="b"/>
            <a:pathLst>
              <a:path w="21" h="56">
                <a:moveTo>
                  <a:pt x="14" y="0"/>
                </a:move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21"/>
                </a:lnTo>
                <a:lnTo>
                  <a:pt x="0" y="21"/>
                </a:lnTo>
                <a:lnTo>
                  <a:pt x="0" y="28"/>
                </a:lnTo>
                <a:lnTo>
                  <a:pt x="0" y="35"/>
                </a:lnTo>
                <a:lnTo>
                  <a:pt x="0" y="35"/>
                </a:lnTo>
                <a:lnTo>
                  <a:pt x="7" y="35"/>
                </a:lnTo>
                <a:lnTo>
                  <a:pt x="7" y="35"/>
                </a:lnTo>
                <a:lnTo>
                  <a:pt x="7" y="42"/>
                </a:lnTo>
                <a:lnTo>
                  <a:pt x="0" y="49"/>
                </a:lnTo>
                <a:lnTo>
                  <a:pt x="0" y="56"/>
                </a:lnTo>
                <a:lnTo>
                  <a:pt x="0" y="56"/>
                </a:lnTo>
                <a:lnTo>
                  <a:pt x="7" y="49"/>
                </a:lnTo>
                <a:lnTo>
                  <a:pt x="7" y="49"/>
                </a:lnTo>
                <a:lnTo>
                  <a:pt x="7" y="42"/>
                </a:lnTo>
                <a:lnTo>
                  <a:pt x="14" y="42"/>
                </a:lnTo>
                <a:lnTo>
                  <a:pt x="14" y="35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21" y="21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6330960" y="2928960"/>
            <a:ext cx="5076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21" y="0"/>
                </a:move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7" y="14"/>
                </a:lnTo>
                <a:lnTo>
                  <a:pt x="7" y="7"/>
                </a:lnTo>
                <a:lnTo>
                  <a:pt x="0" y="14"/>
                </a:lnTo>
                <a:lnTo>
                  <a:pt x="0" y="21"/>
                </a:lnTo>
                <a:lnTo>
                  <a:pt x="0" y="21"/>
                </a:lnTo>
                <a:lnTo>
                  <a:pt x="7" y="21"/>
                </a:lnTo>
                <a:lnTo>
                  <a:pt x="7" y="35"/>
                </a:lnTo>
                <a:lnTo>
                  <a:pt x="7" y="35"/>
                </a:lnTo>
                <a:lnTo>
                  <a:pt x="7" y="42"/>
                </a:lnTo>
                <a:lnTo>
                  <a:pt x="14" y="49"/>
                </a:lnTo>
                <a:lnTo>
                  <a:pt x="21" y="49"/>
                </a:lnTo>
                <a:lnTo>
                  <a:pt x="21" y="49"/>
                </a:lnTo>
                <a:lnTo>
                  <a:pt x="21" y="56"/>
                </a:lnTo>
                <a:lnTo>
                  <a:pt x="21" y="56"/>
                </a:lnTo>
                <a:lnTo>
                  <a:pt x="28" y="49"/>
                </a:lnTo>
                <a:lnTo>
                  <a:pt x="28" y="42"/>
                </a:lnTo>
                <a:lnTo>
                  <a:pt x="28" y="42"/>
                </a:lnTo>
                <a:lnTo>
                  <a:pt x="21" y="42"/>
                </a:lnTo>
                <a:lnTo>
                  <a:pt x="21" y="35"/>
                </a:lnTo>
                <a:lnTo>
                  <a:pt x="21" y="28"/>
                </a:lnTo>
                <a:lnTo>
                  <a:pt x="21" y="21"/>
                </a:lnTo>
                <a:lnTo>
                  <a:pt x="21" y="14"/>
                </a:lnTo>
                <a:lnTo>
                  <a:pt x="21" y="7"/>
                </a:lnTo>
                <a:lnTo>
                  <a:pt x="21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>
            <a:off x="6305400" y="3063960"/>
            <a:ext cx="51120" cy="4428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21"/>
                </a:moveTo>
                <a:lnTo>
                  <a:pt x="0" y="21"/>
                </a:lnTo>
                <a:lnTo>
                  <a:pt x="0" y="21"/>
                </a:lnTo>
                <a:lnTo>
                  <a:pt x="7" y="28"/>
                </a:lnTo>
                <a:lnTo>
                  <a:pt x="14" y="28"/>
                </a:lnTo>
                <a:lnTo>
                  <a:pt x="14" y="28"/>
                </a:lnTo>
                <a:lnTo>
                  <a:pt x="21" y="28"/>
                </a:lnTo>
                <a:lnTo>
                  <a:pt x="21" y="28"/>
                </a:lnTo>
                <a:lnTo>
                  <a:pt x="28" y="28"/>
                </a:lnTo>
                <a:lnTo>
                  <a:pt x="28" y="21"/>
                </a:lnTo>
                <a:lnTo>
                  <a:pt x="21" y="21"/>
                </a:lnTo>
                <a:lnTo>
                  <a:pt x="21" y="21"/>
                </a:lnTo>
                <a:lnTo>
                  <a:pt x="21" y="7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14" y="21"/>
                </a:lnTo>
                <a:lnTo>
                  <a:pt x="14" y="21"/>
                </a:lnTo>
                <a:lnTo>
                  <a:pt x="7" y="21"/>
                </a:lnTo>
                <a:lnTo>
                  <a:pt x="7" y="28"/>
                </a:lnTo>
                <a:lnTo>
                  <a:pt x="0" y="21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>
            <a:off x="6305400" y="3141720"/>
            <a:ext cx="38160" cy="33120"/>
          </a:xfrm>
          <a:custGeom>
            <a:avLst/>
            <a:gdLst/>
            <a:ahLst/>
            <a:rect l="l" t="t" r="r" b="b"/>
            <a:pathLst>
              <a:path w="21" h="21">
                <a:moveTo>
                  <a:pt x="21" y="0"/>
                </a:move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7" y="7"/>
                </a:lnTo>
                <a:lnTo>
                  <a:pt x="7" y="7"/>
                </a:lnTo>
                <a:lnTo>
                  <a:pt x="7" y="14"/>
                </a:lnTo>
                <a:lnTo>
                  <a:pt x="0" y="21"/>
                </a:lnTo>
                <a:lnTo>
                  <a:pt x="7" y="21"/>
                </a:lnTo>
                <a:lnTo>
                  <a:pt x="7" y="14"/>
                </a:lnTo>
                <a:lnTo>
                  <a:pt x="14" y="7"/>
                </a:lnTo>
                <a:lnTo>
                  <a:pt x="21" y="0"/>
                </a:lnTo>
                <a:lnTo>
                  <a:pt x="21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6343560" y="3197160"/>
            <a:ext cx="2556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7" y="0"/>
                </a:moveTo>
                <a:lnTo>
                  <a:pt x="7" y="0"/>
                </a:lnTo>
                <a:lnTo>
                  <a:pt x="7" y="7"/>
                </a:lnTo>
                <a:lnTo>
                  <a:pt x="0" y="15"/>
                </a:lnTo>
                <a:lnTo>
                  <a:pt x="7" y="22"/>
                </a:lnTo>
                <a:lnTo>
                  <a:pt x="7" y="22"/>
                </a:lnTo>
                <a:lnTo>
                  <a:pt x="14" y="15"/>
                </a:lnTo>
                <a:lnTo>
                  <a:pt x="14" y="7"/>
                </a:lnTo>
                <a:lnTo>
                  <a:pt x="14" y="0"/>
                </a:lnTo>
                <a:lnTo>
                  <a:pt x="7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6330960" y="3376440"/>
            <a:ext cx="50760" cy="34920"/>
          </a:xfrm>
          <a:custGeom>
            <a:avLst/>
            <a:gdLst/>
            <a:ahLst/>
            <a:rect l="l" t="t" r="r" b="b"/>
            <a:pathLst>
              <a:path w="28" h="22">
                <a:moveTo>
                  <a:pt x="28" y="0"/>
                </a:moveTo>
                <a:lnTo>
                  <a:pt x="14" y="7"/>
                </a:lnTo>
                <a:lnTo>
                  <a:pt x="0" y="22"/>
                </a:lnTo>
                <a:lnTo>
                  <a:pt x="7" y="22"/>
                </a:lnTo>
                <a:lnTo>
                  <a:pt x="21" y="22"/>
                </a:lnTo>
                <a:lnTo>
                  <a:pt x="21" y="14"/>
                </a:lnTo>
                <a:lnTo>
                  <a:pt x="28" y="7"/>
                </a:lnTo>
                <a:lnTo>
                  <a:pt x="28" y="7"/>
                </a:lnTo>
                <a:lnTo>
                  <a:pt x="28" y="0"/>
                </a:lnTo>
                <a:lnTo>
                  <a:pt x="28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6343560" y="3500280"/>
            <a:ext cx="1296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0" y="14"/>
                </a:moveTo>
                <a:lnTo>
                  <a:pt x="7" y="14"/>
                </a:lnTo>
                <a:lnTo>
                  <a:pt x="7" y="7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6480000" y="3903840"/>
            <a:ext cx="27000" cy="10800"/>
          </a:xfrm>
          <a:custGeom>
            <a:avLst/>
            <a:gdLst/>
            <a:ahLst/>
            <a:rect l="l" t="t" r="r" b="b"/>
            <a:pathLst>
              <a:path w="14" h="7">
                <a:moveTo>
                  <a:pt x="14" y="0"/>
                </a:moveTo>
                <a:lnTo>
                  <a:pt x="14" y="0"/>
                </a:lnTo>
                <a:lnTo>
                  <a:pt x="7" y="0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34920" bIns="-34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6607080" y="2827440"/>
            <a:ext cx="12960" cy="237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15"/>
                </a:moveTo>
                <a:lnTo>
                  <a:pt x="7" y="8"/>
                </a:lnTo>
                <a:lnTo>
                  <a:pt x="7" y="8"/>
                </a:lnTo>
                <a:lnTo>
                  <a:pt x="0" y="0"/>
                </a:lnTo>
                <a:lnTo>
                  <a:pt x="0" y="0"/>
                </a:lnTo>
                <a:lnTo>
                  <a:pt x="0" y="8"/>
                </a:lnTo>
                <a:lnTo>
                  <a:pt x="0" y="15"/>
                </a:lnTo>
                <a:lnTo>
                  <a:pt x="7" y="15"/>
                </a:lnTo>
                <a:lnTo>
                  <a:pt x="7" y="15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6620040" y="2805120"/>
            <a:ext cx="37800" cy="34920"/>
          </a:xfrm>
          <a:custGeom>
            <a:avLst/>
            <a:gdLst/>
            <a:ahLst/>
            <a:rect l="l" t="t" r="r" b="b"/>
            <a:pathLst>
              <a:path w="21" h="22">
                <a:moveTo>
                  <a:pt x="21" y="22"/>
                </a:moveTo>
                <a:lnTo>
                  <a:pt x="21" y="22"/>
                </a:lnTo>
                <a:lnTo>
                  <a:pt x="21" y="22"/>
                </a:lnTo>
                <a:lnTo>
                  <a:pt x="21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14"/>
                </a:lnTo>
                <a:lnTo>
                  <a:pt x="14" y="22"/>
                </a:lnTo>
                <a:lnTo>
                  <a:pt x="21" y="22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6318360" y="2840040"/>
            <a:ext cx="87120" cy="66600"/>
          </a:xfrm>
          <a:custGeom>
            <a:avLst/>
            <a:gdLst/>
            <a:ahLst/>
            <a:rect l="l" t="t" r="r" b="b"/>
            <a:pathLst>
              <a:path w="49" h="42">
                <a:moveTo>
                  <a:pt x="49" y="0"/>
                </a:moveTo>
                <a:lnTo>
                  <a:pt x="42" y="0"/>
                </a:lnTo>
                <a:lnTo>
                  <a:pt x="42" y="0"/>
                </a:lnTo>
                <a:lnTo>
                  <a:pt x="35" y="0"/>
                </a:lnTo>
                <a:lnTo>
                  <a:pt x="28" y="0"/>
                </a:lnTo>
                <a:lnTo>
                  <a:pt x="21" y="7"/>
                </a:lnTo>
                <a:lnTo>
                  <a:pt x="21" y="7"/>
                </a:lnTo>
                <a:lnTo>
                  <a:pt x="21" y="14"/>
                </a:lnTo>
                <a:lnTo>
                  <a:pt x="14" y="14"/>
                </a:lnTo>
                <a:lnTo>
                  <a:pt x="14" y="7"/>
                </a:lnTo>
                <a:lnTo>
                  <a:pt x="7" y="14"/>
                </a:lnTo>
                <a:lnTo>
                  <a:pt x="7" y="21"/>
                </a:lnTo>
                <a:lnTo>
                  <a:pt x="7" y="28"/>
                </a:lnTo>
                <a:lnTo>
                  <a:pt x="0" y="35"/>
                </a:lnTo>
                <a:lnTo>
                  <a:pt x="0" y="35"/>
                </a:lnTo>
                <a:lnTo>
                  <a:pt x="0" y="42"/>
                </a:lnTo>
                <a:lnTo>
                  <a:pt x="7" y="42"/>
                </a:lnTo>
                <a:lnTo>
                  <a:pt x="7" y="42"/>
                </a:lnTo>
                <a:lnTo>
                  <a:pt x="14" y="35"/>
                </a:lnTo>
                <a:lnTo>
                  <a:pt x="14" y="35"/>
                </a:lnTo>
                <a:lnTo>
                  <a:pt x="21" y="35"/>
                </a:lnTo>
                <a:lnTo>
                  <a:pt x="21" y="35"/>
                </a:lnTo>
                <a:lnTo>
                  <a:pt x="28" y="35"/>
                </a:lnTo>
                <a:lnTo>
                  <a:pt x="28" y="28"/>
                </a:lnTo>
                <a:lnTo>
                  <a:pt x="28" y="28"/>
                </a:lnTo>
                <a:lnTo>
                  <a:pt x="35" y="28"/>
                </a:lnTo>
                <a:lnTo>
                  <a:pt x="28" y="28"/>
                </a:lnTo>
                <a:lnTo>
                  <a:pt x="28" y="21"/>
                </a:lnTo>
                <a:lnTo>
                  <a:pt x="28" y="21"/>
                </a:lnTo>
                <a:lnTo>
                  <a:pt x="35" y="21"/>
                </a:lnTo>
                <a:lnTo>
                  <a:pt x="35" y="21"/>
                </a:lnTo>
                <a:lnTo>
                  <a:pt x="42" y="21"/>
                </a:lnTo>
                <a:lnTo>
                  <a:pt x="42" y="14"/>
                </a:lnTo>
                <a:lnTo>
                  <a:pt x="42" y="14"/>
                </a:lnTo>
                <a:lnTo>
                  <a:pt x="42" y="14"/>
                </a:lnTo>
                <a:lnTo>
                  <a:pt x="42" y="7"/>
                </a:lnTo>
                <a:lnTo>
                  <a:pt x="42" y="0"/>
                </a:lnTo>
                <a:lnTo>
                  <a:pt x="49" y="0"/>
                </a:lnTo>
                <a:close/>
              </a:path>
            </a:pathLst>
          </a:custGeom>
          <a:solidFill>
            <a:srgbClr val="9ffd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5008680" y="5640480"/>
            <a:ext cx="955440" cy="414360"/>
          </a:xfrm>
          <a:custGeom>
            <a:avLst/>
            <a:gdLst/>
            <a:ahLst/>
            <a:rect l="l" t="t" r="r" b="b"/>
            <a:pathLst>
              <a:path w="536" h="261">
                <a:moveTo>
                  <a:pt x="515" y="120"/>
                </a:moveTo>
                <a:lnTo>
                  <a:pt x="508" y="120"/>
                </a:lnTo>
                <a:lnTo>
                  <a:pt x="494" y="113"/>
                </a:lnTo>
                <a:lnTo>
                  <a:pt x="480" y="113"/>
                </a:lnTo>
                <a:lnTo>
                  <a:pt x="472" y="99"/>
                </a:lnTo>
                <a:lnTo>
                  <a:pt x="465" y="92"/>
                </a:lnTo>
                <a:lnTo>
                  <a:pt x="458" y="92"/>
                </a:lnTo>
                <a:lnTo>
                  <a:pt x="437" y="92"/>
                </a:lnTo>
                <a:lnTo>
                  <a:pt x="430" y="85"/>
                </a:lnTo>
                <a:lnTo>
                  <a:pt x="416" y="85"/>
                </a:lnTo>
                <a:lnTo>
                  <a:pt x="409" y="78"/>
                </a:lnTo>
                <a:lnTo>
                  <a:pt x="395" y="78"/>
                </a:lnTo>
                <a:lnTo>
                  <a:pt x="381" y="78"/>
                </a:lnTo>
                <a:lnTo>
                  <a:pt x="374" y="71"/>
                </a:lnTo>
                <a:lnTo>
                  <a:pt x="360" y="64"/>
                </a:lnTo>
                <a:lnTo>
                  <a:pt x="352" y="49"/>
                </a:lnTo>
                <a:lnTo>
                  <a:pt x="345" y="35"/>
                </a:lnTo>
                <a:lnTo>
                  <a:pt x="338" y="28"/>
                </a:lnTo>
                <a:lnTo>
                  <a:pt x="338" y="7"/>
                </a:lnTo>
                <a:lnTo>
                  <a:pt x="338" y="0"/>
                </a:lnTo>
                <a:lnTo>
                  <a:pt x="324" y="0"/>
                </a:lnTo>
                <a:lnTo>
                  <a:pt x="310" y="0"/>
                </a:lnTo>
                <a:lnTo>
                  <a:pt x="303" y="7"/>
                </a:lnTo>
                <a:lnTo>
                  <a:pt x="296" y="14"/>
                </a:lnTo>
                <a:lnTo>
                  <a:pt x="282" y="35"/>
                </a:lnTo>
                <a:lnTo>
                  <a:pt x="268" y="49"/>
                </a:lnTo>
                <a:lnTo>
                  <a:pt x="261" y="64"/>
                </a:lnTo>
                <a:lnTo>
                  <a:pt x="247" y="85"/>
                </a:lnTo>
                <a:lnTo>
                  <a:pt x="233" y="99"/>
                </a:lnTo>
                <a:lnTo>
                  <a:pt x="218" y="113"/>
                </a:lnTo>
                <a:lnTo>
                  <a:pt x="197" y="127"/>
                </a:lnTo>
                <a:lnTo>
                  <a:pt x="183" y="127"/>
                </a:lnTo>
                <a:lnTo>
                  <a:pt x="169" y="134"/>
                </a:lnTo>
                <a:lnTo>
                  <a:pt x="148" y="134"/>
                </a:lnTo>
                <a:lnTo>
                  <a:pt x="113" y="141"/>
                </a:lnTo>
                <a:lnTo>
                  <a:pt x="91" y="141"/>
                </a:lnTo>
                <a:lnTo>
                  <a:pt x="77" y="148"/>
                </a:lnTo>
                <a:lnTo>
                  <a:pt x="63" y="162"/>
                </a:lnTo>
                <a:lnTo>
                  <a:pt x="42" y="169"/>
                </a:lnTo>
                <a:lnTo>
                  <a:pt x="28" y="184"/>
                </a:lnTo>
                <a:lnTo>
                  <a:pt x="21" y="198"/>
                </a:lnTo>
                <a:lnTo>
                  <a:pt x="14" y="205"/>
                </a:lnTo>
                <a:lnTo>
                  <a:pt x="14" y="212"/>
                </a:lnTo>
                <a:lnTo>
                  <a:pt x="0" y="212"/>
                </a:lnTo>
                <a:lnTo>
                  <a:pt x="0" y="261"/>
                </a:lnTo>
                <a:lnTo>
                  <a:pt x="522" y="261"/>
                </a:lnTo>
                <a:lnTo>
                  <a:pt x="522" y="247"/>
                </a:lnTo>
                <a:lnTo>
                  <a:pt x="522" y="247"/>
                </a:lnTo>
                <a:lnTo>
                  <a:pt x="522" y="247"/>
                </a:lnTo>
                <a:lnTo>
                  <a:pt x="522" y="240"/>
                </a:lnTo>
                <a:lnTo>
                  <a:pt x="515" y="233"/>
                </a:lnTo>
                <a:lnTo>
                  <a:pt x="515" y="233"/>
                </a:lnTo>
                <a:lnTo>
                  <a:pt x="515" y="233"/>
                </a:lnTo>
                <a:lnTo>
                  <a:pt x="522" y="226"/>
                </a:lnTo>
                <a:lnTo>
                  <a:pt x="522" y="219"/>
                </a:lnTo>
                <a:lnTo>
                  <a:pt x="522" y="212"/>
                </a:lnTo>
                <a:lnTo>
                  <a:pt x="522" y="212"/>
                </a:lnTo>
                <a:lnTo>
                  <a:pt x="529" y="212"/>
                </a:lnTo>
                <a:lnTo>
                  <a:pt x="529" y="205"/>
                </a:lnTo>
                <a:lnTo>
                  <a:pt x="529" y="198"/>
                </a:lnTo>
                <a:lnTo>
                  <a:pt x="529" y="198"/>
                </a:lnTo>
                <a:lnTo>
                  <a:pt x="529" y="191"/>
                </a:lnTo>
                <a:lnTo>
                  <a:pt x="529" y="191"/>
                </a:lnTo>
                <a:lnTo>
                  <a:pt x="529" y="184"/>
                </a:lnTo>
                <a:lnTo>
                  <a:pt x="529" y="184"/>
                </a:lnTo>
                <a:lnTo>
                  <a:pt x="529" y="176"/>
                </a:lnTo>
                <a:lnTo>
                  <a:pt x="529" y="176"/>
                </a:lnTo>
                <a:lnTo>
                  <a:pt x="529" y="176"/>
                </a:lnTo>
                <a:lnTo>
                  <a:pt x="529" y="176"/>
                </a:lnTo>
                <a:lnTo>
                  <a:pt x="529" y="169"/>
                </a:lnTo>
                <a:lnTo>
                  <a:pt x="529" y="162"/>
                </a:lnTo>
                <a:lnTo>
                  <a:pt x="529" y="162"/>
                </a:lnTo>
                <a:lnTo>
                  <a:pt x="529" y="162"/>
                </a:lnTo>
                <a:lnTo>
                  <a:pt x="529" y="155"/>
                </a:lnTo>
                <a:lnTo>
                  <a:pt x="529" y="155"/>
                </a:lnTo>
                <a:lnTo>
                  <a:pt x="529" y="155"/>
                </a:lnTo>
                <a:lnTo>
                  <a:pt x="536" y="155"/>
                </a:lnTo>
                <a:lnTo>
                  <a:pt x="536" y="155"/>
                </a:lnTo>
                <a:lnTo>
                  <a:pt x="529" y="148"/>
                </a:lnTo>
                <a:lnTo>
                  <a:pt x="529" y="148"/>
                </a:lnTo>
                <a:lnTo>
                  <a:pt x="529" y="148"/>
                </a:lnTo>
                <a:lnTo>
                  <a:pt x="522" y="141"/>
                </a:lnTo>
                <a:lnTo>
                  <a:pt x="522" y="141"/>
                </a:lnTo>
                <a:lnTo>
                  <a:pt x="522" y="134"/>
                </a:lnTo>
                <a:lnTo>
                  <a:pt x="522" y="134"/>
                </a:lnTo>
                <a:lnTo>
                  <a:pt x="522" y="134"/>
                </a:lnTo>
                <a:lnTo>
                  <a:pt x="515" y="127"/>
                </a:lnTo>
                <a:lnTo>
                  <a:pt x="515" y="120"/>
                </a:lnTo>
                <a:close/>
              </a:path>
            </a:pathLst>
          </a:custGeom>
          <a:solidFill>
            <a:srgbClr val="c3e9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5927760" y="5729400"/>
            <a:ext cx="1233360" cy="325440"/>
          </a:xfrm>
          <a:custGeom>
            <a:avLst/>
            <a:gdLst/>
            <a:ahLst/>
            <a:rect l="l" t="t" r="r" b="b"/>
            <a:pathLst>
              <a:path w="691" h="205">
                <a:moveTo>
                  <a:pt x="0" y="64"/>
                </a:moveTo>
                <a:lnTo>
                  <a:pt x="0" y="71"/>
                </a:lnTo>
                <a:lnTo>
                  <a:pt x="7" y="78"/>
                </a:lnTo>
                <a:lnTo>
                  <a:pt x="7" y="78"/>
                </a:lnTo>
                <a:lnTo>
                  <a:pt x="7" y="78"/>
                </a:lnTo>
                <a:lnTo>
                  <a:pt x="7" y="85"/>
                </a:lnTo>
                <a:lnTo>
                  <a:pt x="7" y="85"/>
                </a:lnTo>
                <a:lnTo>
                  <a:pt x="14" y="92"/>
                </a:lnTo>
                <a:lnTo>
                  <a:pt x="14" y="92"/>
                </a:lnTo>
                <a:lnTo>
                  <a:pt x="14" y="92"/>
                </a:lnTo>
                <a:lnTo>
                  <a:pt x="21" y="99"/>
                </a:lnTo>
                <a:lnTo>
                  <a:pt x="21" y="99"/>
                </a:lnTo>
                <a:lnTo>
                  <a:pt x="14" y="99"/>
                </a:lnTo>
                <a:lnTo>
                  <a:pt x="14" y="99"/>
                </a:lnTo>
                <a:lnTo>
                  <a:pt x="14" y="99"/>
                </a:lnTo>
                <a:lnTo>
                  <a:pt x="14" y="106"/>
                </a:lnTo>
                <a:lnTo>
                  <a:pt x="14" y="106"/>
                </a:lnTo>
                <a:lnTo>
                  <a:pt x="14" y="106"/>
                </a:lnTo>
                <a:lnTo>
                  <a:pt x="14" y="113"/>
                </a:lnTo>
                <a:lnTo>
                  <a:pt x="14" y="120"/>
                </a:lnTo>
                <a:lnTo>
                  <a:pt x="14" y="120"/>
                </a:lnTo>
                <a:lnTo>
                  <a:pt x="14" y="120"/>
                </a:lnTo>
                <a:lnTo>
                  <a:pt x="14" y="120"/>
                </a:lnTo>
                <a:lnTo>
                  <a:pt x="14" y="128"/>
                </a:lnTo>
                <a:lnTo>
                  <a:pt x="14" y="128"/>
                </a:lnTo>
                <a:lnTo>
                  <a:pt x="14" y="135"/>
                </a:lnTo>
                <a:lnTo>
                  <a:pt x="14" y="135"/>
                </a:lnTo>
                <a:lnTo>
                  <a:pt x="14" y="142"/>
                </a:lnTo>
                <a:lnTo>
                  <a:pt x="14" y="142"/>
                </a:lnTo>
                <a:lnTo>
                  <a:pt x="14" y="149"/>
                </a:lnTo>
                <a:lnTo>
                  <a:pt x="14" y="156"/>
                </a:lnTo>
                <a:lnTo>
                  <a:pt x="7" y="156"/>
                </a:lnTo>
                <a:lnTo>
                  <a:pt x="7" y="156"/>
                </a:lnTo>
                <a:lnTo>
                  <a:pt x="7" y="163"/>
                </a:lnTo>
                <a:lnTo>
                  <a:pt x="7" y="170"/>
                </a:lnTo>
                <a:lnTo>
                  <a:pt x="0" y="177"/>
                </a:lnTo>
                <a:lnTo>
                  <a:pt x="0" y="177"/>
                </a:lnTo>
                <a:lnTo>
                  <a:pt x="0" y="177"/>
                </a:lnTo>
                <a:lnTo>
                  <a:pt x="7" y="184"/>
                </a:lnTo>
                <a:lnTo>
                  <a:pt x="7" y="191"/>
                </a:lnTo>
                <a:lnTo>
                  <a:pt x="7" y="191"/>
                </a:lnTo>
                <a:lnTo>
                  <a:pt x="7" y="191"/>
                </a:lnTo>
                <a:lnTo>
                  <a:pt x="7" y="205"/>
                </a:lnTo>
                <a:lnTo>
                  <a:pt x="656" y="205"/>
                </a:lnTo>
                <a:lnTo>
                  <a:pt x="663" y="191"/>
                </a:lnTo>
                <a:lnTo>
                  <a:pt x="663" y="184"/>
                </a:lnTo>
                <a:lnTo>
                  <a:pt x="663" y="177"/>
                </a:lnTo>
                <a:lnTo>
                  <a:pt x="663" y="170"/>
                </a:lnTo>
                <a:lnTo>
                  <a:pt x="663" y="163"/>
                </a:lnTo>
                <a:lnTo>
                  <a:pt x="663" y="149"/>
                </a:lnTo>
                <a:lnTo>
                  <a:pt x="663" y="142"/>
                </a:lnTo>
                <a:lnTo>
                  <a:pt x="663" y="128"/>
                </a:lnTo>
                <a:lnTo>
                  <a:pt x="663" y="120"/>
                </a:lnTo>
                <a:lnTo>
                  <a:pt x="670" y="99"/>
                </a:lnTo>
                <a:lnTo>
                  <a:pt x="670" y="85"/>
                </a:lnTo>
                <a:lnTo>
                  <a:pt x="670" y="78"/>
                </a:lnTo>
                <a:lnTo>
                  <a:pt x="663" y="71"/>
                </a:lnTo>
                <a:lnTo>
                  <a:pt x="670" y="64"/>
                </a:lnTo>
                <a:lnTo>
                  <a:pt x="677" y="57"/>
                </a:lnTo>
                <a:lnTo>
                  <a:pt x="684" y="50"/>
                </a:lnTo>
                <a:lnTo>
                  <a:pt x="691" y="50"/>
                </a:lnTo>
                <a:lnTo>
                  <a:pt x="691" y="43"/>
                </a:lnTo>
                <a:lnTo>
                  <a:pt x="684" y="43"/>
                </a:lnTo>
                <a:lnTo>
                  <a:pt x="677" y="43"/>
                </a:lnTo>
                <a:lnTo>
                  <a:pt x="670" y="43"/>
                </a:lnTo>
                <a:lnTo>
                  <a:pt x="663" y="36"/>
                </a:lnTo>
                <a:lnTo>
                  <a:pt x="656" y="43"/>
                </a:lnTo>
                <a:lnTo>
                  <a:pt x="642" y="43"/>
                </a:lnTo>
                <a:lnTo>
                  <a:pt x="635" y="36"/>
                </a:lnTo>
                <a:lnTo>
                  <a:pt x="621" y="29"/>
                </a:lnTo>
                <a:lnTo>
                  <a:pt x="607" y="22"/>
                </a:lnTo>
                <a:lnTo>
                  <a:pt x="600" y="29"/>
                </a:lnTo>
                <a:lnTo>
                  <a:pt x="593" y="36"/>
                </a:lnTo>
                <a:lnTo>
                  <a:pt x="578" y="29"/>
                </a:lnTo>
                <a:lnTo>
                  <a:pt x="571" y="29"/>
                </a:lnTo>
                <a:lnTo>
                  <a:pt x="564" y="22"/>
                </a:lnTo>
                <a:lnTo>
                  <a:pt x="550" y="15"/>
                </a:lnTo>
                <a:lnTo>
                  <a:pt x="543" y="29"/>
                </a:lnTo>
                <a:lnTo>
                  <a:pt x="529" y="29"/>
                </a:lnTo>
                <a:lnTo>
                  <a:pt x="508" y="29"/>
                </a:lnTo>
                <a:lnTo>
                  <a:pt x="501" y="36"/>
                </a:lnTo>
                <a:lnTo>
                  <a:pt x="487" y="36"/>
                </a:lnTo>
                <a:lnTo>
                  <a:pt x="473" y="29"/>
                </a:lnTo>
                <a:lnTo>
                  <a:pt x="473" y="22"/>
                </a:lnTo>
                <a:lnTo>
                  <a:pt x="466" y="22"/>
                </a:lnTo>
                <a:lnTo>
                  <a:pt x="466" y="22"/>
                </a:lnTo>
                <a:lnTo>
                  <a:pt x="466" y="15"/>
                </a:lnTo>
                <a:lnTo>
                  <a:pt x="458" y="15"/>
                </a:lnTo>
                <a:lnTo>
                  <a:pt x="444" y="15"/>
                </a:lnTo>
                <a:lnTo>
                  <a:pt x="437" y="8"/>
                </a:lnTo>
                <a:lnTo>
                  <a:pt x="423" y="8"/>
                </a:lnTo>
                <a:lnTo>
                  <a:pt x="409" y="8"/>
                </a:lnTo>
                <a:lnTo>
                  <a:pt x="402" y="8"/>
                </a:lnTo>
                <a:lnTo>
                  <a:pt x="395" y="8"/>
                </a:lnTo>
                <a:lnTo>
                  <a:pt x="381" y="15"/>
                </a:lnTo>
                <a:lnTo>
                  <a:pt x="374" y="15"/>
                </a:lnTo>
                <a:lnTo>
                  <a:pt x="374" y="8"/>
                </a:lnTo>
                <a:lnTo>
                  <a:pt x="367" y="8"/>
                </a:lnTo>
                <a:lnTo>
                  <a:pt x="367" y="8"/>
                </a:lnTo>
                <a:lnTo>
                  <a:pt x="360" y="8"/>
                </a:lnTo>
                <a:lnTo>
                  <a:pt x="353" y="8"/>
                </a:lnTo>
                <a:lnTo>
                  <a:pt x="346" y="0"/>
                </a:lnTo>
                <a:lnTo>
                  <a:pt x="331" y="8"/>
                </a:lnTo>
                <a:lnTo>
                  <a:pt x="324" y="15"/>
                </a:lnTo>
                <a:lnTo>
                  <a:pt x="310" y="15"/>
                </a:lnTo>
                <a:lnTo>
                  <a:pt x="289" y="8"/>
                </a:lnTo>
                <a:lnTo>
                  <a:pt x="268" y="8"/>
                </a:lnTo>
                <a:lnTo>
                  <a:pt x="247" y="8"/>
                </a:lnTo>
                <a:lnTo>
                  <a:pt x="233" y="8"/>
                </a:lnTo>
                <a:lnTo>
                  <a:pt x="204" y="8"/>
                </a:lnTo>
                <a:lnTo>
                  <a:pt x="197" y="15"/>
                </a:lnTo>
                <a:lnTo>
                  <a:pt x="190" y="22"/>
                </a:lnTo>
                <a:lnTo>
                  <a:pt x="176" y="22"/>
                </a:lnTo>
                <a:lnTo>
                  <a:pt x="169" y="22"/>
                </a:lnTo>
                <a:lnTo>
                  <a:pt x="162" y="29"/>
                </a:lnTo>
                <a:lnTo>
                  <a:pt x="155" y="36"/>
                </a:lnTo>
                <a:lnTo>
                  <a:pt x="141" y="43"/>
                </a:lnTo>
                <a:lnTo>
                  <a:pt x="127" y="36"/>
                </a:lnTo>
                <a:lnTo>
                  <a:pt x="120" y="36"/>
                </a:lnTo>
                <a:lnTo>
                  <a:pt x="113" y="43"/>
                </a:lnTo>
                <a:lnTo>
                  <a:pt x="106" y="36"/>
                </a:lnTo>
                <a:lnTo>
                  <a:pt x="99" y="36"/>
                </a:lnTo>
                <a:lnTo>
                  <a:pt x="77" y="43"/>
                </a:lnTo>
                <a:lnTo>
                  <a:pt x="63" y="57"/>
                </a:lnTo>
                <a:lnTo>
                  <a:pt x="56" y="64"/>
                </a:lnTo>
                <a:lnTo>
                  <a:pt x="35" y="71"/>
                </a:lnTo>
                <a:lnTo>
                  <a:pt x="21" y="71"/>
                </a:lnTo>
                <a:lnTo>
                  <a:pt x="7" y="71"/>
                </a:lnTo>
                <a:lnTo>
                  <a:pt x="0" y="64"/>
                </a:lnTo>
                <a:close/>
              </a:path>
            </a:pathLst>
          </a:custGeom>
          <a:solidFill>
            <a:srgbClr val="caca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7099200" y="5753160"/>
            <a:ext cx="328680" cy="301680"/>
          </a:xfrm>
          <a:custGeom>
            <a:avLst/>
            <a:gdLst/>
            <a:ahLst/>
            <a:rect l="l" t="t" r="r" b="b"/>
            <a:pathLst>
              <a:path w="184" h="190">
                <a:moveTo>
                  <a:pt x="35" y="28"/>
                </a:moveTo>
                <a:lnTo>
                  <a:pt x="42" y="21"/>
                </a:lnTo>
                <a:lnTo>
                  <a:pt x="49" y="21"/>
                </a:lnTo>
                <a:lnTo>
                  <a:pt x="57" y="14"/>
                </a:lnTo>
                <a:lnTo>
                  <a:pt x="71" y="7"/>
                </a:lnTo>
                <a:lnTo>
                  <a:pt x="85" y="0"/>
                </a:lnTo>
                <a:lnTo>
                  <a:pt x="99" y="0"/>
                </a:lnTo>
                <a:lnTo>
                  <a:pt x="113" y="7"/>
                </a:lnTo>
                <a:lnTo>
                  <a:pt x="127" y="14"/>
                </a:lnTo>
                <a:lnTo>
                  <a:pt x="127" y="14"/>
                </a:lnTo>
                <a:lnTo>
                  <a:pt x="134" y="21"/>
                </a:lnTo>
                <a:lnTo>
                  <a:pt x="134" y="35"/>
                </a:lnTo>
                <a:lnTo>
                  <a:pt x="134" y="42"/>
                </a:lnTo>
                <a:lnTo>
                  <a:pt x="134" y="49"/>
                </a:lnTo>
                <a:lnTo>
                  <a:pt x="148" y="49"/>
                </a:lnTo>
                <a:lnTo>
                  <a:pt x="148" y="49"/>
                </a:lnTo>
                <a:lnTo>
                  <a:pt x="155" y="42"/>
                </a:lnTo>
                <a:lnTo>
                  <a:pt x="169" y="42"/>
                </a:lnTo>
                <a:lnTo>
                  <a:pt x="169" y="28"/>
                </a:lnTo>
                <a:lnTo>
                  <a:pt x="184" y="28"/>
                </a:lnTo>
                <a:lnTo>
                  <a:pt x="184" y="42"/>
                </a:lnTo>
                <a:lnTo>
                  <a:pt x="177" y="56"/>
                </a:lnTo>
                <a:lnTo>
                  <a:pt x="169" y="70"/>
                </a:lnTo>
                <a:lnTo>
                  <a:pt x="155" y="77"/>
                </a:lnTo>
                <a:lnTo>
                  <a:pt x="148" y="84"/>
                </a:lnTo>
                <a:lnTo>
                  <a:pt x="141" y="98"/>
                </a:lnTo>
                <a:lnTo>
                  <a:pt x="148" y="120"/>
                </a:lnTo>
                <a:lnTo>
                  <a:pt x="155" y="127"/>
                </a:lnTo>
                <a:lnTo>
                  <a:pt x="162" y="134"/>
                </a:lnTo>
                <a:lnTo>
                  <a:pt x="169" y="141"/>
                </a:lnTo>
                <a:lnTo>
                  <a:pt x="177" y="148"/>
                </a:lnTo>
                <a:lnTo>
                  <a:pt x="177" y="169"/>
                </a:lnTo>
                <a:lnTo>
                  <a:pt x="184" y="176"/>
                </a:lnTo>
                <a:lnTo>
                  <a:pt x="177" y="176"/>
                </a:lnTo>
                <a:lnTo>
                  <a:pt x="177" y="190"/>
                </a:lnTo>
                <a:lnTo>
                  <a:pt x="0" y="190"/>
                </a:lnTo>
                <a:lnTo>
                  <a:pt x="7" y="176"/>
                </a:lnTo>
                <a:lnTo>
                  <a:pt x="7" y="169"/>
                </a:lnTo>
                <a:lnTo>
                  <a:pt x="7" y="162"/>
                </a:lnTo>
                <a:lnTo>
                  <a:pt x="7" y="155"/>
                </a:lnTo>
                <a:lnTo>
                  <a:pt x="7" y="148"/>
                </a:lnTo>
                <a:lnTo>
                  <a:pt x="7" y="134"/>
                </a:lnTo>
                <a:lnTo>
                  <a:pt x="7" y="127"/>
                </a:lnTo>
                <a:lnTo>
                  <a:pt x="7" y="113"/>
                </a:lnTo>
                <a:lnTo>
                  <a:pt x="7" y="105"/>
                </a:lnTo>
                <a:lnTo>
                  <a:pt x="14" y="84"/>
                </a:lnTo>
                <a:lnTo>
                  <a:pt x="14" y="70"/>
                </a:lnTo>
                <a:lnTo>
                  <a:pt x="14" y="63"/>
                </a:lnTo>
                <a:lnTo>
                  <a:pt x="7" y="56"/>
                </a:lnTo>
                <a:lnTo>
                  <a:pt x="14" y="49"/>
                </a:lnTo>
                <a:lnTo>
                  <a:pt x="21" y="42"/>
                </a:lnTo>
                <a:lnTo>
                  <a:pt x="28" y="35"/>
                </a:lnTo>
                <a:lnTo>
                  <a:pt x="35" y="35"/>
                </a:lnTo>
                <a:lnTo>
                  <a:pt x="35" y="28"/>
                </a:lnTo>
                <a:close/>
              </a:path>
            </a:pathLst>
          </a:custGeom>
          <a:solidFill>
            <a:srgbClr val="9fff9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6507000" y="4979880"/>
            <a:ext cx="2556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0" y="7"/>
                </a:lnTo>
                <a:lnTo>
                  <a:pt x="7" y="14"/>
                </a:lnTo>
                <a:lnTo>
                  <a:pt x="15" y="14"/>
                </a:lnTo>
                <a:lnTo>
                  <a:pt x="15" y="14"/>
                </a:lnTo>
                <a:lnTo>
                  <a:pt x="15" y="7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5ffb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8321760" y="2995560"/>
            <a:ext cx="101520" cy="90720"/>
          </a:xfrm>
          <a:custGeom>
            <a:avLst/>
            <a:gdLst/>
            <a:ahLst/>
            <a:rect l="l" t="t" r="r" b="b"/>
            <a:pathLst>
              <a:path w="56" h="57">
                <a:moveTo>
                  <a:pt x="42" y="0"/>
                </a:moveTo>
                <a:lnTo>
                  <a:pt x="42" y="0"/>
                </a:lnTo>
                <a:lnTo>
                  <a:pt x="28" y="0"/>
                </a:lnTo>
                <a:lnTo>
                  <a:pt x="21" y="0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0" y="14"/>
                </a:lnTo>
                <a:lnTo>
                  <a:pt x="0" y="22"/>
                </a:lnTo>
                <a:lnTo>
                  <a:pt x="0" y="22"/>
                </a:lnTo>
                <a:lnTo>
                  <a:pt x="0" y="29"/>
                </a:lnTo>
                <a:lnTo>
                  <a:pt x="0" y="29"/>
                </a:lnTo>
                <a:lnTo>
                  <a:pt x="7" y="36"/>
                </a:lnTo>
                <a:lnTo>
                  <a:pt x="14" y="36"/>
                </a:lnTo>
                <a:lnTo>
                  <a:pt x="14" y="43"/>
                </a:lnTo>
                <a:lnTo>
                  <a:pt x="7" y="50"/>
                </a:lnTo>
                <a:lnTo>
                  <a:pt x="7" y="57"/>
                </a:lnTo>
                <a:lnTo>
                  <a:pt x="14" y="50"/>
                </a:lnTo>
                <a:lnTo>
                  <a:pt x="21" y="36"/>
                </a:lnTo>
                <a:lnTo>
                  <a:pt x="21" y="29"/>
                </a:lnTo>
                <a:lnTo>
                  <a:pt x="21" y="29"/>
                </a:lnTo>
                <a:lnTo>
                  <a:pt x="21" y="29"/>
                </a:lnTo>
                <a:lnTo>
                  <a:pt x="28" y="29"/>
                </a:lnTo>
                <a:lnTo>
                  <a:pt x="35" y="29"/>
                </a:lnTo>
                <a:lnTo>
                  <a:pt x="35" y="29"/>
                </a:lnTo>
                <a:lnTo>
                  <a:pt x="35" y="22"/>
                </a:lnTo>
                <a:lnTo>
                  <a:pt x="42" y="14"/>
                </a:lnTo>
                <a:lnTo>
                  <a:pt x="49" y="14"/>
                </a:lnTo>
                <a:lnTo>
                  <a:pt x="56" y="14"/>
                </a:lnTo>
                <a:lnTo>
                  <a:pt x="49" y="7"/>
                </a:lnTo>
                <a:lnTo>
                  <a:pt x="49" y="7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8334360" y="2940120"/>
            <a:ext cx="63360" cy="44280"/>
          </a:xfrm>
          <a:custGeom>
            <a:avLst/>
            <a:gdLst/>
            <a:ahLst/>
            <a:rect l="l" t="t" r="r" b="b"/>
            <a:pathLst>
              <a:path w="35" h="28">
                <a:moveTo>
                  <a:pt x="14" y="7"/>
                </a:moveTo>
                <a:lnTo>
                  <a:pt x="14" y="7"/>
                </a:lnTo>
                <a:lnTo>
                  <a:pt x="7" y="7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21"/>
                </a:lnTo>
                <a:lnTo>
                  <a:pt x="14" y="28"/>
                </a:lnTo>
                <a:lnTo>
                  <a:pt x="21" y="28"/>
                </a:lnTo>
                <a:lnTo>
                  <a:pt x="21" y="21"/>
                </a:lnTo>
                <a:lnTo>
                  <a:pt x="28" y="14"/>
                </a:lnTo>
                <a:lnTo>
                  <a:pt x="35" y="14"/>
                </a:lnTo>
                <a:lnTo>
                  <a:pt x="35" y="7"/>
                </a:lnTo>
                <a:lnTo>
                  <a:pt x="28" y="7"/>
                </a:lnTo>
                <a:lnTo>
                  <a:pt x="21" y="0"/>
                </a:lnTo>
                <a:lnTo>
                  <a:pt x="21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8423280" y="2840040"/>
            <a:ext cx="339840" cy="268200"/>
          </a:xfrm>
          <a:custGeom>
            <a:avLst/>
            <a:gdLst/>
            <a:ahLst/>
            <a:rect l="l" t="t" r="r" b="b"/>
            <a:pathLst>
              <a:path w="191" h="169">
                <a:moveTo>
                  <a:pt x="176" y="162"/>
                </a:moveTo>
                <a:lnTo>
                  <a:pt x="176" y="162"/>
                </a:lnTo>
                <a:lnTo>
                  <a:pt x="176" y="162"/>
                </a:lnTo>
                <a:lnTo>
                  <a:pt x="169" y="162"/>
                </a:lnTo>
                <a:lnTo>
                  <a:pt x="162" y="162"/>
                </a:lnTo>
                <a:lnTo>
                  <a:pt x="162" y="162"/>
                </a:lnTo>
                <a:lnTo>
                  <a:pt x="155" y="169"/>
                </a:lnTo>
                <a:lnTo>
                  <a:pt x="148" y="169"/>
                </a:lnTo>
                <a:lnTo>
                  <a:pt x="141" y="169"/>
                </a:lnTo>
                <a:lnTo>
                  <a:pt x="127" y="162"/>
                </a:lnTo>
                <a:lnTo>
                  <a:pt x="127" y="155"/>
                </a:lnTo>
                <a:lnTo>
                  <a:pt x="120" y="155"/>
                </a:lnTo>
                <a:lnTo>
                  <a:pt x="113" y="148"/>
                </a:lnTo>
                <a:lnTo>
                  <a:pt x="113" y="148"/>
                </a:lnTo>
                <a:lnTo>
                  <a:pt x="106" y="148"/>
                </a:lnTo>
                <a:lnTo>
                  <a:pt x="99" y="141"/>
                </a:lnTo>
                <a:lnTo>
                  <a:pt x="92" y="141"/>
                </a:lnTo>
                <a:lnTo>
                  <a:pt x="85" y="141"/>
                </a:lnTo>
                <a:lnTo>
                  <a:pt x="78" y="148"/>
                </a:lnTo>
                <a:lnTo>
                  <a:pt x="78" y="148"/>
                </a:lnTo>
                <a:lnTo>
                  <a:pt x="71" y="148"/>
                </a:lnTo>
                <a:lnTo>
                  <a:pt x="64" y="155"/>
                </a:lnTo>
                <a:lnTo>
                  <a:pt x="64" y="155"/>
                </a:lnTo>
                <a:lnTo>
                  <a:pt x="49" y="162"/>
                </a:lnTo>
                <a:lnTo>
                  <a:pt x="49" y="162"/>
                </a:lnTo>
                <a:lnTo>
                  <a:pt x="49" y="155"/>
                </a:lnTo>
                <a:lnTo>
                  <a:pt x="49" y="141"/>
                </a:lnTo>
                <a:lnTo>
                  <a:pt x="49" y="134"/>
                </a:lnTo>
                <a:lnTo>
                  <a:pt x="49" y="120"/>
                </a:lnTo>
                <a:lnTo>
                  <a:pt x="49" y="112"/>
                </a:lnTo>
                <a:lnTo>
                  <a:pt x="49" y="112"/>
                </a:lnTo>
                <a:lnTo>
                  <a:pt x="42" y="105"/>
                </a:lnTo>
                <a:lnTo>
                  <a:pt x="35" y="112"/>
                </a:lnTo>
                <a:lnTo>
                  <a:pt x="35" y="112"/>
                </a:lnTo>
                <a:lnTo>
                  <a:pt x="28" y="120"/>
                </a:lnTo>
                <a:lnTo>
                  <a:pt x="28" y="112"/>
                </a:lnTo>
                <a:lnTo>
                  <a:pt x="21" y="112"/>
                </a:lnTo>
                <a:lnTo>
                  <a:pt x="14" y="112"/>
                </a:lnTo>
                <a:lnTo>
                  <a:pt x="14" y="105"/>
                </a:lnTo>
                <a:lnTo>
                  <a:pt x="7" y="98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14" y="84"/>
                </a:lnTo>
                <a:lnTo>
                  <a:pt x="14" y="77"/>
                </a:lnTo>
                <a:lnTo>
                  <a:pt x="0" y="77"/>
                </a:lnTo>
                <a:lnTo>
                  <a:pt x="0" y="77"/>
                </a:lnTo>
                <a:lnTo>
                  <a:pt x="0" y="70"/>
                </a:lnTo>
                <a:lnTo>
                  <a:pt x="7" y="70"/>
                </a:lnTo>
                <a:lnTo>
                  <a:pt x="0" y="63"/>
                </a:lnTo>
                <a:lnTo>
                  <a:pt x="0" y="63"/>
                </a:lnTo>
                <a:lnTo>
                  <a:pt x="0" y="56"/>
                </a:lnTo>
                <a:lnTo>
                  <a:pt x="0" y="56"/>
                </a:lnTo>
                <a:lnTo>
                  <a:pt x="0" y="49"/>
                </a:lnTo>
                <a:lnTo>
                  <a:pt x="0" y="42"/>
                </a:lnTo>
                <a:lnTo>
                  <a:pt x="14" y="42"/>
                </a:lnTo>
                <a:lnTo>
                  <a:pt x="14" y="35"/>
                </a:lnTo>
                <a:lnTo>
                  <a:pt x="21" y="35"/>
                </a:lnTo>
                <a:lnTo>
                  <a:pt x="21" y="28"/>
                </a:lnTo>
                <a:lnTo>
                  <a:pt x="21" y="28"/>
                </a:lnTo>
                <a:lnTo>
                  <a:pt x="28" y="28"/>
                </a:lnTo>
                <a:lnTo>
                  <a:pt x="35" y="21"/>
                </a:lnTo>
                <a:lnTo>
                  <a:pt x="49" y="21"/>
                </a:lnTo>
                <a:lnTo>
                  <a:pt x="49" y="14"/>
                </a:lnTo>
                <a:lnTo>
                  <a:pt x="49" y="14"/>
                </a:lnTo>
                <a:lnTo>
                  <a:pt x="57" y="14"/>
                </a:lnTo>
                <a:lnTo>
                  <a:pt x="64" y="14"/>
                </a:lnTo>
                <a:lnTo>
                  <a:pt x="71" y="14"/>
                </a:lnTo>
                <a:lnTo>
                  <a:pt x="71" y="7"/>
                </a:lnTo>
                <a:lnTo>
                  <a:pt x="71" y="7"/>
                </a:lnTo>
                <a:lnTo>
                  <a:pt x="78" y="0"/>
                </a:lnTo>
                <a:lnTo>
                  <a:pt x="78" y="7"/>
                </a:lnTo>
                <a:lnTo>
                  <a:pt x="78" y="0"/>
                </a:lnTo>
                <a:lnTo>
                  <a:pt x="78" y="0"/>
                </a:lnTo>
                <a:lnTo>
                  <a:pt x="85" y="7"/>
                </a:lnTo>
                <a:lnTo>
                  <a:pt x="85" y="0"/>
                </a:lnTo>
                <a:lnTo>
                  <a:pt x="92" y="0"/>
                </a:lnTo>
                <a:lnTo>
                  <a:pt x="92" y="0"/>
                </a:lnTo>
                <a:lnTo>
                  <a:pt x="92" y="0"/>
                </a:lnTo>
                <a:lnTo>
                  <a:pt x="106" y="0"/>
                </a:lnTo>
                <a:lnTo>
                  <a:pt x="113" y="0"/>
                </a:lnTo>
                <a:lnTo>
                  <a:pt x="120" y="0"/>
                </a:lnTo>
                <a:lnTo>
                  <a:pt x="120" y="7"/>
                </a:lnTo>
                <a:lnTo>
                  <a:pt x="127" y="7"/>
                </a:lnTo>
                <a:lnTo>
                  <a:pt x="148" y="7"/>
                </a:lnTo>
                <a:lnTo>
                  <a:pt x="162" y="0"/>
                </a:lnTo>
                <a:lnTo>
                  <a:pt x="169" y="0"/>
                </a:lnTo>
                <a:lnTo>
                  <a:pt x="169" y="0"/>
                </a:lnTo>
                <a:lnTo>
                  <a:pt x="176" y="7"/>
                </a:lnTo>
                <a:lnTo>
                  <a:pt x="184" y="7"/>
                </a:lnTo>
                <a:lnTo>
                  <a:pt x="184" y="21"/>
                </a:lnTo>
                <a:lnTo>
                  <a:pt x="176" y="42"/>
                </a:lnTo>
                <a:lnTo>
                  <a:pt x="169" y="49"/>
                </a:lnTo>
                <a:lnTo>
                  <a:pt x="148" y="56"/>
                </a:lnTo>
                <a:lnTo>
                  <a:pt x="141" y="63"/>
                </a:lnTo>
                <a:lnTo>
                  <a:pt x="148" y="70"/>
                </a:lnTo>
                <a:lnTo>
                  <a:pt x="155" y="84"/>
                </a:lnTo>
                <a:lnTo>
                  <a:pt x="162" y="98"/>
                </a:lnTo>
                <a:lnTo>
                  <a:pt x="169" y="98"/>
                </a:lnTo>
                <a:lnTo>
                  <a:pt x="169" y="112"/>
                </a:lnTo>
                <a:lnTo>
                  <a:pt x="184" y="127"/>
                </a:lnTo>
                <a:lnTo>
                  <a:pt x="184" y="134"/>
                </a:lnTo>
                <a:lnTo>
                  <a:pt x="191" y="141"/>
                </a:lnTo>
                <a:lnTo>
                  <a:pt x="184" y="141"/>
                </a:lnTo>
                <a:lnTo>
                  <a:pt x="176" y="162"/>
                </a:lnTo>
                <a:close/>
              </a:path>
            </a:pathLst>
          </a:custGeom>
          <a:solidFill>
            <a:srgbClr val="81d5a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8296200" y="3276720"/>
            <a:ext cx="453960" cy="336600"/>
          </a:xfrm>
          <a:custGeom>
            <a:avLst/>
            <a:gdLst/>
            <a:ahLst/>
            <a:rect l="l" t="t" r="r" b="b"/>
            <a:pathLst>
              <a:path w="255" h="212">
                <a:moveTo>
                  <a:pt x="15" y="99"/>
                </a:moveTo>
                <a:lnTo>
                  <a:pt x="15" y="99"/>
                </a:lnTo>
                <a:lnTo>
                  <a:pt x="15" y="99"/>
                </a:lnTo>
                <a:lnTo>
                  <a:pt x="15" y="92"/>
                </a:lnTo>
                <a:lnTo>
                  <a:pt x="8" y="85"/>
                </a:lnTo>
                <a:lnTo>
                  <a:pt x="8" y="70"/>
                </a:lnTo>
                <a:lnTo>
                  <a:pt x="8" y="63"/>
                </a:lnTo>
                <a:lnTo>
                  <a:pt x="0" y="56"/>
                </a:lnTo>
                <a:lnTo>
                  <a:pt x="0" y="49"/>
                </a:lnTo>
                <a:lnTo>
                  <a:pt x="0" y="42"/>
                </a:lnTo>
                <a:lnTo>
                  <a:pt x="0" y="42"/>
                </a:lnTo>
                <a:lnTo>
                  <a:pt x="8" y="49"/>
                </a:lnTo>
                <a:lnTo>
                  <a:pt x="15" y="42"/>
                </a:lnTo>
                <a:lnTo>
                  <a:pt x="15" y="35"/>
                </a:lnTo>
                <a:lnTo>
                  <a:pt x="22" y="28"/>
                </a:lnTo>
                <a:lnTo>
                  <a:pt x="29" y="28"/>
                </a:lnTo>
                <a:lnTo>
                  <a:pt x="29" y="21"/>
                </a:lnTo>
                <a:lnTo>
                  <a:pt x="36" y="21"/>
                </a:lnTo>
                <a:lnTo>
                  <a:pt x="43" y="14"/>
                </a:lnTo>
                <a:lnTo>
                  <a:pt x="50" y="14"/>
                </a:lnTo>
                <a:lnTo>
                  <a:pt x="50" y="14"/>
                </a:lnTo>
                <a:lnTo>
                  <a:pt x="57" y="14"/>
                </a:lnTo>
                <a:lnTo>
                  <a:pt x="64" y="14"/>
                </a:lnTo>
                <a:lnTo>
                  <a:pt x="71" y="14"/>
                </a:lnTo>
                <a:lnTo>
                  <a:pt x="78" y="14"/>
                </a:lnTo>
                <a:lnTo>
                  <a:pt x="85" y="14"/>
                </a:lnTo>
                <a:lnTo>
                  <a:pt x="85" y="14"/>
                </a:lnTo>
                <a:lnTo>
                  <a:pt x="92" y="7"/>
                </a:lnTo>
                <a:lnTo>
                  <a:pt x="99" y="7"/>
                </a:lnTo>
                <a:lnTo>
                  <a:pt x="106" y="7"/>
                </a:lnTo>
                <a:lnTo>
                  <a:pt x="113" y="7"/>
                </a:lnTo>
                <a:lnTo>
                  <a:pt x="120" y="14"/>
                </a:lnTo>
                <a:lnTo>
                  <a:pt x="128" y="14"/>
                </a:lnTo>
                <a:lnTo>
                  <a:pt x="128" y="14"/>
                </a:lnTo>
                <a:lnTo>
                  <a:pt x="135" y="14"/>
                </a:lnTo>
                <a:lnTo>
                  <a:pt x="142" y="14"/>
                </a:lnTo>
                <a:lnTo>
                  <a:pt x="149" y="14"/>
                </a:lnTo>
                <a:lnTo>
                  <a:pt x="149" y="7"/>
                </a:lnTo>
                <a:lnTo>
                  <a:pt x="156" y="0"/>
                </a:lnTo>
                <a:lnTo>
                  <a:pt x="163" y="0"/>
                </a:lnTo>
                <a:lnTo>
                  <a:pt x="163" y="0"/>
                </a:lnTo>
                <a:lnTo>
                  <a:pt x="170" y="7"/>
                </a:lnTo>
                <a:lnTo>
                  <a:pt x="170" y="14"/>
                </a:lnTo>
                <a:lnTo>
                  <a:pt x="177" y="21"/>
                </a:lnTo>
                <a:lnTo>
                  <a:pt x="184" y="21"/>
                </a:lnTo>
                <a:lnTo>
                  <a:pt x="184" y="21"/>
                </a:lnTo>
                <a:lnTo>
                  <a:pt x="191" y="14"/>
                </a:lnTo>
                <a:lnTo>
                  <a:pt x="198" y="21"/>
                </a:lnTo>
                <a:lnTo>
                  <a:pt x="205" y="21"/>
                </a:lnTo>
                <a:lnTo>
                  <a:pt x="212" y="28"/>
                </a:lnTo>
                <a:lnTo>
                  <a:pt x="212" y="28"/>
                </a:lnTo>
                <a:lnTo>
                  <a:pt x="233" y="42"/>
                </a:lnTo>
                <a:lnTo>
                  <a:pt x="240" y="42"/>
                </a:lnTo>
                <a:lnTo>
                  <a:pt x="240" y="49"/>
                </a:lnTo>
                <a:lnTo>
                  <a:pt x="247" y="49"/>
                </a:lnTo>
                <a:lnTo>
                  <a:pt x="247" y="49"/>
                </a:lnTo>
                <a:lnTo>
                  <a:pt x="247" y="49"/>
                </a:lnTo>
                <a:lnTo>
                  <a:pt x="240" y="56"/>
                </a:lnTo>
                <a:lnTo>
                  <a:pt x="240" y="63"/>
                </a:lnTo>
                <a:lnTo>
                  <a:pt x="240" y="70"/>
                </a:lnTo>
                <a:lnTo>
                  <a:pt x="240" y="77"/>
                </a:lnTo>
                <a:lnTo>
                  <a:pt x="247" y="70"/>
                </a:lnTo>
                <a:lnTo>
                  <a:pt x="255" y="77"/>
                </a:lnTo>
                <a:lnTo>
                  <a:pt x="247" y="92"/>
                </a:lnTo>
                <a:lnTo>
                  <a:pt x="247" y="92"/>
                </a:lnTo>
                <a:lnTo>
                  <a:pt x="240" y="92"/>
                </a:lnTo>
                <a:lnTo>
                  <a:pt x="233" y="99"/>
                </a:lnTo>
                <a:lnTo>
                  <a:pt x="226" y="106"/>
                </a:lnTo>
                <a:lnTo>
                  <a:pt x="226" y="106"/>
                </a:lnTo>
                <a:lnTo>
                  <a:pt x="219" y="113"/>
                </a:lnTo>
                <a:lnTo>
                  <a:pt x="219" y="120"/>
                </a:lnTo>
                <a:lnTo>
                  <a:pt x="219" y="127"/>
                </a:lnTo>
                <a:lnTo>
                  <a:pt x="219" y="134"/>
                </a:lnTo>
                <a:lnTo>
                  <a:pt x="219" y="141"/>
                </a:lnTo>
                <a:lnTo>
                  <a:pt x="219" y="148"/>
                </a:lnTo>
                <a:lnTo>
                  <a:pt x="212" y="148"/>
                </a:lnTo>
                <a:lnTo>
                  <a:pt x="212" y="155"/>
                </a:lnTo>
                <a:lnTo>
                  <a:pt x="219" y="162"/>
                </a:lnTo>
                <a:lnTo>
                  <a:pt x="219" y="169"/>
                </a:lnTo>
                <a:lnTo>
                  <a:pt x="226" y="176"/>
                </a:lnTo>
                <a:lnTo>
                  <a:pt x="219" y="176"/>
                </a:lnTo>
                <a:lnTo>
                  <a:pt x="212" y="176"/>
                </a:lnTo>
                <a:lnTo>
                  <a:pt x="212" y="169"/>
                </a:lnTo>
                <a:lnTo>
                  <a:pt x="205" y="169"/>
                </a:lnTo>
                <a:lnTo>
                  <a:pt x="198" y="176"/>
                </a:lnTo>
                <a:lnTo>
                  <a:pt x="191" y="183"/>
                </a:lnTo>
                <a:lnTo>
                  <a:pt x="184" y="183"/>
                </a:lnTo>
                <a:lnTo>
                  <a:pt x="184" y="183"/>
                </a:lnTo>
                <a:lnTo>
                  <a:pt x="184" y="183"/>
                </a:lnTo>
                <a:lnTo>
                  <a:pt x="184" y="197"/>
                </a:lnTo>
                <a:lnTo>
                  <a:pt x="177" y="197"/>
                </a:lnTo>
                <a:lnTo>
                  <a:pt x="177" y="197"/>
                </a:lnTo>
                <a:lnTo>
                  <a:pt x="170" y="204"/>
                </a:lnTo>
                <a:lnTo>
                  <a:pt x="163" y="204"/>
                </a:lnTo>
                <a:lnTo>
                  <a:pt x="149" y="204"/>
                </a:lnTo>
                <a:lnTo>
                  <a:pt x="149" y="204"/>
                </a:lnTo>
                <a:lnTo>
                  <a:pt x="142" y="212"/>
                </a:lnTo>
                <a:lnTo>
                  <a:pt x="135" y="212"/>
                </a:lnTo>
                <a:lnTo>
                  <a:pt x="128" y="212"/>
                </a:lnTo>
                <a:lnTo>
                  <a:pt x="120" y="204"/>
                </a:lnTo>
                <a:lnTo>
                  <a:pt x="120" y="204"/>
                </a:lnTo>
                <a:lnTo>
                  <a:pt x="120" y="190"/>
                </a:lnTo>
                <a:lnTo>
                  <a:pt x="113" y="183"/>
                </a:lnTo>
                <a:lnTo>
                  <a:pt x="99" y="169"/>
                </a:lnTo>
                <a:lnTo>
                  <a:pt x="85" y="162"/>
                </a:lnTo>
                <a:lnTo>
                  <a:pt x="85" y="169"/>
                </a:lnTo>
                <a:lnTo>
                  <a:pt x="85" y="162"/>
                </a:lnTo>
                <a:lnTo>
                  <a:pt x="85" y="155"/>
                </a:lnTo>
                <a:lnTo>
                  <a:pt x="78" y="148"/>
                </a:lnTo>
                <a:lnTo>
                  <a:pt x="85" y="141"/>
                </a:lnTo>
                <a:lnTo>
                  <a:pt x="85" y="134"/>
                </a:lnTo>
                <a:lnTo>
                  <a:pt x="78" y="127"/>
                </a:lnTo>
                <a:lnTo>
                  <a:pt x="71" y="120"/>
                </a:lnTo>
                <a:lnTo>
                  <a:pt x="71" y="113"/>
                </a:lnTo>
                <a:lnTo>
                  <a:pt x="64" y="120"/>
                </a:lnTo>
                <a:lnTo>
                  <a:pt x="57" y="120"/>
                </a:lnTo>
                <a:lnTo>
                  <a:pt x="50" y="120"/>
                </a:lnTo>
                <a:lnTo>
                  <a:pt x="43" y="120"/>
                </a:lnTo>
                <a:lnTo>
                  <a:pt x="36" y="113"/>
                </a:lnTo>
                <a:lnTo>
                  <a:pt x="36" y="113"/>
                </a:lnTo>
                <a:lnTo>
                  <a:pt x="29" y="113"/>
                </a:lnTo>
                <a:lnTo>
                  <a:pt x="22" y="106"/>
                </a:lnTo>
                <a:lnTo>
                  <a:pt x="15" y="106"/>
                </a:lnTo>
                <a:lnTo>
                  <a:pt x="15" y="106"/>
                </a:lnTo>
                <a:lnTo>
                  <a:pt x="15" y="99"/>
                </a:lnTo>
                <a:close/>
              </a:path>
            </a:pathLst>
          </a:custGeom>
          <a:solidFill>
            <a:srgbClr val="dbdbd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8510760" y="3265560"/>
            <a:ext cx="744480" cy="649080"/>
          </a:xfrm>
          <a:custGeom>
            <a:avLst/>
            <a:gdLst/>
            <a:ahLst/>
            <a:rect l="l" t="t" r="r" b="b"/>
            <a:pathLst>
              <a:path w="417" h="409">
                <a:moveTo>
                  <a:pt x="396" y="282"/>
                </a:moveTo>
                <a:lnTo>
                  <a:pt x="396" y="289"/>
                </a:lnTo>
                <a:lnTo>
                  <a:pt x="396" y="289"/>
                </a:lnTo>
                <a:lnTo>
                  <a:pt x="389" y="289"/>
                </a:lnTo>
                <a:lnTo>
                  <a:pt x="382" y="289"/>
                </a:lnTo>
                <a:lnTo>
                  <a:pt x="374" y="296"/>
                </a:lnTo>
                <a:lnTo>
                  <a:pt x="367" y="296"/>
                </a:lnTo>
                <a:lnTo>
                  <a:pt x="367" y="303"/>
                </a:lnTo>
                <a:lnTo>
                  <a:pt x="360" y="310"/>
                </a:lnTo>
                <a:lnTo>
                  <a:pt x="360" y="317"/>
                </a:lnTo>
                <a:lnTo>
                  <a:pt x="353" y="324"/>
                </a:lnTo>
                <a:lnTo>
                  <a:pt x="353" y="331"/>
                </a:lnTo>
                <a:lnTo>
                  <a:pt x="353" y="339"/>
                </a:lnTo>
                <a:lnTo>
                  <a:pt x="353" y="346"/>
                </a:lnTo>
                <a:lnTo>
                  <a:pt x="353" y="353"/>
                </a:lnTo>
                <a:lnTo>
                  <a:pt x="360" y="360"/>
                </a:lnTo>
                <a:lnTo>
                  <a:pt x="360" y="367"/>
                </a:lnTo>
                <a:lnTo>
                  <a:pt x="353" y="367"/>
                </a:lnTo>
                <a:lnTo>
                  <a:pt x="346" y="360"/>
                </a:lnTo>
                <a:lnTo>
                  <a:pt x="339" y="360"/>
                </a:lnTo>
                <a:lnTo>
                  <a:pt x="332" y="360"/>
                </a:lnTo>
                <a:lnTo>
                  <a:pt x="318" y="367"/>
                </a:lnTo>
                <a:lnTo>
                  <a:pt x="311" y="367"/>
                </a:lnTo>
                <a:lnTo>
                  <a:pt x="311" y="374"/>
                </a:lnTo>
                <a:lnTo>
                  <a:pt x="304" y="374"/>
                </a:lnTo>
                <a:lnTo>
                  <a:pt x="297" y="367"/>
                </a:lnTo>
                <a:lnTo>
                  <a:pt x="290" y="360"/>
                </a:lnTo>
                <a:lnTo>
                  <a:pt x="283" y="360"/>
                </a:lnTo>
                <a:lnTo>
                  <a:pt x="276" y="374"/>
                </a:lnTo>
                <a:lnTo>
                  <a:pt x="276" y="381"/>
                </a:lnTo>
                <a:lnTo>
                  <a:pt x="269" y="374"/>
                </a:lnTo>
                <a:lnTo>
                  <a:pt x="262" y="374"/>
                </a:lnTo>
                <a:lnTo>
                  <a:pt x="254" y="374"/>
                </a:lnTo>
                <a:lnTo>
                  <a:pt x="247" y="374"/>
                </a:lnTo>
                <a:lnTo>
                  <a:pt x="247" y="367"/>
                </a:lnTo>
                <a:lnTo>
                  <a:pt x="240" y="374"/>
                </a:lnTo>
                <a:lnTo>
                  <a:pt x="233" y="381"/>
                </a:lnTo>
                <a:lnTo>
                  <a:pt x="226" y="381"/>
                </a:lnTo>
                <a:lnTo>
                  <a:pt x="226" y="388"/>
                </a:lnTo>
                <a:lnTo>
                  <a:pt x="219" y="381"/>
                </a:lnTo>
                <a:lnTo>
                  <a:pt x="212" y="374"/>
                </a:lnTo>
                <a:lnTo>
                  <a:pt x="205" y="381"/>
                </a:lnTo>
                <a:lnTo>
                  <a:pt x="205" y="381"/>
                </a:lnTo>
                <a:lnTo>
                  <a:pt x="198" y="374"/>
                </a:lnTo>
                <a:lnTo>
                  <a:pt x="191" y="367"/>
                </a:lnTo>
                <a:lnTo>
                  <a:pt x="184" y="367"/>
                </a:lnTo>
                <a:lnTo>
                  <a:pt x="177" y="367"/>
                </a:lnTo>
                <a:lnTo>
                  <a:pt x="177" y="367"/>
                </a:lnTo>
                <a:lnTo>
                  <a:pt x="170" y="367"/>
                </a:lnTo>
                <a:lnTo>
                  <a:pt x="163" y="367"/>
                </a:lnTo>
                <a:lnTo>
                  <a:pt x="156" y="367"/>
                </a:lnTo>
                <a:lnTo>
                  <a:pt x="149" y="367"/>
                </a:lnTo>
                <a:lnTo>
                  <a:pt x="142" y="360"/>
                </a:lnTo>
                <a:lnTo>
                  <a:pt x="135" y="360"/>
                </a:lnTo>
                <a:lnTo>
                  <a:pt x="127" y="360"/>
                </a:lnTo>
                <a:lnTo>
                  <a:pt x="120" y="360"/>
                </a:lnTo>
                <a:lnTo>
                  <a:pt x="113" y="367"/>
                </a:lnTo>
                <a:lnTo>
                  <a:pt x="106" y="360"/>
                </a:lnTo>
                <a:lnTo>
                  <a:pt x="99" y="367"/>
                </a:lnTo>
                <a:lnTo>
                  <a:pt x="92" y="367"/>
                </a:lnTo>
                <a:lnTo>
                  <a:pt x="85" y="367"/>
                </a:lnTo>
                <a:lnTo>
                  <a:pt x="78" y="374"/>
                </a:lnTo>
                <a:lnTo>
                  <a:pt x="78" y="374"/>
                </a:lnTo>
                <a:lnTo>
                  <a:pt x="71" y="374"/>
                </a:lnTo>
                <a:lnTo>
                  <a:pt x="71" y="388"/>
                </a:lnTo>
                <a:lnTo>
                  <a:pt x="64" y="388"/>
                </a:lnTo>
                <a:lnTo>
                  <a:pt x="57" y="395"/>
                </a:lnTo>
                <a:lnTo>
                  <a:pt x="50" y="395"/>
                </a:lnTo>
                <a:lnTo>
                  <a:pt x="43" y="395"/>
                </a:lnTo>
                <a:lnTo>
                  <a:pt x="36" y="402"/>
                </a:lnTo>
                <a:lnTo>
                  <a:pt x="29" y="409"/>
                </a:lnTo>
                <a:lnTo>
                  <a:pt x="29" y="409"/>
                </a:lnTo>
                <a:lnTo>
                  <a:pt x="29" y="409"/>
                </a:lnTo>
                <a:lnTo>
                  <a:pt x="22" y="395"/>
                </a:lnTo>
                <a:lnTo>
                  <a:pt x="22" y="388"/>
                </a:lnTo>
                <a:lnTo>
                  <a:pt x="22" y="374"/>
                </a:lnTo>
                <a:lnTo>
                  <a:pt x="22" y="360"/>
                </a:lnTo>
                <a:lnTo>
                  <a:pt x="8" y="346"/>
                </a:lnTo>
                <a:lnTo>
                  <a:pt x="0" y="339"/>
                </a:lnTo>
                <a:lnTo>
                  <a:pt x="8" y="324"/>
                </a:lnTo>
                <a:lnTo>
                  <a:pt x="22" y="317"/>
                </a:lnTo>
                <a:lnTo>
                  <a:pt x="29" y="303"/>
                </a:lnTo>
                <a:lnTo>
                  <a:pt x="29" y="289"/>
                </a:lnTo>
                <a:lnTo>
                  <a:pt x="22" y="275"/>
                </a:lnTo>
                <a:lnTo>
                  <a:pt x="8" y="233"/>
                </a:lnTo>
                <a:lnTo>
                  <a:pt x="0" y="219"/>
                </a:lnTo>
                <a:lnTo>
                  <a:pt x="8" y="219"/>
                </a:lnTo>
                <a:lnTo>
                  <a:pt x="15" y="219"/>
                </a:lnTo>
                <a:lnTo>
                  <a:pt x="22" y="219"/>
                </a:lnTo>
                <a:lnTo>
                  <a:pt x="29" y="211"/>
                </a:lnTo>
                <a:lnTo>
                  <a:pt x="29" y="211"/>
                </a:lnTo>
                <a:lnTo>
                  <a:pt x="43" y="211"/>
                </a:lnTo>
                <a:lnTo>
                  <a:pt x="50" y="211"/>
                </a:lnTo>
                <a:lnTo>
                  <a:pt x="57" y="204"/>
                </a:lnTo>
                <a:lnTo>
                  <a:pt x="57" y="204"/>
                </a:lnTo>
                <a:lnTo>
                  <a:pt x="64" y="204"/>
                </a:lnTo>
                <a:lnTo>
                  <a:pt x="64" y="190"/>
                </a:lnTo>
                <a:lnTo>
                  <a:pt x="64" y="190"/>
                </a:lnTo>
                <a:lnTo>
                  <a:pt x="64" y="190"/>
                </a:lnTo>
                <a:lnTo>
                  <a:pt x="71" y="190"/>
                </a:lnTo>
                <a:lnTo>
                  <a:pt x="78" y="183"/>
                </a:lnTo>
                <a:lnTo>
                  <a:pt x="85" y="176"/>
                </a:lnTo>
                <a:lnTo>
                  <a:pt x="92" y="176"/>
                </a:lnTo>
                <a:lnTo>
                  <a:pt x="92" y="183"/>
                </a:lnTo>
                <a:lnTo>
                  <a:pt x="99" y="183"/>
                </a:lnTo>
                <a:lnTo>
                  <a:pt x="106" y="183"/>
                </a:lnTo>
                <a:lnTo>
                  <a:pt x="99" y="176"/>
                </a:lnTo>
                <a:lnTo>
                  <a:pt x="99" y="169"/>
                </a:lnTo>
                <a:lnTo>
                  <a:pt x="92" y="162"/>
                </a:lnTo>
                <a:lnTo>
                  <a:pt x="92" y="155"/>
                </a:lnTo>
                <a:lnTo>
                  <a:pt x="99" y="155"/>
                </a:lnTo>
                <a:lnTo>
                  <a:pt x="99" y="148"/>
                </a:lnTo>
                <a:lnTo>
                  <a:pt x="99" y="141"/>
                </a:lnTo>
                <a:lnTo>
                  <a:pt x="99" y="134"/>
                </a:lnTo>
                <a:lnTo>
                  <a:pt x="99" y="127"/>
                </a:lnTo>
                <a:lnTo>
                  <a:pt x="99" y="120"/>
                </a:lnTo>
                <a:lnTo>
                  <a:pt x="106" y="113"/>
                </a:lnTo>
                <a:lnTo>
                  <a:pt x="106" y="113"/>
                </a:lnTo>
                <a:lnTo>
                  <a:pt x="113" y="106"/>
                </a:lnTo>
                <a:lnTo>
                  <a:pt x="120" y="99"/>
                </a:lnTo>
                <a:lnTo>
                  <a:pt x="127" y="99"/>
                </a:lnTo>
                <a:lnTo>
                  <a:pt x="127" y="99"/>
                </a:lnTo>
                <a:lnTo>
                  <a:pt x="135" y="84"/>
                </a:lnTo>
                <a:lnTo>
                  <a:pt x="127" y="77"/>
                </a:lnTo>
                <a:lnTo>
                  <a:pt x="120" y="84"/>
                </a:lnTo>
                <a:lnTo>
                  <a:pt x="120" y="77"/>
                </a:lnTo>
                <a:lnTo>
                  <a:pt x="120" y="70"/>
                </a:lnTo>
                <a:lnTo>
                  <a:pt x="120" y="63"/>
                </a:lnTo>
                <a:lnTo>
                  <a:pt x="127" y="56"/>
                </a:lnTo>
                <a:lnTo>
                  <a:pt x="127" y="56"/>
                </a:lnTo>
                <a:lnTo>
                  <a:pt x="127" y="56"/>
                </a:lnTo>
                <a:lnTo>
                  <a:pt x="127" y="56"/>
                </a:lnTo>
                <a:lnTo>
                  <a:pt x="135" y="49"/>
                </a:lnTo>
                <a:lnTo>
                  <a:pt x="135" y="42"/>
                </a:lnTo>
                <a:lnTo>
                  <a:pt x="142" y="42"/>
                </a:lnTo>
                <a:lnTo>
                  <a:pt x="149" y="42"/>
                </a:lnTo>
                <a:lnTo>
                  <a:pt x="149" y="42"/>
                </a:lnTo>
                <a:lnTo>
                  <a:pt x="156" y="42"/>
                </a:lnTo>
                <a:lnTo>
                  <a:pt x="163" y="35"/>
                </a:lnTo>
                <a:lnTo>
                  <a:pt x="163" y="28"/>
                </a:lnTo>
                <a:lnTo>
                  <a:pt x="163" y="21"/>
                </a:lnTo>
                <a:lnTo>
                  <a:pt x="170" y="14"/>
                </a:lnTo>
                <a:lnTo>
                  <a:pt x="170" y="7"/>
                </a:lnTo>
                <a:lnTo>
                  <a:pt x="177" y="7"/>
                </a:lnTo>
                <a:lnTo>
                  <a:pt x="184" y="0"/>
                </a:lnTo>
                <a:lnTo>
                  <a:pt x="184" y="0"/>
                </a:lnTo>
                <a:lnTo>
                  <a:pt x="184" y="7"/>
                </a:lnTo>
                <a:lnTo>
                  <a:pt x="198" y="7"/>
                </a:lnTo>
                <a:lnTo>
                  <a:pt x="205" y="7"/>
                </a:lnTo>
                <a:lnTo>
                  <a:pt x="205" y="7"/>
                </a:lnTo>
                <a:lnTo>
                  <a:pt x="226" y="7"/>
                </a:lnTo>
                <a:lnTo>
                  <a:pt x="233" y="7"/>
                </a:lnTo>
                <a:lnTo>
                  <a:pt x="233" y="14"/>
                </a:lnTo>
                <a:lnTo>
                  <a:pt x="240" y="28"/>
                </a:lnTo>
                <a:lnTo>
                  <a:pt x="240" y="21"/>
                </a:lnTo>
                <a:lnTo>
                  <a:pt x="247" y="21"/>
                </a:lnTo>
                <a:lnTo>
                  <a:pt x="254" y="14"/>
                </a:lnTo>
                <a:lnTo>
                  <a:pt x="254" y="14"/>
                </a:lnTo>
                <a:lnTo>
                  <a:pt x="262" y="7"/>
                </a:lnTo>
                <a:lnTo>
                  <a:pt x="269" y="7"/>
                </a:lnTo>
                <a:lnTo>
                  <a:pt x="276" y="7"/>
                </a:lnTo>
                <a:lnTo>
                  <a:pt x="283" y="7"/>
                </a:lnTo>
                <a:lnTo>
                  <a:pt x="297" y="21"/>
                </a:lnTo>
                <a:lnTo>
                  <a:pt x="304" y="21"/>
                </a:lnTo>
                <a:lnTo>
                  <a:pt x="304" y="28"/>
                </a:lnTo>
                <a:lnTo>
                  <a:pt x="304" y="35"/>
                </a:lnTo>
                <a:lnTo>
                  <a:pt x="304" y="42"/>
                </a:lnTo>
                <a:lnTo>
                  <a:pt x="311" y="49"/>
                </a:lnTo>
                <a:lnTo>
                  <a:pt x="311" y="56"/>
                </a:lnTo>
                <a:lnTo>
                  <a:pt x="311" y="70"/>
                </a:lnTo>
                <a:lnTo>
                  <a:pt x="311" y="70"/>
                </a:lnTo>
                <a:lnTo>
                  <a:pt x="311" y="77"/>
                </a:lnTo>
                <a:lnTo>
                  <a:pt x="311" y="84"/>
                </a:lnTo>
                <a:lnTo>
                  <a:pt x="325" y="92"/>
                </a:lnTo>
                <a:lnTo>
                  <a:pt x="325" y="99"/>
                </a:lnTo>
                <a:lnTo>
                  <a:pt x="339" y="120"/>
                </a:lnTo>
                <a:lnTo>
                  <a:pt x="346" y="127"/>
                </a:lnTo>
                <a:lnTo>
                  <a:pt x="353" y="127"/>
                </a:lnTo>
                <a:lnTo>
                  <a:pt x="360" y="134"/>
                </a:lnTo>
                <a:lnTo>
                  <a:pt x="367" y="134"/>
                </a:lnTo>
                <a:lnTo>
                  <a:pt x="367" y="141"/>
                </a:lnTo>
                <a:lnTo>
                  <a:pt x="367" y="148"/>
                </a:lnTo>
                <a:lnTo>
                  <a:pt x="367" y="155"/>
                </a:lnTo>
                <a:lnTo>
                  <a:pt x="382" y="148"/>
                </a:lnTo>
                <a:lnTo>
                  <a:pt x="389" y="148"/>
                </a:lnTo>
                <a:lnTo>
                  <a:pt x="396" y="148"/>
                </a:lnTo>
                <a:lnTo>
                  <a:pt x="403" y="148"/>
                </a:lnTo>
                <a:lnTo>
                  <a:pt x="403" y="155"/>
                </a:lnTo>
                <a:lnTo>
                  <a:pt x="410" y="162"/>
                </a:lnTo>
                <a:lnTo>
                  <a:pt x="410" y="162"/>
                </a:lnTo>
                <a:lnTo>
                  <a:pt x="417" y="162"/>
                </a:lnTo>
                <a:lnTo>
                  <a:pt x="417" y="169"/>
                </a:lnTo>
                <a:lnTo>
                  <a:pt x="410" y="176"/>
                </a:lnTo>
                <a:lnTo>
                  <a:pt x="410" y="183"/>
                </a:lnTo>
                <a:lnTo>
                  <a:pt x="396" y="204"/>
                </a:lnTo>
                <a:lnTo>
                  <a:pt x="389" y="204"/>
                </a:lnTo>
                <a:lnTo>
                  <a:pt x="374" y="197"/>
                </a:lnTo>
                <a:lnTo>
                  <a:pt x="367" y="197"/>
                </a:lnTo>
                <a:lnTo>
                  <a:pt x="360" y="204"/>
                </a:lnTo>
                <a:lnTo>
                  <a:pt x="360" y="211"/>
                </a:lnTo>
                <a:lnTo>
                  <a:pt x="360" y="211"/>
                </a:lnTo>
                <a:lnTo>
                  <a:pt x="360" y="219"/>
                </a:lnTo>
                <a:lnTo>
                  <a:pt x="367" y="226"/>
                </a:lnTo>
                <a:lnTo>
                  <a:pt x="367" y="226"/>
                </a:lnTo>
                <a:lnTo>
                  <a:pt x="374" y="233"/>
                </a:lnTo>
                <a:lnTo>
                  <a:pt x="374" y="240"/>
                </a:lnTo>
                <a:lnTo>
                  <a:pt x="382" y="247"/>
                </a:lnTo>
                <a:lnTo>
                  <a:pt x="382" y="254"/>
                </a:lnTo>
                <a:lnTo>
                  <a:pt x="389" y="254"/>
                </a:lnTo>
                <a:lnTo>
                  <a:pt x="389" y="261"/>
                </a:lnTo>
                <a:lnTo>
                  <a:pt x="389" y="268"/>
                </a:lnTo>
                <a:lnTo>
                  <a:pt x="396" y="282"/>
                </a:lnTo>
                <a:close/>
              </a:path>
            </a:pathLst>
          </a:custGeom>
          <a:solidFill>
            <a:srgbClr val="cef5f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8194680" y="3387600"/>
            <a:ext cx="252360" cy="179640"/>
          </a:xfrm>
          <a:custGeom>
            <a:avLst/>
            <a:gdLst/>
            <a:ahLst/>
            <a:rect l="l" t="t" r="r" b="b"/>
            <a:pathLst>
              <a:path w="141" h="113">
                <a:moveTo>
                  <a:pt x="141" y="99"/>
                </a:moveTo>
                <a:lnTo>
                  <a:pt x="127" y="99"/>
                </a:lnTo>
                <a:lnTo>
                  <a:pt x="106" y="106"/>
                </a:lnTo>
                <a:lnTo>
                  <a:pt x="92" y="113"/>
                </a:lnTo>
                <a:lnTo>
                  <a:pt x="78" y="113"/>
                </a:lnTo>
                <a:lnTo>
                  <a:pt x="64" y="113"/>
                </a:lnTo>
                <a:lnTo>
                  <a:pt x="49" y="113"/>
                </a:lnTo>
                <a:lnTo>
                  <a:pt x="42" y="113"/>
                </a:lnTo>
                <a:lnTo>
                  <a:pt x="28" y="106"/>
                </a:lnTo>
                <a:lnTo>
                  <a:pt x="14" y="106"/>
                </a:lnTo>
                <a:lnTo>
                  <a:pt x="0" y="106"/>
                </a:lnTo>
                <a:lnTo>
                  <a:pt x="7" y="99"/>
                </a:lnTo>
                <a:lnTo>
                  <a:pt x="14" y="92"/>
                </a:lnTo>
                <a:lnTo>
                  <a:pt x="14" y="92"/>
                </a:lnTo>
                <a:lnTo>
                  <a:pt x="14" y="85"/>
                </a:lnTo>
                <a:lnTo>
                  <a:pt x="14" y="85"/>
                </a:lnTo>
                <a:lnTo>
                  <a:pt x="14" y="78"/>
                </a:lnTo>
                <a:lnTo>
                  <a:pt x="14" y="64"/>
                </a:lnTo>
                <a:lnTo>
                  <a:pt x="21" y="64"/>
                </a:lnTo>
                <a:lnTo>
                  <a:pt x="28" y="64"/>
                </a:lnTo>
                <a:lnTo>
                  <a:pt x="35" y="57"/>
                </a:lnTo>
                <a:lnTo>
                  <a:pt x="42" y="50"/>
                </a:lnTo>
                <a:lnTo>
                  <a:pt x="49" y="50"/>
                </a:lnTo>
                <a:lnTo>
                  <a:pt x="49" y="43"/>
                </a:lnTo>
                <a:lnTo>
                  <a:pt x="56" y="29"/>
                </a:lnTo>
                <a:lnTo>
                  <a:pt x="56" y="15"/>
                </a:lnTo>
                <a:lnTo>
                  <a:pt x="64" y="7"/>
                </a:lnTo>
                <a:lnTo>
                  <a:pt x="64" y="0"/>
                </a:lnTo>
                <a:lnTo>
                  <a:pt x="64" y="0"/>
                </a:lnTo>
                <a:lnTo>
                  <a:pt x="64" y="7"/>
                </a:lnTo>
                <a:lnTo>
                  <a:pt x="56" y="22"/>
                </a:lnTo>
                <a:lnTo>
                  <a:pt x="56" y="29"/>
                </a:lnTo>
                <a:lnTo>
                  <a:pt x="56" y="36"/>
                </a:lnTo>
                <a:lnTo>
                  <a:pt x="49" y="43"/>
                </a:lnTo>
                <a:lnTo>
                  <a:pt x="42" y="50"/>
                </a:lnTo>
                <a:lnTo>
                  <a:pt x="49" y="57"/>
                </a:lnTo>
                <a:lnTo>
                  <a:pt x="49" y="57"/>
                </a:lnTo>
                <a:lnTo>
                  <a:pt x="56" y="64"/>
                </a:lnTo>
                <a:lnTo>
                  <a:pt x="71" y="64"/>
                </a:lnTo>
                <a:lnTo>
                  <a:pt x="71" y="50"/>
                </a:lnTo>
                <a:lnTo>
                  <a:pt x="71" y="43"/>
                </a:lnTo>
                <a:lnTo>
                  <a:pt x="71" y="36"/>
                </a:lnTo>
                <a:lnTo>
                  <a:pt x="71" y="36"/>
                </a:lnTo>
                <a:lnTo>
                  <a:pt x="78" y="36"/>
                </a:lnTo>
                <a:lnTo>
                  <a:pt x="85" y="43"/>
                </a:lnTo>
                <a:lnTo>
                  <a:pt x="92" y="43"/>
                </a:lnTo>
                <a:lnTo>
                  <a:pt x="92" y="43"/>
                </a:lnTo>
                <a:lnTo>
                  <a:pt x="99" y="50"/>
                </a:lnTo>
                <a:lnTo>
                  <a:pt x="106" y="50"/>
                </a:lnTo>
                <a:lnTo>
                  <a:pt x="113" y="50"/>
                </a:lnTo>
                <a:lnTo>
                  <a:pt x="120" y="50"/>
                </a:lnTo>
                <a:lnTo>
                  <a:pt x="127" y="43"/>
                </a:lnTo>
                <a:lnTo>
                  <a:pt x="127" y="50"/>
                </a:lnTo>
                <a:lnTo>
                  <a:pt x="134" y="57"/>
                </a:lnTo>
                <a:lnTo>
                  <a:pt x="141" y="64"/>
                </a:lnTo>
                <a:lnTo>
                  <a:pt x="141" y="71"/>
                </a:lnTo>
                <a:lnTo>
                  <a:pt x="134" y="78"/>
                </a:lnTo>
                <a:lnTo>
                  <a:pt x="141" y="85"/>
                </a:lnTo>
                <a:lnTo>
                  <a:pt x="141" y="92"/>
                </a:lnTo>
                <a:lnTo>
                  <a:pt x="141" y="99"/>
                </a:lnTo>
                <a:close/>
              </a:path>
            </a:pathLst>
          </a:custGeom>
          <a:solidFill>
            <a:srgbClr val="bbffb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8901000" y="4262400"/>
            <a:ext cx="341280" cy="370080"/>
          </a:xfrm>
          <a:custGeom>
            <a:avLst/>
            <a:gdLst/>
            <a:ahLst/>
            <a:rect l="l" t="t" r="r" b="b"/>
            <a:pathLst>
              <a:path w="191" h="233">
                <a:moveTo>
                  <a:pt x="120" y="233"/>
                </a:moveTo>
                <a:lnTo>
                  <a:pt x="120" y="226"/>
                </a:lnTo>
                <a:lnTo>
                  <a:pt x="113" y="219"/>
                </a:lnTo>
                <a:lnTo>
                  <a:pt x="106" y="226"/>
                </a:lnTo>
                <a:lnTo>
                  <a:pt x="106" y="219"/>
                </a:lnTo>
                <a:lnTo>
                  <a:pt x="99" y="205"/>
                </a:lnTo>
                <a:lnTo>
                  <a:pt x="99" y="190"/>
                </a:lnTo>
                <a:lnTo>
                  <a:pt x="92" y="183"/>
                </a:lnTo>
                <a:lnTo>
                  <a:pt x="92" y="162"/>
                </a:lnTo>
                <a:lnTo>
                  <a:pt x="85" y="141"/>
                </a:lnTo>
                <a:lnTo>
                  <a:pt x="78" y="113"/>
                </a:lnTo>
                <a:lnTo>
                  <a:pt x="64" y="99"/>
                </a:lnTo>
                <a:lnTo>
                  <a:pt x="50" y="78"/>
                </a:lnTo>
                <a:lnTo>
                  <a:pt x="35" y="56"/>
                </a:lnTo>
                <a:lnTo>
                  <a:pt x="28" y="42"/>
                </a:lnTo>
                <a:lnTo>
                  <a:pt x="21" y="28"/>
                </a:lnTo>
                <a:lnTo>
                  <a:pt x="7" y="21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14" y="7"/>
                </a:lnTo>
                <a:lnTo>
                  <a:pt x="21" y="7"/>
                </a:lnTo>
                <a:lnTo>
                  <a:pt x="28" y="0"/>
                </a:lnTo>
                <a:lnTo>
                  <a:pt x="35" y="0"/>
                </a:lnTo>
                <a:lnTo>
                  <a:pt x="43" y="0"/>
                </a:lnTo>
                <a:lnTo>
                  <a:pt x="50" y="0"/>
                </a:lnTo>
                <a:lnTo>
                  <a:pt x="57" y="0"/>
                </a:lnTo>
                <a:lnTo>
                  <a:pt x="64" y="7"/>
                </a:lnTo>
                <a:lnTo>
                  <a:pt x="71" y="14"/>
                </a:lnTo>
                <a:lnTo>
                  <a:pt x="78" y="14"/>
                </a:lnTo>
                <a:lnTo>
                  <a:pt x="85" y="14"/>
                </a:lnTo>
                <a:lnTo>
                  <a:pt x="92" y="14"/>
                </a:lnTo>
                <a:lnTo>
                  <a:pt x="99" y="7"/>
                </a:lnTo>
                <a:lnTo>
                  <a:pt x="106" y="14"/>
                </a:lnTo>
                <a:lnTo>
                  <a:pt x="113" y="14"/>
                </a:lnTo>
                <a:lnTo>
                  <a:pt x="113" y="21"/>
                </a:lnTo>
                <a:lnTo>
                  <a:pt x="120" y="14"/>
                </a:lnTo>
                <a:lnTo>
                  <a:pt x="127" y="21"/>
                </a:lnTo>
                <a:lnTo>
                  <a:pt x="127" y="28"/>
                </a:lnTo>
                <a:lnTo>
                  <a:pt x="134" y="35"/>
                </a:lnTo>
                <a:lnTo>
                  <a:pt x="134" y="49"/>
                </a:lnTo>
                <a:lnTo>
                  <a:pt x="134" y="56"/>
                </a:lnTo>
                <a:lnTo>
                  <a:pt x="141" y="56"/>
                </a:lnTo>
                <a:lnTo>
                  <a:pt x="141" y="63"/>
                </a:lnTo>
                <a:lnTo>
                  <a:pt x="148" y="63"/>
                </a:lnTo>
                <a:lnTo>
                  <a:pt x="155" y="70"/>
                </a:lnTo>
                <a:lnTo>
                  <a:pt x="155" y="78"/>
                </a:lnTo>
                <a:lnTo>
                  <a:pt x="163" y="85"/>
                </a:lnTo>
                <a:lnTo>
                  <a:pt x="163" y="92"/>
                </a:lnTo>
                <a:lnTo>
                  <a:pt x="170" y="99"/>
                </a:lnTo>
                <a:lnTo>
                  <a:pt x="177" y="99"/>
                </a:lnTo>
                <a:lnTo>
                  <a:pt x="184" y="106"/>
                </a:lnTo>
                <a:lnTo>
                  <a:pt x="184" y="113"/>
                </a:lnTo>
                <a:lnTo>
                  <a:pt x="184" y="120"/>
                </a:lnTo>
                <a:lnTo>
                  <a:pt x="191" y="127"/>
                </a:lnTo>
                <a:lnTo>
                  <a:pt x="191" y="134"/>
                </a:lnTo>
                <a:lnTo>
                  <a:pt x="184" y="141"/>
                </a:lnTo>
                <a:lnTo>
                  <a:pt x="177" y="141"/>
                </a:lnTo>
                <a:lnTo>
                  <a:pt x="170" y="141"/>
                </a:lnTo>
                <a:lnTo>
                  <a:pt x="163" y="141"/>
                </a:lnTo>
                <a:lnTo>
                  <a:pt x="155" y="148"/>
                </a:lnTo>
                <a:lnTo>
                  <a:pt x="148" y="141"/>
                </a:lnTo>
                <a:lnTo>
                  <a:pt x="141" y="141"/>
                </a:lnTo>
                <a:lnTo>
                  <a:pt x="141" y="155"/>
                </a:lnTo>
                <a:lnTo>
                  <a:pt x="141" y="162"/>
                </a:lnTo>
                <a:lnTo>
                  <a:pt x="141" y="169"/>
                </a:lnTo>
                <a:lnTo>
                  <a:pt x="141" y="176"/>
                </a:lnTo>
                <a:lnTo>
                  <a:pt x="134" y="183"/>
                </a:lnTo>
                <a:lnTo>
                  <a:pt x="134" y="190"/>
                </a:lnTo>
                <a:lnTo>
                  <a:pt x="134" y="198"/>
                </a:lnTo>
                <a:lnTo>
                  <a:pt x="127" y="205"/>
                </a:lnTo>
                <a:lnTo>
                  <a:pt x="127" y="212"/>
                </a:lnTo>
                <a:lnTo>
                  <a:pt x="127" y="219"/>
                </a:lnTo>
                <a:lnTo>
                  <a:pt x="120" y="233"/>
                </a:lnTo>
                <a:close/>
              </a:path>
            </a:pathLst>
          </a:custGeom>
          <a:solidFill>
            <a:srgbClr val="c5e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8524800" y="1316160"/>
            <a:ext cx="1522440" cy="3192480"/>
          </a:xfrm>
          <a:custGeom>
            <a:avLst/>
            <a:gdLst/>
            <a:ahLst/>
            <a:rect l="l" t="t" r="r" b="b"/>
            <a:pathLst>
              <a:path w="853" h="2011">
                <a:moveTo>
                  <a:pt x="430" y="1489"/>
                </a:moveTo>
                <a:lnTo>
                  <a:pt x="437" y="1489"/>
                </a:lnTo>
                <a:lnTo>
                  <a:pt x="444" y="1482"/>
                </a:lnTo>
                <a:lnTo>
                  <a:pt x="451" y="1482"/>
                </a:lnTo>
                <a:lnTo>
                  <a:pt x="458" y="1482"/>
                </a:lnTo>
                <a:lnTo>
                  <a:pt x="465" y="1482"/>
                </a:lnTo>
                <a:lnTo>
                  <a:pt x="465" y="1475"/>
                </a:lnTo>
                <a:lnTo>
                  <a:pt x="472" y="1475"/>
                </a:lnTo>
                <a:lnTo>
                  <a:pt x="486" y="1482"/>
                </a:lnTo>
                <a:lnTo>
                  <a:pt x="493" y="1482"/>
                </a:lnTo>
                <a:lnTo>
                  <a:pt x="493" y="1489"/>
                </a:lnTo>
                <a:lnTo>
                  <a:pt x="508" y="1503"/>
                </a:lnTo>
                <a:lnTo>
                  <a:pt x="515" y="1510"/>
                </a:lnTo>
                <a:lnTo>
                  <a:pt x="508" y="1517"/>
                </a:lnTo>
                <a:lnTo>
                  <a:pt x="501" y="1517"/>
                </a:lnTo>
                <a:lnTo>
                  <a:pt x="508" y="1524"/>
                </a:lnTo>
                <a:lnTo>
                  <a:pt x="515" y="1545"/>
                </a:lnTo>
                <a:lnTo>
                  <a:pt x="522" y="1545"/>
                </a:lnTo>
                <a:lnTo>
                  <a:pt x="543" y="1545"/>
                </a:lnTo>
                <a:lnTo>
                  <a:pt x="550" y="1545"/>
                </a:lnTo>
                <a:lnTo>
                  <a:pt x="557" y="1538"/>
                </a:lnTo>
                <a:lnTo>
                  <a:pt x="557" y="1545"/>
                </a:lnTo>
                <a:lnTo>
                  <a:pt x="564" y="1552"/>
                </a:lnTo>
                <a:lnTo>
                  <a:pt x="571" y="1552"/>
                </a:lnTo>
                <a:lnTo>
                  <a:pt x="585" y="1581"/>
                </a:lnTo>
                <a:lnTo>
                  <a:pt x="585" y="1588"/>
                </a:lnTo>
                <a:lnTo>
                  <a:pt x="585" y="1595"/>
                </a:lnTo>
                <a:lnTo>
                  <a:pt x="599" y="1595"/>
                </a:lnTo>
                <a:lnTo>
                  <a:pt x="606" y="1588"/>
                </a:lnTo>
                <a:lnTo>
                  <a:pt x="613" y="1588"/>
                </a:lnTo>
                <a:lnTo>
                  <a:pt x="621" y="1588"/>
                </a:lnTo>
                <a:lnTo>
                  <a:pt x="635" y="1595"/>
                </a:lnTo>
                <a:lnTo>
                  <a:pt x="635" y="1588"/>
                </a:lnTo>
                <a:lnTo>
                  <a:pt x="642" y="1588"/>
                </a:lnTo>
                <a:lnTo>
                  <a:pt x="649" y="1588"/>
                </a:lnTo>
                <a:lnTo>
                  <a:pt x="670" y="1567"/>
                </a:lnTo>
                <a:lnTo>
                  <a:pt x="684" y="1567"/>
                </a:lnTo>
                <a:lnTo>
                  <a:pt x="705" y="1588"/>
                </a:lnTo>
                <a:lnTo>
                  <a:pt x="712" y="1595"/>
                </a:lnTo>
                <a:lnTo>
                  <a:pt x="719" y="1588"/>
                </a:lnTo>
                <a:lnTo>
                  <a:pt x="719" y="1581"/>
                </a:lnTo>
                <a:lnTo>
                  <a:pt x="726" y="1581"/>
                </a:lnTo>
                <a:lnTo>
                  <a:pt x="733" y="1588"/>
                </a:lnTo>
                <a:lnTo>
                  <a:pt x="740" y="1581"/>
                </a:lnTo>
                <a:lnTo>
                  <a:pt x="748" y="1588"/>
                </a:lnTo>
                <a:lnTo>
                  <a:pt x="755" y="1588"/>
                </a:lnTo>
                <a:lnTo>
                  <a:pt x="762" y="1588"/>
                </a:lnTo>
                <a:lnTo>
                  <a:pt x="769" y="1581"/>
                </a:lnTo>
                <a:lnTo>
                  <a:pt x="783" y="1588"/>
                </a:lnTo>
                <a:lnTo>
                  <a:pt x="790" y="1581"/>
                </a:lnTo>
                <a:lnTo>
                  <a:pt x="804" y="1588"/>
                </a:lnTo>
                <a:lnTo>
                  <a:pt x="811" y="1588"/>
                </a:lnTo>
                <a:lnTo>
                  <a:pt x="818" y="1588"/>
                </a:lnTo>
                <a:lnTo>
                  <a:pt x="825" y="1588"/>
                </a:lnTo>
                <a:lnTo>
                  <a:pt x="818" y="1595"/>
                </a:lnTo>
                <a:lnTo>
                  <a:pt x="832" y="1609"/>
                </a:lnTo>
                <a:lnTo>
                  <a:pt x="832" y="1630"/>
                </a:lnTo>
                <a:lnTo>
                  <a:pt x="825" y="1630"/>
                </a:lnTo>
                <a:lnTo>
                  <a:pt x="818" y="1637"/>
                </a:lnTo>
                <a:lnTo>
                  <a:pt x="825" y="1637"/>
                </a:lnTo>
                <a:lnTo>
                  <a:pt x="832" y="1637"/>
                </a:lnTo>
                <a:lnTo>
                  <a:pt x="839" y="1644"/>
                </a:lnTo>
                <a:lnTo>
                  <a:pt x="832" y="1651"/>
                </a:lnTo>
                <a:lnTo>
                  <a:pt x="825" y="1651"/>
                </a:lnTo>
                <a:lnTo>
                  <a:pt x="825" y="1665"/>
                </a:lnTo>
                <a:lnTo>
                  <a:pt x="832" y="1672"/>
                </a:lnTo>
                <a:lnTo>
                  <a:pt x="839" y="1679"/>
                </a:lnTo>
                <a:lnTo>
                  <a:pt x="839" y="1687"/>
                </a:lnTo>
                <a:lnTo>
                  <a:pt x="846" y="1687"/>
                </a:lnTo>
                <a:lnTo>
                  <a:pt x="846" y="1729"/>
                </a:lnTo>
                <a:lnTo>
                  <a:pt x="846" y="1736"/>
                </a:lnTo>
                <a:lnTo>
                  <a:pt x="832" y="1736"/>
                </a:lnTo>
                <a:lnTo>
                  <a:pt x="825" y="1736"/>
                </a:lnTo>
                <a:lnTo>
                  <a:pt x="825" y="1743"/>
                </a:lnTo>
                <a:lnTo>
                  <a:pt x="818" y="1736"/>
                </a:lnTo>
                <a:lnTo>
                  <a:pt x="804" y="1736"/>
                </a:lnTo>
                <a:lnTo>
                  <a:pt x="797" y="1764"/>
                </a:lnTo>
                <a:lnTo>
                  <a:pt x="797" y="1764"/>
                </a:lnTo>
                <a:lnTo>
                  <a:pt x="790" y="1771"/>
                </a:lnTo>
                <a:lnTo>
                  <a:pt x="790" y="1785"/>
                </a:lnTo>
                <a:lnTo>
                  <a:pt x="790" y="1792"/>
                </a:lnTo>
                <a:lnTo>
                  <a:pt x="825" y="1778"/>
                </a:lnTo>
                <a:lnTo>
                  <a:pt x="846" y="1785"/>
                </a:lnTo>
                <a:lnTo>
                  <a:pt x="818" y="1799"/>
                </a:lnTo>
                <a:lnTo>
                  <a:pt x="797" y="1835"/>
                </a:lnTo>
                <a:lnTo>
                  <a:pt x="776" y="1849"/>
                </a:lnTo>
                <a:lnTo>
                  <a:pt x="790" y="1863"/>
                </a:lnTo>
                <a:lnTo>
                  <a:pt x="811" y="1870"/>
                </a:lnTo>
                <a:lnTo>
                  <a:pt x="797" y="1905"/>
                </a:lnTo>
                <a:lnTo>
                  <a:pt x="790" y="1955"/>
                </a:lnTo>
                <a:lnTo>
                  <a:pt x="762" y="1955"/>
                </a:lnTo>
                <a:lnTo>
                  <a:pt x="762" y="1955"/>
                </a:lnTo>
                <a:lnTo>
                  <a:pt x="762" y="1962"/>
                </a:lnTo>
                <a:lnTo>
                  <a:pt x="762" y="1969"/>
                </a:lnTo>
                <a:lnTo>
                  <a:pt x="755" y="1976"/>
                </a:lnTo>
                <a:lnTo>
                  <a:pt x="762" y="1983"/>
                </a:lnTo>
                <a:lnTo>
                  <a:pt x="776" y="1983"/>
                </a:lnTo>
                <a:lnTo>
                  <a:pt x="797" y="2004"/>
                </a:lnTo>
                <a:lnTo>
                  <a:pt x="825" y="2004"/>
                </a:lnTo>
                <a:lnTo>
                  <a:pt x="846" y="2011"/>
                </a:lnTo>
                <a:lnTo>
                  <a:pt x="853" y="2011"/>
                </a:lnTo>
                <a:lnTo>
                  <a:pt x="853" y="0"/>
                </a:lnTo>
                <a:lnTo>
                  <a:pt x="599" y="0"/>
                </a:lnTo>
                <a:lnTo>
                  <a:pt x="592" y="35"/>
                </a:lnTo>
                <a:lnTo>
                  <a:pt x="564" y="77"/>
                </a:lnTo>
                <a:lnTo>
                  <a:pt x="571" y="84"/>
                </a:lnTo>
                <a:lnTo>
                  <a:pt x="550" y="106"/>
                </a:lnTo>
                <a:lnTo>
                  <a:pt x="564" y="148"/>
                </a:lnTo>
                <a:lnTo>
                  <a:pt x="550" y="176"/>
                </a:lnTo>
                <a:lnTo>
                  <a:pt x="529" y="183"/>
                </a:lnTo>
                <a:lnTo>
                  <a:pt x="515" y="183"/>
                </a:lnTo>
                <a:lnTo>
                  <a:pt x="508" y="176"/>
                </a:lnTo>
                <a:lnTo>
                  <a:pt x="493" y="169"/>
                </a:lnTo>
                <a:lnTo>
                  <a:pt x="472" y="155"/>
                </a:lnTo>
                <a:lnTo>
                  <a:pt x="479" y="134"/>
                </a:lnTo>
                <a:lnTo>
                  <a:pt x="508" y="106"/>
                </a:lnTo>
                <a:lnTo>
                  <a:pt x="501" y="98"/>
                </a:lnTo>
                <a:lnTo>
                  <a:pt x="472" y="77"/>
                </a:lnTo>
                <a:lnTo>
                  <a:pt x="458" y="70"/>
                </a:lnTo>
                <a:lnTo>
                  <a:pt x="430" y="84"/>
                </a:lnTo>
                <a:lnTo>
                  <a:pt x="423" y="84"/>
                </a:lnTo>
                <a:lnTo>
                  <a:pt x="395" y="84"/>
                </a:lnTo>
                <a:lnTo>
                  <a:pt x="402" y="91"/>
                </a:lnTo>
                <a:lnTo>
                  <a:pt x="430" y="106"/>
                </a:lnTo>
                <a:lnTo>
                  <a:pt x="444" y="148"/>
                </a:lnTo>
                <a:lnTo>
                  <a:pt x="444" y="169"/>
                </a:lnTo>
                <a:lnTo>
                  <a:pt x="451" y="190"/>
                </a:lnTo>
                <a:lnTo>
                  <a:pt x="472" y="190"/>
                </a:lnTo>
                <a:lnTo>
                  <a:pt x="493" y="233"/>
                </a:lnTo>
                <a:lnTo>
                  <a:pt x="486" y="254"/>
                </a:lnTo>
                <a:lnTo>
                  <a:pt x="501" y="275"/>
                </a:lnTo>
                <a:lnTo>
                  <a:pt x="501" y="282"/>
                </a:lnTo>
                <a:lnTo>
                  <a:pt x="486" y="268"/>
                </a:lnTo>
                <a:lnTo>
                  <a:pt x="479" y="275"/>
                </a:lnTo>
                <a:lnTo>
                  <a:pt x="472" y="261"/>
                </a:lnTo>
                <a:lnTo>
                  <a:pt x="458" y="261"/>
                </a:lnTo>
                <a:lnTo>
                  <a:pt x="430" y="261"/>
                </a:lnTo>
                <a:lnTo>
                  <a:pt x="430" y="268"/>
                </a:lnTo>
                <a:lnTo>
                  <a:pt x="423" y="303"/>
                </a:lnTo>
                <a:lnTo>
                  <a:pt x="402" y="324"/>
                </a:lnTo>
                <a:lnTo>
                  <a:pt x="402" y="338"/>
                </a:lnTo>
                <a:lnTo>
                  <a:pt x="388" y="360"/>
                </a:lnTo>
                <a:lnTo>
                  <a:pt x="395" y="381"/>
                </a:lnTo>
                <a:lnTo>
                  <a:pt x="409" y="395"/>
                </a:lnTo>
                <a:lnTo>
                  <a:pt x="437" y="423"/>
                </a:lnTo>
                <a:lnTo>
                  <a:pt x="430" y="430"/>
                </a:lnTo>
                <a:lnTo>
                  <a:pt x="409" y="444"/>
                </a:lnTo>
                <a:lnTo>
                  <a:pt x="359" y="437"/>
                </a:lnTo>
                <a:lnTo>
                  <a:pt x="345" y="437"/>
                </a:lnTo>
                <a:lnTo>
                  <a:pt x="338" y="430"/>
                </a:lnTo>
                <a:lnTo>
                  <a:pt x="331" y="430"/>
                </a:lnTo>
                <a:lnTo>
                  <a:pt x="310" y="423"/>
                </a:lnTo>
                <a:lnTo>
                  <a:pt x="310" y="437"/>
                </a:lnTo>
                <a:lnTo>
                  <a:pt x="310" y="451"/>
                </a:lnTo>
                <a:lnTo>
                  <a:pt x="303" y="458"/>
                </a:lnTo>
                <a:lnTo>
                  <a:pt x="338" y="487"/>
                </a:lnTo>
                <a:lnTo>
                  <a:pt x="359" y="473"/>
                </a:lnTo>
                <a:lnTo>
                  <a:pt x="381" y="508"/>
                </a:lnTo>
                <a:lnTo>
                  <a:pt x="366" y="508"/>
                </a:lnTo>
                <a:lnTo>
                  <a:pt x="359" y="529"/>
                </a:lnTo>
                <a:lnTo>
                  <a:pt x="317" y="522"/>
                </a:lnTo>
                <a:lnTo>
                  <a:pt x="289" y="501"/>
                </a:lnTo>
                <a:lnTo>
                  <a:pt x="282" y="508"/>
                </a:lnTo>
                <a:lnTo>
                  <a:pt x="268" y="508"/>
                </a:lnTo>
                <a:lnTo>
                  <a:pt x="261" y="501"/>
                </a:lnTo>
                <a:lnTo>
                  <a:pt x="254" y="473"/>
                </a:lnTo>
                <a:lnTo>
                  <a:pt x="225" y="437"/>
                </a:lnTo>
                <a:lnTo>
                  <a:pt x="232" y="437"/>
                </a:lnTo>
                <a:lnTo>
                  <a:pt x="239" y="430"/>
                </a:lnTo>
                <a:lnTo>
                  <a:pt x="232" y="395"/>
                </a:lnTo>
                <a:lnTo>
                  <a:pt x="225" y="381"/>
                </a:lnTo>
                <a:lnTo>
                  <a:pt x="197" y="374"/>
                </a:lnTo>
                <a:lnTo>
                  <a:pt x="183" y="367"/>
                </a:lnTo>
                <a:lnTo>
                  <a:pt x="183" y="360"/>
                </a:lnTo>
                <a:lnTo>
                  <a:pt x="169" y="360"/>
                </a:lnTo>
                <a:lnTo>
                  <a:pt x="155" y="346"/>
                </a:lnTo>
                <a:lnTo>
                  <a:pt x="127" y="324"/>
                </a:lnTo>
                <a:lnTo>
                  <a:pt x="127" y="310"/>
                </a:lnTo>
                <a:lnTo>
                  <a:pt x="162" y="331"/>
                </a:lnTo>
                <a:lnTo>
                  <a:pt x="197" y="331"/>
                </a:lnTo>
                <a:lnTo>
                  <a:pt x="232" y="346"/>
                </a:lnTo>
                <a:lnTo>
                  <a:pt x="261" y="346"/>
                </a:lnTo>
                <a:lnTo>
                  <a:pt x="296" y="338"/>
                </a:lnTo>
                <a:lnTo>
                  <a:pt x="331" y="338"/>
                </a:lnTo>
                <a:lnTo>
                  <a:pt x="359" y="317"/>
                </a:lnTo>
                <a:lnTo>
                  <a:pt x="388" y="289"/>
                </a:lnTo>
                <a:lnTo>
                  <a:pt x="395" y="254"/>
                </a:lnTo>
                <a:lnTo>
                  <a:pt x="381" y="218"/>
                </a:lnTo>
                <a:lnTo>
                  <a:pt x="359" y="190"/>
                </a:lnTo>
                <a:lnTo>
                  <a:pt x="324" y="176"/>
                </a:lnTo>
                <a:lnTo>
                  <a:pt x="296" y="169"/>
                </a:lnTo>
                <a:lnTo>
                  <a:pt x="282" y="169"/>
                </a:lnTo>
                <a:lnTo>
                  <a:pt x="261" y="148"/>
                </a:lnTo>
                <a:lnTo>
                  <a:pt x="225" y="134"/>
                </a:lnTo>
                <a:lnTo>
                  <a:pt x="190" y="127"/>
                </a:lnTo>
                <a:lnTo>
                  <a:pt x="169" y="127"/>
                </a:lnTo>
                <a:lnTo>
                  <a:pt x="176" y="127"/>
                </a:lnTo>
                <a:lnTo>
                  <a:pt x="169" y="134"/>
                </a:lnTo>
                <a:lnTo>
                  <a:pt x="169" y="134"/>
                </a:lnTo>
                <a:lnTo>
                  <a:pt x="162" y="134"/>
                </a:lnTo>
                <a:lnTo>
                  <a:pt x="162" y="134"/>
                </a:lnTo>
                <a:lnTo>
                  <a:pt x="155" y="134"/>
                </a:lnTo>
                <a:lnTo>
                  <a:pt x="148" y="134"/>
                </a:lnTo>
                <a:lnTo>
                  <a:pt x="141" y="134"/>
                </a:lnTo>
                <a:lnTo>
                  <a:pt x="134" y="134"/>
                </a:lnTo>
                <a:lnTo>
                  <a:pt x="134" y="134"/>
                </a:lnTo>
                <a:lnTo>
                  <a:pt x="127" y="134"/>
                </a:lnTo>
                <a:lnTo>
                  <a:pt x="127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41"/>
                </a:lnTo>
                <a:lnTo>
                  <a:pt x="119" y="134"/>
                </a:lnTo>
                <a:lnTo>
                  <a:pt x="119" y="127"/>
                </a:lnTo>
                <a:lnTo>
                  <a:pt x="112" y="127"/>
                </a:lnTo>
                <a:lnTo>
                  <a:pt x="112" y="134"/>
                </a:lnTo>
                <a:lnTo>
                  <a:pt x="105" y="141"/>
                </a:lnTo>
                <a:lnTo>
                  <a:pt x="105" y="127"/>
                </a:lnTo>
                <a:lnTo>
                  <a:pt x="105" y="134"/>
                </a:lnTo>
                <a:lnTo>
                  <a:pt x="105" y="134"/>
                </a:lnTo>
                <a:lnTo>
                  <a:pt x="105" y="127"/>
                </a:lnTo>
                <a:lnTo>
                  <a:pt x="98" y="127"/>
                </a:lnTo>
                <a:lnTo>
                  <a:pt x="98" y="127"/>
                </a:lnTo>
                <a:lnTo>
                  <a:pt x="91" y="134"/>
                </a:lnTo>
                <a:lnTo>
                  <a:pt x="91" y="134"/>
                </a:lnTo>
                <a:lnTo>
                  <a:pt x="91" y="134"/>
                </a:lnTo>
                <a:lnTo>
                  <a:pt x="91" y="127"/>
                </a:lnTo>
                <a:lnTo>
                  <a:pt x="91" y="127"/>
                </a:lnTo>
                <a:lnTo>
                  <a:pt x="84" y="127"/>
                </a:lnTo>
                <a:lnTo>
                  <a:pt x="77" y="127"/>
                </a:lnTo>
                <a:lnTo>
                  <a:pt x="77" y="120"/>
                </a:lnTo>
                <a:lnTo>
                  <a:pt x="77" y="113"/>
                </a:lnTo>
                <a:lnTo>
                  <a:pt x="84" y="120"/>
                </a:lnTo>
                <a:lnTo>
                  <a:pt x="84" y="120"/>
                </a:lnTo>
                <a:lnTo>
                  <a:pt x="91" y="120"/>
                </a:lnTo>
                <a:lnTo>
                  <a:pt x="91" y="120"/>
                </a:lnTo>
                <a:lnTo>
                  <a:pt x="98" y="120"/>
                </a:lnTo>
                <a:lnTo>
                  <a:pt x="105" y="120"/>
                </a:lnTo>
                <a:lnTo>
                  <a:pt x="105" y="113"/>
                </a:lnTo>
                <a:lnTo>
                  <a:pt x="105" y="106"/>
                </a:lnTo>
                <a:lnTo>
                  <a:pt x="105" y="106"/>
                </a:lnTo>
                <a:lnTo>
                  <a:pt x="98" y="106"/>
                </a:lnTo>
                <a:lnTo>
                  <a:pt x="98" y="106"/>
                </a:lnTo>
                <a:lnTo>
                  <a:pt x="91" y="106"/>
                </a:lnTo>
                <a:lnTo>
                  <a:pt x="91" y="106"/>
                </a:lnTo>
                <a:lnTo>
                  <a:pt x="84" y="106"/>
                </a:lnTo>
                <a:lnTo>
                  <a:pt x="84" y="98"/>
                </a:lnTo>
                <a:lnTo>
                  <a:pt x="77" y="98"/>
                </a:lnTo>
                <a:lnTo>
                  <a:pt x="70" y="98"/>
                </a:lnTo>
                <a:lnTo>
                  <a:pt x="70" y="98"/>
                </a:lnTo>
                <a:lnTo>
                  <a:pt x="70" y="98"/>
                </a:lnTo>
                <a:lnTo>
                  <a:pt x="77" y="106"/>
                </a:lnTo>
                <a:lnTo>
                  <a:pt x="70" y="113"/>
                </a:lnTo>
                <a:lnTo>
                  <a:pt x="70" y="106"/>
                </a:lnTo>
                <a:lnTo>
                  <a:pt x="70" y="113"/>
                </a:lnTo>
                <a:lnTo>
                  <a:pt x="70" y="120"/>
                </a:lnTo>
                <a:lnTo>
                  <a:pt x="70" y="120"/>
                </a:lnTo>
                <a:lnTo>
                  <a:pt x="63" y="127"/>
                </a:lnTo>
                <a:lnTo>
                  <a:pt x="63" y="120"/>
                </a:lnTo>
                <a:lnTo>
                  <a:pt x="56" y="120"/>
                </a:lnTo>
                <a:lnTo>
                  <a:pt x="56" y="120"/>
                </a:lnTo>
                <a:lnTo>
                  <a:pt x="49" y="120"/>
                </a:lnTo>
                <a:lnTo>
                  <a:pt x="49" y="120"/>
                </a:lnTo>
                <a:lnTo>
                  <a:pt x="49" y="120"/>
                </a:lnTo>
                <a:lnTo>
                  <a:pt x="49" y="134"/>
                </a:lnTo>
                <a:lnTo>
                  <a:pt x="35" y="134"/>
                </a:lnTo>
                <a:lnTo>
                  <a:pt x="28" y="134"/>
                </a:lnTo>
                <a:lnTo>
                  <a:pt x="28" y="155"/>
                </a:lnTo>
                <a:lnTo>
                  <a:pt x="14" y="169"/>
                </a:lnTo>
                <a:lnTo>
                  <a:pt x="7" y="183"/>
                </a:lnTo>
                <a:lnTo>
                  <a:pt x="0" y="197"/>
                </a:lnTo>
                <a:lnTo>
                  <a:pt x="0" y="218"/>
                </a:lnTo>
                <a:lnTo>
                  <a:pt x="7" y="254"/>
                </a:lnTo>
                <a:lnTo>
                  <a:pt x="21" y="254"/>
                </a:lnTo>
                <a:lnTo>
                  <a:pt x="42" y="268"/>
                </a:lnTo>
                <a:lnTo>
                  <a:pt x="56" y="282"/>
                </a:lnTo>
                <a:lnTo>
                  <a:pt x="49" y="317"/>
                </a:lnTo>
                <a:lnTo>
                  <a:pt x="49" y="346"/>
                </a:lnTo>
                <a:lnTo>
                  <a:pt x="56" y="374"/>
                </a:lnTo>
                <a:lnTo>
                  <a:pt x="63" y="395"/>
                </a:lnTo>
                <a:lnTo>
                  <a:pt x="77" y="409"/>
                </a:lnTo>
                <a:lnTo>
                  <a:pt x="84" y="430"/>
                </a:lnTo>
                <a:lnTo>
                  <a:pt x="84" y="458"/>
                </a:lnTo>
                <a:lnTo>
                  <a:pt x="84" y="480"/>
                </a:lnTo>
                <a:lnTo>
                  <a:pt x="91" y="501"/>
                </a:lnTo>
                <a:lnTo>
                  <a:pt x="105" y="515"/>
                </a:lnTo>
                <a:lnTo>
                  <a:pt x="112" y="536"/>
                </a:lnTo>
                <a:lnTo>
                  <a:pt x="127" y="557"/>
                </a:lnTo>
                <a:lnTo>
                  <a:pt x="134" y="578"/>
                </a:lnTo>
                <a:lnTo>
                  <a:pt x="127" y="600"/>
                </a:lnTo>
                <a:lnTo>
                  <a:pt x="141" y="621"/>
                </a:lnTo>
                <a:lnTo>
                  <a:pt x="155" y="628"/>
                </a:lnTo>
                <a:lnTo>
                  <a:pt x="162" y="642"/>
                </a:lnTo>
                <a:lnTo>
                  <a:pt x="176" y="649"/>
                </a:lnTo>
                <a:lnTo>
                  <a:pt x="183" y="670"/>
                </a:lnTo>
                <a:lnTo>
                  <a:pt x="176" y="698"/>
                </a:lnTo>
                <a:lnTo>
                  <a:pt x="162" y="734"/>
                </a:lnTo>
                <a:lnTo>
                  <a:pt x="155" y="748"/>
                </a:lnTo>
                <a:lnTo>
                  <a:pt x="148" y="769"/>
                </a:lnTo>
                <a:lnTo>
                  <a:pt x="141" y="790"/>
                </a:lnTo>
                <a:lnTo>
                  <a:pt x="127" y="804"/>
                </a:lnTo>
                <a:lnTo>
                  <a:pt x="105" y="847"/>
                </a:lnTo>
                <a:lnTo>
                  <a:pt x="91" y="861"/>
                </a:lnTo>
                <a:lnTo>
                  <a:pt x="84" y="875"/>
                </a:lnTo>
                <a:lnTo>
                  <a:pt x="84" y="875"/>
                </a:lnTo>
                <a:lnTo>
                  <a:pt x="98" y="875"/>
                </a:lnTo>
                <a:lnTo>
                  <a:pt x="105" y="861"/>
                </a:lnTo>
                <a:lnTo>
                  <a:pt x="119" y="854"/>
                </a:lnTo>
                <a:lnTo>
                  <a:pt x="119" y="854"/>
                </a:lnTo>
                <a:lnTo>
                  <a:pt x="119" y="875"/>
                </a:lnTo>
                <a:lnTo>
                  <a:pt x="112" y="868"/>
                </a:lnTo>
                <a:lnTo>
                  <a:pt x="112" y="868"/>
                </a:lnTo>
                <a:lnTo>
                  <a:pt x="112" y="882"/>
                </a:lnTo>
                <a:lnTo>
                  <a:pt x="119" y="882"/>
                </a:lnTo>
                <a:lnTo>
                  <a:pt x="119" y="882"/>
                </a:lnTo>
                <a:lnTo>
                  <a:pt x="141" y="896"/>
                </a:lnTo>
                <a:lnTo>
                  <a:pt x="162" y="889"/>
                </a:lnTo>
                <a:lnTo>
                  <a:pt x="169" y="889"/>
                </a:lnTo>
                <a:lnTo>
                  <a:pt x="176" y="889"/>
                </a:lnTo>
                <a:lnTo>
                  <a:pt x="176" y="896"/>
                </a:lnTo>
                <a:lnTo>
                  <a:pt x="183" y="896"/>
                </a:lnTo>
                <a:lnTo>
                  <a:pt x="183" y="903"/>
                </a:lnTo>
                <a:lnTo>
                  <a:pt x="183" y="903"/>
                </a:lnTo>
                <a:lnTo>
                  <a:pt x="176" y="910"/>
                </a:lnTo>
                <a:lnTo>
                  <a:pt x="162" y="910"/>
                </a:lnTo>
                <a:lnTo>
                  <a:pt x="155" y="903"/>
                </a:lnTo>
                <a:lnTo>
                  <a:pt x="148" y="910"/>
                </a:lnTo>
                <a:lnTo>
                  <a:pt x="141" y="917"/>
                </a:lnTo>
                <a:lnTo>
                  <a:pt x="134" y="924"/>
                </a:lnTo>
                <a:lnTo>
                  <a:pt x="127" y="924"/>
                </a:lnTo>
                <a:lnTo>
                  <a:pt x="127" y="931"/>
                </a:lnTo>
                <a:lnTo>
                  <a:pt x="119" y="938"/>
                </a:lnTo>
                <a:lnTo>
                  <a:pt x="119" y="938"/>
                </a:lnTo>
                <a:lnTo>
                  <a:pt x="112" y="938"/>
                </a:lnTo>
                <a:lnTo>
                  <a:pt x="105" y="931"/>
                </a:lnTo>
                <a:lnTo>
                  <a:pt x="105" y="938"/>
                </a:lnTo>
                <a:lnTo>
                  <a:pt x="112" y="952"/>
                </a:lnTo>
                <a:lnTo>
                  <a:pt x="112" y="960"/>
                </a:lnTo>
                <a:lnTo>
                  <a:pt x="112" y="960"/>
                </a:lnTo>
                <a:lnTo>
                  <a:pt x="119" y="967"/>
                </a:lnTo>
                <a:lnTo>
                  <a:pt x="127" y="967"/>
                </a:lnTo>
                <a:lnTo>
                  <a:pt x="127" y="981"/>
                </a:lnTo>
                <a:lnTo>
                  <a:pt x="119" y="1002"/>
                </a:lnTo>
                <a:lnTo>
                  <a:pt x="112" y="1009"/>
                </a:lnTo>
                <a:lnTo>
                  <a:pt x="91" y="1016"/>
                </a:lnTo>
                <a:lnTo>
                  <a:pt x="84" y="1023"/>
                </a:lnTo>
                <a:lnTo>
                  <a:pt x="91" y="1030"/>
                </a:lnTo>
                <a:lnTo>
                  <a:pt x="98" y="1044"/>
                </a:lnTo>
                <a:lnTo>
                  <a:pt x="105" y="1058"/>
                </a:lnTo>
                <a:lnTo>
                  <a:pt x="112" y="1058"/>
                </a:lnTo>
                <a:lnTo>
                  <a:pt x="112" y="1072"/>
                </a:lnTo>
                <a:lnTo>
                  <a:pt x="127" y="1087"/>
                </a:lnTo>
                <a:lnTo>
                  <a:pt x="127" y="1094"/>
                </a:lnTo>
                <a:lnTo>
                  <a:pt x="134" y="1101"/>
                </a:lnTo>
                <a:lnTo>
                  <a:pt x="127" y="1101"/>
                </a:lnTo>
                <a:lnTo>
                  <a:pt x="119" y="1115"/>
                </a:lnTo>
                <a:lnTo>
                  <a:pt x="119" y="1122"/>
                </a:lnTo>
                <a:lnTo>
                  <a:pt x="119" y="1122"/>
                </a:lnTo>
                <a:lnTo>
                  <a:pt x="127" y="1129"/>
                </a:lnTo>
                <a:lnTo>
                  <a:pt x="134" y="1136"/>
                </a:lnTo>
                <a:lnTo>
                  <a:pt x="134" y="1136"/>
                </a:lnTo>
                <a:lnTo>
                  <a:pt x="141" y="1143"/>
                </a:lnTo>
                <a:lnTo>
                  <a:pt x="141" y="1150"/>
                </a:lnTo>
                <a:lnTo>
                  <a:pt x="141" y="1164"/>
                </a:lnTo>
                <a:lnTo>
                  <a:pt x="141" y="1171"/>
                </a:lnTo>
                <a:lnTo>
                  <a:pt x="148" y="1171"/>
                </a:lnTo>
                <a:lnTo>
                  <a:pt x="155" y="1178"/>
                </a:lnTo>
                <a:lnTo>
                  <a:pt x="155" y="1185"/>
                </a:lnTo>
                <a:lnTo>
                  <a:pt x="162" y="1200"/>
                </a:lnTo>
                <a:lnTo>
                  <a:pt x="169" y="1207"/>
                </a:lnTo>
                <a:lnTo>
                  <a:pt x="169" y="1214"/>
                </a:lnTo>
                <a:lnTo>
                  <a:pt x="176" y="1228"/>
                </a:lnTo>
                <a:lnTo>
                  <a:pt x="176" y="1235"/>
                </a:lnTo>
                <a:lnTo>
                  <a:pt x="190" y="1235"/>
                </a:lnTo>
                <a:lnTo>
                  <a:pt x="197" y="1235"/>
                </a:lnTo>
                <a:lnTo>
                  <a:pt x="197" y="1235"/>
                </a:lnTo>
                <a:lnTo>
                  <a:pt x="218" y="1235"/>
                </a:lnTo>
                <a:lnTo>
                  <a:pt x="225" y="1235"/>
                </a:lnTo>
                <a:lnTo>
                  <a:pt x="225" y="1242"/>
                </a:lnTo>
                <a:lnTo>
                  <a:pt x="232" y="1256"/>
                </a:lnTo>
                <a:lnTo>
                  <a:pt x="232" y="1249"/>
                </a:lnTo>
                <a:lnTo>
                  <a:pt x="239" y="1249"/>
                </a:lnTo>
                <a:lnTo>
                  <a:pt x="246" y="1242"/>
                </a:lnTo>
                <a:lnTo>
                  <a:pt x="246" y="1242"/>
                </a:lnTo>
                <a:lnTo>
                  <a:pt x="254" y="1235"/>
                </a:lnTo>
                <a:lnTo>
                  <a:pt x="261" y="1235"/>
                </a:lnTo>
                <a:lnTo>
                  <a:pt x="268" y="1235"/>
                </a:lnTo>
                <a:lnTo>
                  <a:pt x="275" y="1235"/>
                </a:lnTo>
                <a:lnTo>
                  <a:pt x="289" y="1249"/>
                </a:lnTo>
                <a:lnTo>
                  <a:pt x="296" y="1249"/>
                </a:lnTo>
                <a:lnTo>
                  <a:pt x="296" y="1256"/>
                </a:lnTo>
                <a:lnTo>
                  <a:pt x="296" y="1263"/>
                </a:lnTo>
                <a:lnTo>
                  <a:pt x="296" y="1270"/>
                </a:lnTo>
                <a:lnTo>
                  <a:pt x="303" y="1277"/>
                </a:lnTo>
                <a:lnTo>
                  <a:pt x="303" y="1284"/>
                </a:lnTo>
                <a:lnTo>
                  <a:pt x="303" y="1298"/>
                </a:lnTo>
                <a:lnTo>
                  <a:pt x="303" y="1298"/>
                </a:lnTo>
                <a:lnTo>
                  <a:pt x="303" y="1305"/>
                </a:lnTo>
                <a:lnTo>
                  <a:pt x="303" y="1312"/>
                </a:lnTo>
                <a:lnTo>
                  <a:pt x="317" y="1320"/>
                </a:lnTo>
                <a:lnTo>
                  <a:pt x="317" y="1327"/>
                </a:lnTo>
                <a:lnTo>
                  <a:pt x="331" y="1348"/>
                </a:lnTo>
                <a:lnTo>
                  <a:pt x="338" y="1355"/>
                </a:lnTo>
                <a:lnTo>
                  <a:pt x="345" y="1355"/>
                </a:lnTo>
                <a:lnTo>
                  <a:pt x="352" y="1362"/>
                </a:lnTo>
                <a:lnTo>
                  <a:pt x="359" y="1362"/>
                </a:lnTo>
                <a:lnTo>
                  <a:pt x="359" y="1369"/>
                </a:lnTo>
                <a:lnTo>
                  <a:pt x="359" y="1376"/>
                </a:lnTo>
                <a:lnTo>
                  <a:pt x="359" y="1383"/>
                </a:lnTo>
                <a:lnTo>
                  <a:pt x="374" y="1376"/>
                </a:lnTo>
                <a:lnTo>
                  <a:pt x="381" y="1376"/>
                </a:lnTo>
                <a:lnTo>
                  <a:pt x="388" y="1376"/>
                </a:lnTo>
                <a:lnTo>
                  <a:pt x="395" y="1376"/>
                </a:lnTo>
                <a:lnTo>
                  <a:pt x="395" y="1383"/>
                </a:lnTo>
                <a:lnTo>
                  <a:pt x="402" y="1390"/>
                </a:lnTo>
                <a:lnTo>
                  <a:pt x="402" y="1390"/>
                </a:lnTo>
                <a:lnTo>
                  <a:pt x="409" y="1390"/>
                </a:lnTo>
                <a:lnTo>
                  <a:pt x="409" y="1397"/>
                </a:lnTo>
                <a:lnTo>
                  <a:pt x="402" y="1404"/>
                </a:lnTo>
                <a:lnTo>
                  <a:pt x="402" y="1411"/>
                </a:lnTo>
                <a:lnTo>
                  <a:pt x="388" y="1432"/>
                </a:lnTo>
                <a:lnTo>
                  <a:pt x="381" y="1432"/>
                </a:lnTo>
                <a:lnTo>
                  <a:pt x="366" y="1425"/>
                </a:lnTo>
                <a:lnTo>
                  <a:pt x="359" y="1425"/>
                </a:lnTo>
                <a:lnTo>
                  <a:pt x="352" y="1432"/>
                </a:lnTo>
                <a:lnTo>
                  <a:pt x="352" y="1439"/>
                </a:lnTo>
                <a:lnTo>
                  <a:pt x="352" y="1439"/>
                </a:lnTo>
                <a:lnTo>
                  <a:pt x="352" y="1447"/>
                </a:lnTo>
                <a:lnTo>
                  <a:pt x="359" y="1454"/>
                </a:lnTo>
                <a:lnTo>
                  <a:pt x="359" y="1454"/>
                </a:lnTo>
                <a:lnTo>
                  <a:pt x="366" y="1461"/>
                </a:lnTo>
                <a:lnTo>
                  <a:pt x="366" y="1468"/>
                </a:lnTo>
                <a:lnTo>
                  <a:pt x="374" y="1475"/>
                </a:lnTo>
                <a:lnTo>
                  <a:pt x="374" y="1482"/>
                </a:lnTo>
                <a:lnTo>
                  <a:pt x="381" y="1482"/>
                </a:lnTo>
                <a:lnTo>
                  <a:pt x="381" y="1489"/>
                </a:lnTo>
                <a:lnTo>
                  <a:pt x="381" y="1496"/>
                </a:lnTo>
                <a:lnTo>
                  <a:pt x="388" y="1510"/>
                </a:lnTo>
                <a:lnTo>
                  <a:pt x="395" y="1517"/>
                </a:lnTo>
                <a:lnTo>
                  <a:pt x="402" y="1517"/>
                </a:lnTo>
                <a:lnTo>
                  <a:pt x="409" y="1510"/>
                </a:lnTo>
                <a:lnTo>
                  <a:pt x="409" y="1503"/>
                </a:lnTo>
                <a:lnTo>
                  <a:pt x="409" y="1496"/>
                </a:lnTo>
                <a:lnTo>
                  <a:pt x="416" y="1489"/>
                </a:lnTo>
                <a:lnTo>
                  <a:pt x="430" y="1489"/>
                </a:lnTo>
                <a:close/>
              </a:path>
            </a:pathLst>
          </a:custGeom>
          <a:solidFill>
            <a:srgbClr val="a7ffa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9809280" y="5707080"/>
            <a:ext cx="225360" cy="179280"/>
          </a:xfrm>
          <a:custGeom>
            <a:avLst/>
            <a:gdLst/>
            <a:ahLst/>
            <a:rect l="l" t="t" r="r" b="b"/>
            <a:pathLst>
              <a:path w="127" h="113">
                <a:moveTo>
                  <a:pt x="0" y="85"/>
                </a:moveTo>
                <a:lnTo>
                  <a:pt x="14" y="113"/>
                </a:lnTo>
                <a:lnTo>
                  <a:pt x="57" y="106"/>
                </a:lnTo>
                <a:lnTo>
                  <a:pt x="85" y="92"/>
                </a:lnTo>
                <a:lnTo>
                  <a:pt x="85" y="71"/>
                </a:lnTo>
                <a:lnTo>
                  <a:pt x="113" y="64"/>
                </a:lnTo>
                <a:lnTo>
                  <a:pt x="99" y="43"/>
                </a:lnTo>
                <a:lnTo>
                  <a:pt x="127" y="0"/>
                </a:lnTo>
                <a:lnTo>
                  <a:pt x="92" y="29"/>
                </a:lnTo>
                <a:lnTo>
                  <a:pt x="64" y="43"/>
                </a:lnTo>
                <a:lnTo>
                  <a:pt x="43" y="57"/>
                </a:lnTo>
                <a:lnTo>
                  <a:pt x="29" y="71"/>
                </a:lnTo>
                <a:lnTo>
                  <a:pt x="0" y="85"/>
                </a:lnTo>
                <a:close/>
              </a:path>
            </a:pathLst>
          </a:custGeom>
          <a:solidFill>
            <a:srgbClr val="afff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8801280" y="2525760"/>
            <a:ext cx="201600" cy="212760"/>
          </a:xfrm>
          <a:custGeom>
            <a:avLst/>
            <a:gdLst/>
            <a:ahLst/>
            <a:rect l="l" t="t" r="r" b="b"/>
            <a:pathLst>
              <a:path w="113" h="134">
                <a:moveTo>
                  <a:pt x="0" y="49"/>
                </a:moveTo>
                <a:lnTo>
                  <a:pt x="28" y="71"/>
                </a:lnTo>
                <a:lnTo>
                  <a:pt x="49" y="106"/>
                </a:lnTo>
                <a:lnTo>
                  <a:pt x="63" y="134"/>
                </a:lnTo>
                <a:lnTo>
                  <a:pt x="77" y="134"/>
                </a:lnTo>
                <a:lnTo>
                  <a:pt x="77" y="106"/>
                </a:lnTo>
                <a:lnTo>
                  <a:pt x="106" y="99"/>
                </a:lnTo>
                <a:lnTo>
                  <a:pt x="113" y="71"/>
                </a:lnTo>
                <a:lnTo>
                  <a:pt x="106" y="42"/>
                </a:lnTo>
                <a:lnTo>
                  <a:pt x="91" y="21"/>
                </a:lnTo>
                <a:lnTo>
                  <a:pt x="63" y="14"/>
                </a:lnTo>
                <a:lnTo>
                  <a:pt x="42" y="0"/>
                </a:lnTo>
                <a:lnTo>
                  <a:pt x="21" y="7"/>
                </a:lnTo>
                <a:lnTo>
                  <a:pt x="7" y="28"/>
                </a:lnTo>
                <a:lnTo>
                  <a:pt x="0" y="4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9040680" y="2324160"/>
            <a:ext cx="165240" cy="212760"/>
          </a:xfrm>
          <a:custGeom>
            <a:avLst/>
            <a:gdLst/>
            <a:ahLst/>
            <a:rect l="l" t="t" r="r" b="b"/>
            <a:pathLst>
              <a:path w="92" h="134">
                <a:moveTo>
                  <a:pt x="63" y="134"/>
                </a:moveTo>
                <a:lnTo>
                  <a:pt x="85" y="127"/>
                </a:lnTo>
                <a:lnTo>
                  <a:pt x="92" y="106"/>
                </a:lnTo>
                <a:lnTo>
                  <a:pt x="63" y="63"/>
                </a:lnTo>
                <a:lnTo>
                  <a:pt x="49" y="49"/>
                </a:lnTo>
                <a:lnTo>
                  <a:pt x="42" y="14"/>
                </a:lnTo>
                <a:lnTo>
                  <a:pt x="7" y="0"/>
                </a:lnTo>
                <a:lnTo>
                  <a:pt x="0" y="0"/>
                </a:lnTo>
                <a:lnTo>
                  <a:pt x="7" y="14"/>
                </a:lnTo>
                <a:lnTo>
                  <a:pt x="28" y="21"/>
                </a:lnTo>
                <a:lnTo>
                  <a:pt x="35" y="28"/>
                </a:lnTo>
                <a:lnTo>
                  <a:pt x="28" y="42"/>
                </a:lnTo>
                <a:lnTo>
                  <a:pt x="14" y="49"/>
                </a:lnTo>
                <a:lnTo>
                  <a:pt x="7" y="63"/>
                </a:lnTo>
                <a:lnTo>
                  <a:pt x="21" y="92"/>
                </a:lnTo>
                <a:lnTo>
                  <a:pt x="63" y="106"/>
                </a:lnTo>
                <a:lnTo>
                  <a:pt x="63" y="13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7578720" y="1662120"/>
            <a:ext cx="770040" cy="1782720"/>
          </a:xfrm>
          <a:custGeom>
            <a:avLst/>
            <a:gdLst/>
            <a:ahLst/>
            <a:rect l="l" t="t" r="r" b="b"/>
            <a:pathLst>
              <a:path w="431" h="1123">
                <a:moveTo>
                  <a:pt x="304" y="0"/>
                </a:moveTo>
                <a:lnTo>
                  <a:pt x="297" y="0"/>
                </a:lnTo>
                <a:lnTo>
                  <a:pt x="297" y="22"/>
                </a:lnTo>
                <a:lnTo>
                  <a:pt x="297" y="50"/>
                </a:lnTo>
                <a:lnTo>
                  <a:pt x="283" y="50"/>
                </a:lnTo>
                <a:lnTo>
                  <a:pt x="268" y="50"/>
                </a:lnTo>
                <a:lnTo>
                  <a:pt x="261" y="50"/>
                </a:lnTo>
                <a:lnTo>
                  <a:pt x="247" y="50"/>
                </a:lnTo>
                <a:lnTo>
                  <a:pt x="240" y="57"/>
                </a:lnTo>
                <a:lnTo>
                  <a:pt x="240" y="85"/>
                </a:lnTo>
                <a:lnTo>
                  <a:pt x="226" y="85"/>
                </a:lnTo>
                <a:lnTo>
                  <a:pt x="212" y="85"/>
                </a:lnTo>
                <a:lnTo>
                  <a:pt x="205" y="99"/>
                </a:lnTo>
                <a:lnTo>
                  <a:pt x="198" y="113"/>
                </a:lnTo>
                <a:lnTo>
                  <a:pt x="184" y="135"/>
                </a:lnTo>
                <a:lnTo>
                  <a:pt x="191" y="156"/>
                </a:lnTo>
                <a:lnTo>
                  <a:pt x="184" y="184"/>
                </a:lnTo>
                <a:lnTo>
                  <a:pt x="170" y="205"/>
                </a:lnTo>
                <a:lnTo>
                  <a:pt x="163" y="219"/>
                </a:lnTo>
                <a:lnTo>
                  <a:pt x="155" y="240"/>
                </a:lnTo>
                <a:lnTo>
                  <a:pt x="141" y="247"/>
                </a:lnTo>
                <a:lnTo>
                  <a:pt x="134" y="318"/>
                </a:lnTo>
                <a:lnTo>
                  <a:pt x="120" y="346"/>
                </a:lnTo>
                <a:lnTo>
                  <a:pt x="113" y="367"/>
                </a:lnTo>
                <a:lnTo>
                  <a:pt x="120" y="382"/>
                </a:lnTo>
                <a:lnTo>
                  <a:pt x="120" y="410"/>
                </a:lnTo>
                <a:lnTo>
                  <a:pt x="106" y="417"/>
                </a:lnTo>
                <a:lnTo>
                  <a:pt x="99" y="410"/>
                </a:lnTo>
                <a:lnTo>
                  <a:pt x="85" y="417"/>
                </a:lnTo>
                <a:lnTo>
                  <a:pt x="71" y="424"/>
                </a:lnTo>
                <a:lnTo>
                  <a:pt x="57" y="445"/>
                </a:lnTo>
                <a:lnTo>
                  <a:pt x="50" y="466"/>
                </a:lnTo>
                <a:lnTo>
                  <a:pt x="57" y="487"/>
                </a:lnTo>
                <a:lnTo>
                  <a:pt x="50" y="516"/>
                </a:lnTo>
                <a:lnTo>
                  <a:pt x="50" y="537"/>
                </a:lnTo>
                <a:lnTo>
                  <a:pt x="50" y="565"/>
                </a:lnTo>
                <a:lnTo>
                  <a:pt x="50" y="593"/>
                </a:lnTo>
                <a:lnTo>
                  <a:pt x="71" y="622"/>
                </a:lnTo>
                <a:lnTo>
                  <a:pt x="64" y="650"/>
                </a:lnTo>
                <a:lnTo>
                  <a:pt x="50" y="657"/>
                </a:lnTo>
                <a:lnTo>
                  <a:pt x="57" y="692"/>
                </a:lnTo>
                <a:lnTo>
                  <a:pt x="50" y="720"/>
                </a:lnTo>
                <a:lnTo>
                  <a:pt x="50" y="742"/>
                </a:lnTo>
                <a:lnTo>
                  <a:pt x="36" y="749"/>
                </a:lnTo>
                <a:lnTo>
                  <a:pt x="21" y="770"/>
                </a:lnTo>
                <a:lnTo>
                  <a:pt x="21" y="798"/>
                </a:lnTo>
                <a:lnTo>
                  <a:pt x="14" y="826"/>
                </a:lnTo>
                <a:lnTo>
                  <a:pt x="7" y="833"/>
                </a:lnTo>
                <a:lnTo>
                  <a:pt x="7" y="812"/>
                </a:lnTo>
                <a:lnTo>
                  <a:pt x="0" y="819"/>
                </a:lnTo>
                <a:lnTo>
                  <a:pt x="0" y="826"/>
                </a:lnTo>
                <a:lnTo>
                  <a:pt x="0" y="833"/>
                </a:lnTo>
                <a:lnTo>
                  <a:pt x="0" y="840"/>
                </a:lnTo>
                <a:lnTo>
                  <a:pt x="0" y="847"/>
                </a:lnTo>
                <a:lnTo>
                  <a:pt x="0" y="854"/>
                </a:lnTo>
                <a:lnTo>
                  <a:pt x="0" y="862"/>
                </a:lnTo>
                <a:lnTo>
                  <a:pt x="0" y="869"/>
                </a:lnTo>
                <a:lnTo>
                  <a:pt x="7" y="869"/>
                </a:lnTo>
                <a:lnTo>
                  <a:pt x="7" y="876"/>
                </a:lnTo>
                <a:lnTo>
                  <a:pt x="7" y="883"/>
                </a:lnTo>
                <a:lnTo>
                  <a:pt x="7" y="883"/>
                </a:lnTo>
                <a:lnTo>
                  <a:pt x="7" y="876"/>
                </a:lnTo>
                <a:lnTo>
                  <a:pt x="14" y="869"/>
                </a:lnTo>
                <a:lnTo>
                  <a:pt x="14" y="876"/>
                </a:lnTo>
                <a:lnTo>
                  <a:pt x="14" y="883"/>
                </a:lnTo>
                <a:lnTo>
                  <a:pt x="14" y="883"/>
                </a:lnTo>
                <a:lnTo>
                  <a:pt x="14" y="883"/>
                </a:lnTo>
                <a:lnTo>
                  <a:pt x="14" y="883"/>
                </a:lnTo>
                <a:lnTo>
                  <a:pt x="7" y="897"/>
                </a:lnTo>
                <a:lnTo>
                  <a:pt x="21" y="897"/>
                </a:lnTo>
                <a:lnTo>
                  <a:pt x="21" y="904"/>
                </a:lnTo>
                <a:lnTo>
                  <a:pt x="14" y="918"/>
                </a:lnTo>
                <a:lnTo>
                  <a:pt x="28" y="918"/>
                </a:lnTo>
                <a:lnTo>
                  <a:pt x="28" y="925"/>
                </a:lnTo>
                <a:lnTo>
                  <a:pt x="21" y="932"/>
                </a:lnTo>
                <a:lnTo>
                  <a:pt x="21" y="939"/>
                </a:lnTo>
                <a:lnTo>
                  <a:pt x="21" y="946"/>
                </a:lnTo>
                <a:lnTo>
                  <a:pt x="21" y="953"/>
                </a:lnTo>
                <a:lnTo>
                  <a:pt x="28" y="953"/>
                </a:lnTo>
                <a:lnTo>
                  <a:pt x="28" y="953"/>
                </a:lnTo>
                <a:lnTo>
                  <a:pt x="28" y="967"/>
                </a:lnTo>
                <a:lnTo>
                  <a:pt x="36" y="974"/>
                </a:lnTo>
                <a:lnTo>
                  <a:pt x="36" y="996"/>
                </a:lnTo>
                <a:lnTo>
                  <a:pt x="43" y="1003"/>
                </a:lnTo>
                <a:lnTo>
                  <a:pt x="50" y="1010"/>
                </a:lnTo>
                <a:lnTo>
                  <a:pt x="57" y="1017"/>
                </a:lnTo>
                <a:lnTo>
                  <a:pt x="64" y="1024"/>
                </a:lnTo>
                <a:lnTo>
                  <a:pt x="64" y="1031"/>
                </a:lnTo>
                <a:lnTo>
                  <a:pt x="57" y="1038"/>
                </a:lnTo>
                <a:lnTo>
                  <a:pt x="50" y="1031"/>
                </a:lnTo>
                <a:lnTo>
                  <a:pt x="50" y="1038"/>
                </a:lnTo>
                <a:lnTo>
                  <a:pt x="57" y="1052"/>
                </a:lnTo>
                <a:lnTo>
                  <a:pt x="50" y="1052"/>
                </a:lnTo>
                <a:lnTo>
                  <a:pt x="43" y="1045"/>
                </a:lnTo>
                <a:lnTo>
                  <a:pt x="43" y="1052"/>
                </a:lnTo>
                <a:lnTo>
                  <a:pt x="50" y="1059"/>
                </a:lnTo>
                <a:lnTo>
                  <a:pt x="50" y="1066"/>
                </a:lnTo>
                <a:lnTo>
                  <a:pt x="57" y="1080"/>
                </a:lnTo>
                <a:lnTo>
                  <a:pt x="64" y="1094"/>
                </a:lnTo>
                <a:lnTo>
                  <a:pt x="64" y="1102"/>
                </a:lnTo>
                <a:lnTo>
                  <a:pt x="64" y="1102"/>
                </a:lnTo>
                <a:lnTo>
                  <a:pt x="64" y="1109"/>
                </a:lnTo>
                <a:lnTo>
                  <a:pt x="57" y="1116"/>
                </a:lnTo>
                <a:lnTo>
                  <a:pt x="57" y="1116"/>
                </a:lnTo>
                <a:lnTo>
                  <a:pt x="57" y="1116"/>
                </a:lnTo>
                <a:lnTo>
                  <a:pt x="64" y="1116"/>
                </a:lnTo>
                <a:lnTo>
                  <a:pt x="78" y="1123"/>
                </a:lnTo>
                <a:lnTo>
                  <a:pt x="92" y="1116"/>
                </a:lnTo>
                <a:lnTo>
                  <a:pt x="99" y="1116"/>
                </a:lnTo>
                <a:lnTo>
                  <a:pt x="113" y="1123"/>
                </a:lnTo>
                <a:lnTo>
                  <a:pt x="113" y="1116"/>
                </a:lnTo>
                <a:lnTo>
                  <a:pt x="120" y="1102"/>
                </a:lnTo>
                <a:lnTo>
                  <a:pt x="113" y="1087"/>
                </a:lnTo>
                <a:lnTo>
                  <a:pt x="120" y="1073"/>
                </a:lnTo>
                <a:lnTo>
                  <a:pt x="120" y="1066"/>
                </a:lnTo>
                <a:lnTo>
                  <a:pt x="134" y="1066"/>
                </a:lnTo>
                <a:lnTo>
                  <a:pt x="134" y="1059"/>
                </a:lnTo>
                <a:lnTo>
                  <a:pt x="141" y="1052"/>
                </a:lnTo>
                <a:lnTo>
                  <a:pt x="155" y="1052"/>
                </a:lnTo>
                <a:lnTo>
                  <a:pt x="163" y="1059"/>
                </a:lnTo>
                <a:lnTo>
                  <a:pt x="170" y="1052"/>
                </a:lnTo>
                <a:lnTo>
                  <a:pt x="177" y="1059"/>
                </a:lnTo>
                <a:lnTo>
                  <a:pt x="184" y="1059"/>
                </a:lnTo>
                <a:lnTo>
                  <a:pt x="191" y="1045"/>
                </a:lnTo>
                <a:lnTo>
                  <a:pt x="198" y="1024"/>
                </a:lnTo>
                <a:lnTo>
                  <a:pt x="205" y="1010"/>
                </a:lnTo>
                <a:lnTo>
                  <a:pt x="205" y="996"/>
                </a:lnTo>
                <a:lnTo>
                  <a:pt x="205" y="982"/>
                </a:lnTo>
                <a:lnTo>
                  <a:pt x="205" y="967"/>
                </a:lnTo>
                <a:lnTo>
                  <a:pt x="205" y="960"/>
                </a:lnTo>
                <a:lnTo>
                  <a:pt x="212" y="953"/>
                </a:lnTo>
                <a:lnTo>
                  <a:pt x="212" y="946"/>
                </a:lnTo>
                <a:lnTo>
                  <a:pt x="205" y="939"/>
                </a:lnTo>
                <a:lnTo>
                  <a:pt x="212" y="932"/>
                </a:lnTo>
                <a:lnTo>
                  <a:pt x="212" y="925"/>
                </a:lnTo>
                <a:lnTo>
                  <a:pt x="205" y="918"/>
                </a:lnTo>
                <a:lnTo>
                  <a:pt x="205" y="911"/>
                </a:lnTo>
                <a:lnTo>
                  <a:pt x="205" y="911"/>
                </a:lnTo>
                <a:lnTo>
                  <a:pt x="212" y="911"/>
                </a:lnTo>
                <a:lnTo>
                  <a:pt x="212" y="911"/>
                </a:lnTo>
                <a:lnTo>
                  <a:pt x="212" y="904"/>
                </a:lnTo>
                <a:lnTo>
                  <a:pt x="212" y="904"/>
                </a:lnTo>
                <a:lnTo>
                  <a:pt x="212" y="897"/>
                </a:lnTo>
                <a:lnTo>
                  <a:pt x="212" y="897"/>
                </a:lnTo>
                <a:lnTo>
                  <a:pt x="212" y="890"/>
                </a:lnTo>
                <a:lnTo>
                  <a:pt x="219" y="883"/>
                </a:lnTo>
                <a:lnTo>
                  <a:pt x="212" y="876"/>
                </a:lnTo>
                <a:lnTo>
                  <a:pt x="212" y="876"/>
                </a:lnTo>
                <a:lnTo>
                  <a:pt x="205" y="869"/>
                </a:lnTo>
                <a:lnTo>
                  <a:pt x="205" y="869"/>
                </a:lnTo>
                <a:lnTo>
                  <a:pt x="212" y="869"/>
                </a:lnTo>
                <a:lnTo>
                  <a:pt x="219" y="869"/>
                </a:lnTo>
                <a:lnTo>
                  <a:pt x="219" y="869"/>
                </a:lnTo>
                <a:lnTo>
                  <a:pt x="212" y="862"/>
                </a:lnTo>
                <a:lnTo>
                  <a:pt x="205" y="854"/>
                </a:lnTo>
                <a:lnTo>
                  <a:pt x="191" y="854"/>
                </a:lnTo>
                <a:lnTo>
                  <a:pt x="191" y="854"/>
                </a:lnTo>
                <a:lnTo>
                  <a:pt x="212" y="854"/>
                </a:lnTo>
                <a:lnTo>
                  <a:pt x="219" y="854"/>
                </a:lnTo>
                <a:lnTo>
                  <a:pt x="226" y="854"/>
                </a:lnTo>
                <a:lnTo>
                  <a:pt x="226" y="847"/>
                </a:lnTo>
                <a:lnTo>
                  <a:pt x="226" y="840"/>
                </a:lnTo>
                <a:lnTo>
                  <a:pt x="233" y="840"/>
                </a:lnTo>
                <a:lnTo>
                  <a:pt x="240" y="840"/>
                </a:lnTo>
                <a:lnTo>
                  <a:pt x="240" y="833"/>
                </a:lnTo>
                <a:lnTo>
                  <a:pt x="247" y="826"/>
                </a:lnTo>
                <a:lnTo>
                  <a:pt x="247" y="819"/>
                </a:lnTo>
                <a:lnTo>
                  <a:pt x="247" y="819"/>
                </a:lnTo>
                <a:lnTo>
                  <a:pt x="247" y="833"/>
                </a:lnTo>
                <a:lnTo>
                  <a:pt x="254" y="833"/>
                </a:lnTo>
                <a:lnTo>
                  <a:pt x="261" y="826"/>
                </a:lnTo>
                <a:lnTo>
                  <a:pt x="261" y="819"/>
                </a:lnTo>
                <a:lnTo>
                  <a:pt x="275" y="812"/>
                </a:lnTo>
                <a:lnTo>
                  <a:pt x="268" y="798"/>
                </a:lnTo>
                <a:lnTo>
                  <a:pt x="275" y="805"/>
                </a:lnTo>
                <a:lnTo>
                  <a:pt x="275" y="805"/>
                </a:lnTo>
                <a:lnTo>
                  <a:pt x="275" y="798"/>
                </a:lnTo>
                <a:lnTo>
                  <a:pt x="283" y="798"/>
                </a:lnTo>
                <a:lnTo>
                  <a:pt x="283" y="791"/>
                </a:lnTo>
                <a:lnTo>
                  <a:pt x="275" y="791"/>
                </a:lnTo>
                <a:lnTo>
                  <a:pt x="268" y="798"/>
                </a:lnTo>
                <a:lnTo>
                  <a:pt x="247" y="805"/>
                </a:lnTo>
                <a:lnTo>
                  <a:pt x="240" y="798"/>
                </a:lnTo>
                <a:lnTo>
                  <a:pt x="233" y="805"/>
                </a:lnTo>
                <a:lnTo>
                  <a:pt x="233" y="798"/>
                </a:lnTo>
                <a:lnTo>
                  <a:pt x="226" y="791"/>
                </a:lnTo>
                <a:lnTo>
                  <a:pt x="219" y="791"/>
                </a:lnTo>
                <a:lnTo>
                  <a:pt x="212" y="784"/>
                </a:lnTo>
                <a:lnTo>
                  <a:pt x="205" y="791"/>
                </a:lnTo>
                <a:lnTo>
                  <a:pt x="198" y="784"/>
                </a:lnTo>
                <a:lnTo>
                  <a:pt x="205" y="784"/>
                </a:lnTo>
                <a:lnTo>
                  <a:pt x="205" y="777"/>
                </a:lnTo>
                <a:lnTo>
                  <a:pt x="212" y="784"/>
                </a:lnTo>
                <a:lnTo>
                  <a:pt x="212" y="777"/>
                </a:lnTo>
                <a:lnTo>
                  <a:pt x="219" y="777"/>
                </a:lnTo>
                <a:lnTo>
                  <a:pt x="226" y="777"/>
                </a:lnTo>
                <a:lnTo>
                  <a:pt x="233" y="784"/>
                </a:lnTo>
                <a:lnTo>
                  <a:pt x="233" y="784"/>
                </a:lnTo>
                <a:lnTo>
                  <a:pt x="233" y="777"/>
                </a:lnTo>
                <a:lnTo>
                  <a:pt x="240" y="784"/>
                </a:lnTo>
                <a:lnTo>
                  <a:pt x="247" y="784"/>
                </a:lnTo>
                <a:lnTo>
                  <a:pt x="247" y="784"/>
                </a:lnTo>
                <a:lnTo>
                  <a:pt x="247" y="784"/>
                </a:lnTo>
                <a:lnTo>
                  <a:pt x="254" y="791"/>
                </a:lnTo>
                <a:lnTo>
                  <a:pt x="261" y="791"/>
                </a:lnTo>
                <a:lnTo>
                  <a:pt x="275" y="784"/>
                </a:lnTo>
                <a:lnTo>
                  <a:pt x="283" y="777"/>
                </a:lnTo>
                <a:lnTo>
                  <a:pt x="283" y="770"/>
                </a:lnTo>
                <a:lnTo>
                  <a:pt x="290" y="763"/>
                </a:lnTo>
                <a:lnTo>
                  <a:pt x="290" y="763"/>
                </a:lnTo>
                <a:lnTo>
                  <a:pt x="290" y="756"/>
                </a:lnTo>
                <a:lnTo>
                  <a:pt x="290" y="749"/>
                </a:lnTo>
                <a:lnTo>
                  <a:pt x="290" y="742"/>
                </a:lnTo>
                <a:lnTo>
                  <a:pt x="290" y="734"/>
                </a:lnTo>
                <a:lnTo>
                  <a:pt x="275" y="734"/>
                </a:lnTo>
                <a:lnTo>
                  <a:pt x="275" y="727"/>
                </a:lnTo>
                <a:lnTo>
                  <a:pt x="268" y="720"/>
                </a:lnTo>
                <a:lnTo>
                  <a:pt x="275" y="720"/>
                </a:lnTo>
                <a:lnTo>
                  <a:pt x="275" y="720"/>
                </a:lnTo>
                <a:lnTo>
                  <a:pt x="268" y="713"/>
                </a:lnTo>
                <a:lnTo>
                  <a:pt x="261" y="713"/>
                </a:lnTo>
                <a:lnTo>
                  <a:pt x="261" y="706"/>
                </a:lnTo>
                <a:lnTo>
                  <a:pt x="254" y="699"/>
                </a:lnTo>
                <a:lnTo>
                  <a:pt x="254" y="699"/>
                </a:lnTo>
                <a:lnTo>
                  <a:pt x="247" y="699"/>
                </a:lnTo>
                <a:lnTo>
                  <a:pt x="240" y="692"/>
                </a:lnTo>
                <a:lnTo>
                  <a:pt x="240" y="692"/>
                </a:lnTo>
                <a:lnTo>
                  <a:pt x="240" y="692"/>
                </a:lnTo>
                <a:lnTo>
                  <a:pt x="240" y="692"/>
                </a:lnTo>
                <a:lnTo>
                  <a:pt x="233" y="699"/>
                </a:lnTo>
                <a:lnTo>
                  <a:pt x="233" y="706"/>
                </a:lnTo>
                <a:lnTo>
                  <a:pt x="233" y="713"/>
                </a:lnTo>
                <a:lnTo>
                  <a:pt x="226" y="720"/>
                </a:lnTo>
                <a:lnTo>
                  <a:pt x="219" y="727"/>
                </a:lnTo>
                <a:lnTo>
                  <a:pt x="212" y="727"/>
                </a:lnTo>
                <a:lnTo>
                  <a:pt x="205" y="734"/>
                </a:lnTo>
                <a:lnTo>
                  <a:pt x="198" y="734"/>
                </a:lnTo>
                <a:lnTo>
                  <a:pt x="191" y="734"/>
                </a:lnTo>
                <a:lnTo>
                  <a:pt x="198" y="727"/>
                </a:lnTo>
                <a:lnTo>
                  <a:pt x="205" y="727"/>
                </a:lnTo>
                <a:lnTo>
                  <a:pt x="212" y="720"/>
                </a:lnTo>
                <a:lnTo>
                  <a:pt x="219" y="713"/>
                </a:lnTo>
                <a:lnTo>
                  <a:pt x="226" y="706"/>
                </a:lnTo>
                <a:lnTo>
                  <a:pt x="233" y="706"/>
                </a:lnTo>
                <a:lnTo>
                  <a:pt x="233" y="699"/>
                </a:lnTo>
                <a:lnTo>
                  <a:pt x="233" y="685"/>
                </a:lnTo>
                <a:lnTo>
                  <a:pt x="226" y="685"/>
                </a:lnTo>
                <a:lnTo>
                  <a:pt x="233" y="678"/>
                </a:lnTo>
                <a:lnTo>
                  <a:pt x="233" y="671"/>
                </a:lnTo>
                <a:lnTo>
                  <a:pt x="226" y="664"/>
                </a:lnTo>
                <a:lnTo>
                  <a:pt x="226" y="657"/>
                </a:lnTo>
                <a:lnTo>
                  <a:pt x="226" y="650"/>
                </a:lnTo>
                <a:lnTo>
                  <a:pt x="226" y="636"/>
                </a:lnTo>
                <a:lnTo>
                  <a:pt x="226" y="629"/>
                </a:lnTo>
                <a:lnTo>
                  <a:pt x="226" y="622"/>
                </a:lnTo>
                <a:lnTo>
                  <a:pt x="219" y="615"/>
                </a:lnTo>
                <a:lnTo>
                  <a:pt x="226" y="615"/>
                </a:lnTo>
                <a:lnTo>
                  <a:pt x="226" y="607"/>
                </a:lnTo>
                <a:lnTo>
                  <a:pt x="226" y="600"/>
                </a:lnTo>
                <a:lnTo>
                  <a:pt x="233" y="607"/>
                </a:lnTo>
                <a:lnTo>
                  <a:pt x="233" y="600"/>
                </a:lnTo>
                <a:lnTo>
                  <a:pt x="233" y="593"/>
                </a:lnTo>
                <a:lnTo>
                  <a:pt x="233" y="586"/>
                </a:lnTo>
                <a:lnTo>
                  <a:pt x="233" y="572"/>
                </a:lnTo>
                <a:lnTo>
                  <a:pt x="233" y="565"/>
                </a:lnTo>
                <a:lnTo>
                  <a:pt x="233" y="558"/>
                </a:lnTo>
                <a:lnTo>
                  <a:pt x="233" y="551"/>
                </a:lnTo>
                <a:lnTo>
                  <a:pt x="226" y="551"/>
                </a:lnTo>
                <a:lnTo>
                  <a:pt x="226" y="537"/>
                </a:lnTo>
                <a:lnTo>
                  <a:pt x="233" y="537"/>
                </a:lnTo>
                <a:lnTo>
                  <a:pt x="240" y="544"/>
                </a:lnTo>
                <a:lnTo>
                  <a:pt x="240" y="544"/>
                </a:lnTo>
                <a:lnTo>
                  <a:pt x="240" y="537"/>
                </a:lnTo>
                <a:lnTo>
                  <a:pt x="247" y="530"/>
                </a:lnTo>
                <a:lnTo>
                  <a:pt x="247" y="530"/>
                </a:lnTo>
                <a:lnTo>
                  <a:pt x="247" y="530"/>
                </a:lnTo>
                <a:lnTo>
                  <a:pt x="247" y="523"/>
                </a:lnTo>
                <a:lnTo>
                  <a:pt x="247" y="516"/>
                </a:lnTo>
                <a:lnTo>
                  <a:pt x="247" y="509"/>
                </a:lnTo>
                <a:lnTo>
                  <a:pt x="247" y="502"/>
                </a:lnTo>
                <a:lnTo>
                  <a:pt x="247" y="509"/>
                </a:lnTo>
                <a:lnTo>
                  <a:pt x="247" y="509"/>
                </a:lnTo>
                <a:lnTo>
                  <a:pt x="247" y="516"/>
                </a:lnTo>
                <a:lnTo>
                  <a:pt x="254" y="516"/>
                </a:lnTo>
                <a:lnTo>
                  <a:pt x="254" y="516"/>
                </a:lnTo>
                <a:lnTo>
                  <a:pt x="254" y="509"/>
                </a:lnTo>
                <a:lnTo>
                  <a:pt x="261" y="509"/>
                </a:lnTo>
                <a:lnTo>
                  <a:pt x="261" y="509"/>
                </a:lnTo>
                <a:lnTo>
                  <a:pt x="261" y="502"/>
                </a:lnTo>
                <a:lnTo>
                  <a:pt x="261" y="502"/>
                </a:lnTo>
                <a:lnTo>
                  <a:pt x="261" y="502"/>
                </a:lnTo>
                <a:lnTo>
                  <a:pt x="254" y="502"/>
                </a:lnTo>
                <a:lnTo>
                  <a:pt x="261" y="502"/>
                </a:lnTo>
                <a:lnTo>
                  <a:pt x="261" y="495"/>
                </a:lnTo>
                <a:lnTo>
                  <a:pt x="268" y="495"/>
                </a:lnTo>
                <a:lnTo>
                  <a:pt x="268" y="495"/>
                </a:lnTo>
                <a:lnTo>
                  <a:pt x="268" y="487"/>
                </a:lnTo>
                <a:lnTo>
                  <a:pt x="268" y="480"/>
                </a:lnTo>
                <a:lnTo>
                  <a:pt x="275" y="480"/>
                </a:lnTo>
                <a:lnTo>
                  <a:pt x="275" y="473"/>
                </a:lnTo>
                <a:lnTo>
                  <a:pt x="283" y="473"/>
                </a:lnTo>
                <a:lnTo>
                  <a:pt x="283" y="473"/>
                </a:lnTo>
                <a:lnTo>
                  <a:pt x="290" y="466"/>
                </a:lnTo>
                <a:lnTo>
                  <a:pt x="297" y="459"/>
                </a:lnTo>
                <a:lnTo>
                  <a:pt x="297" y="452"/>
                </a:lnTo>
                <a:lnTo>
                  <a:pt x="304" y="452"/>
                </a:lnTo>
                <a:lnTo>
                  <a:pt x="304" y="452"/>
                </a:lnTo>
                <a:lnTo>
                  <a:pt x="311" y="452"/>
                </a:lnTo>
                <a:lnTo>
                  <a:pt x="311" y="452"/>
                </a:lnTo>
                <a:lnTo>
                  <a:pt x="318" y="445"/>
                </a:lnTo>
                <a:lnTo>
                  <a:pt x="318" y="438"/>
                </a:lnTo>
                <a:lnTo>
                  <a:pt x="325" y="438"/>
                </a:lnTo>
                <a:lnTo>
                  <a:pt x="325" y="438"/>
                </a:lnTo>
                <a:lnTo>
                  <a:pt x="332" y="431"/>
                </a:lnTo>
                <a:lnTo>
                  <a:pt x="332" y="431"/>
                </a:lnTo>
                <a:lnTo>
                  <a:pt x="332" y="424"/>
                </a:lnTo>
                <a:lnTo>
                  <a:pt x="339" y="424"/>
                </a:lnTo>
                <a:lnTo>
                  <a:pt x="339" y="424"/>
                </a:lnTo>
                <a:lnTo>
                  <a:pt x="346" y="410"/>
                </a:lnTo>
                <a:lnTo>
                  <a:pt x="346" y="403"/>
                </a:lnTo>
                <a:lnTo>
                  <a:pt x="346" y="403"/>
                </a:lnTo>
                <a:lnTo>
                  <a:pt x="353" y="396"/>
                </a:lnTo>
                <a:lnTo>
                  <a:pt x="353" y="389"/>
                </a:lnTo>
                <a:lnTo>
                  <a:pt x="353" y="389"/>
                </a:lnTo>
                <a:lnTo>
                  <a:pt x="360" y="375"/>
                </a:lnTo>
                <a:lnTo>
                  <a:pt x="360" y="375"/>
                </a:lnTo>
                <a:lnTo>
                  <a:pt x="360" y="375"/>
                </a:lnTo>
                <a:lnTo>
                  <a:pt x="360" y="382"/>
                </a:lnTo>
                <a:lnTo>
                  <a:pt x="360" y="382"/>
                </a:lnTo>
                <a:lnTo>
                  <a:pt x="367" y="375"/>
                </a:lnTo>
                <a:lnTo>
                  <a:pt x="367" y="375"/>
                </a:lnTo>
                <a:lnTo>
                  <a:pt x="360" y="367"/>
                </a:lnTo>
                <a:lnTo>
                  <a:pt x="360" y="367"/>
                </a:lnTo>
                <a:lnTo>
                  <a:pt x="360" y="360"/>
                </a:lnTo>
                <a:lnTo>
                  <a:pt x="353" y="360"/>
                </a:lnTo>
                <a:lnTo>
                  <a:pt x="353" y="353"/>
                </a:lnTo>
                <a:lnTo>
                  <a:pt x="353" y="353"/>
                </a:lnTo>
                <a:lnTo>
                  <a:pt x="353" y="353"/>
                </a:lnTo>
                <a:lnTo>
                  <a:pt x="353" y="346"/>
                </a:lnTo>
                <a:lnTo>
                  <a:pt x="346" y="346"/>
                </a:lnTo>
                <a:lnTo>
                  <a:pt x="346" y="339"/>
                </a:lnTo>
                <a:lnTo>
                  <a:pt x="353" y="339"/>
                </a:lnTo>
                <a:lnTo>
                  <a:pt x="353" y="332"/>
                </a:lnTo>
                <a:lnTo>
                  <a:pt x="353" y="332"/>
                </a:lnTo>
                <a:lnTo>
                  <a:pt x="360" y="325"/>
                </a:lnTo>
                <a:lnTo>
                  <a:pt x="360" y="318"/>
                </a:lnTo>
                <a:lnTo>
                  <a:pt x="360" y="318"/>
                </a:lnTo>
                <a:lnTo>
                  <a:pt x="360" y="311"/>
                </a:lnTo>
                <a:lnTo>
                  <a:pt x="360" y="311"/>
                </a:lnTo>
                <a:lnTo>
                  <a:pt x="353" y="304"/>
                </a:lnTo>
                <a:lnTo>
                  <a:pt x="353" y="304"/>
                </a:lnTo>
                <a:lnTo>
                  <a:pt x="353" y="297"/>
                </a:lnTo>
                <a:lnTo>
                  <a:pt x="360" y="297"/>
                </a:lnTo>
                <a:lnTo>
                  <a:pt x="360" y="297"/>
                </a:lnTo>
                <a:lnTo>
                  <a:pt x="360" y="290"/>
                </a:lnTo>
                <a:lnTo>
                  <a:pt x="360" y="290"/>
                </a:lnTo>
                <a:lnTo>
                  <a:pt x="367" y="290"/>
                </a:lnTo>
                <a:lnTo>
                  <a:pt x="367" y="290"/>
                </a:lnTo>
                <a:lnTo>
                  <a:pt x="367" y="290"/>
                </a:lnTo>
                <a:lnTo>
                  <a:pt x="367" y="283"/>
                </a:lnTo>
                <a:lnTo>
                  <a:pt x="367" y="283"/>
                </a:lnTo>
                <a:lnTo>
                  <a:pt x="367" y="283"/>
                </a:lnTo>
                <a:lnTo>
                  <a:pt x="374" y="283"/>
                </a:lnTo>
                <a:lnTo>
                  <a:pt x="374" y="276"/>
                </a:lnTo>
                <a:lnTo>
                  <a:pt x="367" y="276"/>
                </a:lnTo>
                <a:lnTo>
                  <a:pt x="367" y="269"/>
                </a:lnTo>
                <a:lnTo>
                  <a:pt x="367" y="269"/>
                </a:lnTo>
                <a:lnTo>
                  <a:pt x="374" y="269"/>
                </a:lnTo>
                <a:lnTo>
                  <a:pt x="374" y="276"/>
                </a:lnTo>
                <a:lnTo>
                  <a:pt x="374" y="276"/>
                </a:lnTo>
                <a:lnTo>
                  <a:pt x="374" y="269"/>
                </a:lnTo>
                <a:lnTo>
                  <a:pt x="374" y="269"/>
                </a:lnTo>
                <a:lnTo>
                  <a:pt x="374" y="269"/>
                </a:lnTo>
                <a:lnTo>
                  <a:pt x="381" y="269"/>
                </a:lnTo>
                <a:lnTo>
                  <a:pt x="381" y="262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1" y="255"/>
                </a:lnTo>
                <a:lnTo>
                  <a:pt x="388" y="255"/>
                </a:lnTo>
                <a:lnTo>
                  <a:pt x="388" y="262"/>
                </a:lnTo>
                <a:lnTo>
                  <a:pt x="388" y="255"/>
                </a:lnTo>
                <a:lnTo>
                  <a:pt x="388" y="247"/>
                </a:lnTo>
                <a:lnTo>
                  <a:pt x="395" y="255"/>
                </a:lnTo>
                <a:lnTo>
                  <a:pt x="395" y="255"/>
                </a:lnTo>
                <a:lnTo>
                  <a:pt x="395" y="262"/>
                </a:lnTo>
                <a:lnTo>
                  <a:pt x="402" y="255"/>
                </a:lnTo>
                <a:lnTo>
                  <a:pt x="402" y="262"/>
                </a:lnTo>
                <a:lnTo>
                  <a:pt x="402" y="255"/>
                </a:lnTo>
                <a:lnTo>
                  <a:pt x="417" y="247"/>
                </a:lnTo>
                <a:lnTo>
                  <a:pt x="417" y="247"/>
                </a:lnTo>
                <a:lnTo>
                  <a:pt x="424" y="255"/>
                </a:lnTo>
                <a:lnTo>
                  <a:pt x="431" y="255"/>
                </a:lnTo>
                <a:lnTo>
                  <a:pt x="431" y="255"/>
                </a:lnTo>
                <a:lnTo>
                  <a:pt x="431" y="247"/>
                </a:lnTo>
                <a:lnTo>
                  <a:pt x="431" y="240"/>
                </a:lnTo>
                <a:lnTo>
                  <a:pt x="424" y="233"/>
                </a:lnTo>
                <a:lnTo>
                  <a:pt x="417" y="219"/>
                </a:lnTo>
                <a:lnTo>
                  <a:pt x="417" y="212"/>
                </a:lnTo>
                <a:lnTo>
                  <a:pt x="417" y="198"/>
                </a:lnTo>
                <a:lnTo>
                  <a:pt x="424" y="191"/>
                </a:lnTo>
                <a:lnTo>
                  <a:pt x="424" y="184"/>
                </a:lnTo>
                <a:lnTo>
                  <a:pt x="424" y="177"/>
                </a:lnTo>
                <a:lnTo>
                  <a:pt x="417" y="170"/>
                </a:lnTo>
                <a:lnTo>
                  <a:pt x="410" y="163"/>
                </a:lnTo>
                <a:lnTo>
                  <a:pt x="410" y="156"/>
                </a:lnTo>
                <a:lnTo>
                  <a:pt x="402" y="142"/>
                </a:lnTo>
                <a:lnTo>
                  <a:pt x="402" y="135"/>
                </a:lnTo>
                <a:lnTo>
                  <a:pt x="402" y="135"/>
                </a:lnTo>
                <a:lnTo>
                  <a:pt x="402" y="120"/>
                </a:lnTo>
                <a:lnTo>
                  <a:pt x="402" y="120"/>
                </a:lnTo>
                <a:lnTo>
                  <a:pt x="395" y="113"/>
                </a:lnTo>
                <a:lnTo>
                  <a:pt x="395" y="99"/>
                </a:lnTo>
                <a:lnTo>
                  <a:pt x="395" y="92"/>
                </a:lnTo>
                <a:lnTo>
                  <a:pt x="395" y="85"/>
                </a:lnTo>
                <a:lnTo>
                  <a:pt x="395" y="78"/>
                </a:lnTo>
                <a:lnTo>
                  <a:pt x="388" y="71"/>
                </a:lnTo>
                <a:lnTo>
                  <a:pt x="381" y="64"/>
                </a:lnTo>
                <a:lnTo>
                  <a:pt x="374" y="50"/>
                </a:lnTo>
                <a:lnTo>
                  <a:pt x="367" y="43"/>
                </a:lnTo>
                <a:lnTo>
                  <a:pt x="346" y="43"/>
                </a:lnTo>
                <a:lnTo>
                  <a:pt x="339" y="29"/>
                </a:lnTo>
                <a:lnTo>
                  <a:pt x="332" y="22"/>
                </a:lnTo>
                <a:lnTo>
                  <a:pt x="318" y="8"/>
                </a:lnTo>
                <a:lnTo>
                  <a:pt x="311" y="8"/>
                </a:lnTo>
                <a:lnTo>
                  <a:pt x="311" y="0"/>
                </a:lnTo>
                <a:lnTo>
                  <a:pt x="304" y="0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8056440" y="3063960"/>
            <a:ext cx="50760" cy="133200"/>
          </a:xfrm>
          <a:custGeom>
            <a:avLst/>
            <a:gdLst/>
            <a:ahLst/>
            <a:rect l="l" t="t" r="r" b="b"/>
            <a:pathLst>
              <a:path w="29" h="84">
                <a:moveTo>
                  <a:pt x="0" y="84"/>
                </a:moveTo>
                <a:lnTo>
                  <a:pt x="0" y="77"/>
                </a:lnTo>
                <a:lnTo>
                  <a:pt x="7" y="70"/>
                </a:lnTo>
                <a:lnTo>
                  <a:pt x="7" y="70"/>
                </a:lnTo>
                <a:lnTo>
                  <a:pt x="15" y="63"/>
                </a:lnTo>
                <a:lnTo>
                  <a:pt x="22" y="56"/>
                </a:lnTo>
                <a:lnTo>
                  <a:pt x="22" y="49"/>
                </a:lnTo>
                <a:lnTo>
                  <a:pt x="29" y="42"/>
                </a:lnTo>
                <a:lnTo>
                  <a:pt x="29" y="35"/>
                </a:lnTo>
                <a:lnTo>
                  <a:pt x="22" y="21"/>
                </a:lnTo>
                <a:lnTo>
                  <a:pt x="29" y="14"/>
                </a:lnTo>
                <a:lnTo>
                  <a:pt x="29" y="14"/>
                </a:lnTo>
                <a:lnTo>
                  <a:pt x="29" y="14"/>
                </a:lnTo>
                <a:lnTo>
                  <a:pt x="29" y="7"/>
                </a:lnTo>
                <a:lnTo>
                  <a:pt x="29" y="7"/>
                </a:lnTo>
                <a:lnTo>
                  <a:pt x="29" y="0"/>
                </a:lnTo>
                <a:lnTo>
                  <a:pt x="22" y="7"/>
                </a:lnTo>
                <a:lnTo>
                  <a:pt x="15" y="7"/>
                </a:lnTo>
                <a:lnTo>
                  <a:pt x="0" y="21"/>
                </a:lnTo>
                <a:lnTo>
                  <a:pt x="0" y="35"/>
                </a:lnTo>
                <a:lnTo>
                  <a:pt x="0" y="42"/>
                </a:lnTo>
                <a:lnTo>
                  <a:pt x="0" y="49"/>
                </a:lnTo>
                <a:lnTo>
                  <a:pt x="0" y="56"/>
                </a:lnTo>
                <a:lnTo>
                  <a:pt x="0" y="63"/>
                </a:lnTo>
                <a:lnTo>
                  <a:pt x="0" y="63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7"/>
                </a:lnTo>
                <a:lnTo>
                  <a:pt x="0" y="84"/>
                </a:lnTo>
                <a:lnTo>
                  <a:pt x="0" y="84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7931160" y="3141720"/>
            <a:ext cx="38160" cy="146160"/>
          </a:xfrm>
          <a:custGeom>
            <a:avLst/>
            <a:gdLst/>
            <a:ahLst/>
            <a:rect l="l" t="t" r="r" b="b"/>
            <a:pathLst>
              <a:path w="21" h="92">
                <a:moveTo>
                  <a:pt x="0" y="92"/>
                </a:moveTo>
                <a:lnTo>
                  <a:pt x="7" y="85"/>
                </a:lnTo>
                <a:lnTo>
                  <a:pt x="7" y="78"/>
                </a:lnTo>
                <a:lnTo>
                  <a:pt x="7" y="64"/>
                </a:lnTo>
                <a:lnTo>
                  <a:pt x="14" y="42"/>
                </a:lnTo>
                <a:lnTo>
                  <a:pt x="14" y="35"/>
                </a:lnTo>
                <a:lnTo>
                  <a:pt x="21" y="21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7"/>
                </a:lnTo>
                <a:lnTo>
                  <a:pt x="21" y="14"/>
                </a:lnTo>
                <a:lnTo>
                  <a:pt x="14" y="21"/>
                </a:lnTo>
                <a:lnTo>
                  <a:pt x="14" y="42"/>
                </a:lnTo>
                <a:lnTo>
                  <a:pt x="7" y="50"/>
                </a:lnTo>
                <a:lnTo>
                  <a:pt x="0" y="64"/>
                </a:lnTo>
                <a:lnTo>
                  <a:pt x="0" y="71"/>
                </a:lnTo>
                <a:lnTo>
                  <a:pt x="0" y="92"/>
                </a:lnTo>
                <a:lnTo>
                  <a:pt x="0" y="92"/>
                </a:lnTo>
                <a:close/>
              </a:path>
            </a:pathLst>
          </a:custGeom>
          <a:solidFill>
            <a:srgbClr val="b3f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7186680" y="1360440"/>
            <a:ext cx="1425600" cy="1714680"/>
          </a:xfrm>
          <a:custGeom>
            <a:avLst/>
            <a:gdLst/>
            <a:ahLst/>
            <a:rect l="l" t="t" r="r" b="b"/>
            <a:pathLst>
              <a:path w="798" h="1080">
                <a:moveTo>
                  <a:pt x="191" y="995"/>
                </a:moveTo>
                <a:lnTo>
                  <a:pt x="184" y="1009"/>
                </a:lnTo>
                <a:lnTo>
                  <a:pt x="170" y="1009"/>
                </a:lnTo>
                <a:lnTo>
                  <a:pt x="135" y="1037"/>
                </a:lnTo>
                <a:lnTo>
                  <a:pt x="113" y="1066"/>
                </a:lnTo>
                <a:lnTo>
                  <a:pt x="85" y="1080"/>
                </a:lnTo>
                <a:lnTo>
                  <a:pt x="50" y="1073"/>
                </a:lnTo>
                <a:lnTo>
                  <a:pt x="22" y="1044"/>
                </a:lnTo>
                <a:lnTo>
                  <a:pt x="0" y="1016"/>
                </a:lnTo>
                <a:lnTo>
                  <a:pt x="15" y="988"/>
                </a:lnTo>
                <a:lnTo>
                  <a:pt x="22" y="995"/>
                </a:lnTo>
                <a:lnTo>
                  <a:pt x="36" y="967"/>
                </a:lnTo>
                <a:lnTo>
                  <a:pt x="29" y="960"/>
                </a:lnTo>
                <a:lnTo>
                  <a:pt x="22" y="967"/>
                </a:lnTo>
                <a:lnTo>
                  <a:pt x="0" y="967"/>
                </a:lnTo>
                <a:lnTo>
                  <a:pt x="0" y="953"/>
                </a:lnTo>
                <a:lnTo>
                  <a:pt x="22" y="939"/>
                </a:lnTo>
                <a:lnTo>
                  <a:pt x="22" y="924"/>
                </a:lnTo>
                <a:lnTo>
                  <a:pt x="43" y="903"/>
                </a:lnTo>
                <a:lnTo>
                  <a:pt x="50" y="903"/>
                </a:lnTo>
                <a:lnTo>
                  <a:pt x="43" y="896"/>
                </a:lnTo>
                <a:lnTo>
                  <a:pt x="57" y="882"/>
                </a:lnTo>
                <a:lnTo>
                  <a:pt x="64" y="882"/>
                </a:lnTo>
                <a:lnTo>
                  <a:pt x="64" y="889"/>
                </a:lnTo>
                <a:lnTo>
                  <a:pt x="64" y="882"/>
                </a:lnTo>
                <a:lnTo>
                  <a:pt x="64" y="875"/>
                </a:lnTo>
                <a:lnTo>
                  <a:pt x="78" y="875"/>
                </a:lnTo>
                <a:lnTo>
                  <a:pt x="71" y="868"/>
                </a:lnTo>
                <a:lnTo>
                  <a:pt x="64" y="875"/>
                </a:lnTo>
                <a:lnTo>
                  <a:pt x="57" y="868"/>
                </a:lnTo>
                <a:lnTo>
                  <a:pt x="50" y="868"/>
                </a:lnTo>
                <a:lnTo>
                  <a:pt x="36" y="889"/>
                </a:lnTo>
                <a:lnTo>
                  <a:pt x="29" y="896"/>
                </a:lnTo>
                <a:lnTo>
                  <a:pt x="29" y="903"/>
                </a:lnTo>
                <a:lnTo>
                  <a:pt x="22" y="910"/>
                </a:lnTo>
                <a:lnTo>
                  <a:pt x="15" y="917"/>
                </a:lnTo>
                <a:lnTo>
                  <a:pt x="15" y="910"/>
                </a:lnTo>
                <a:lnTo>
                  <a:pt x="22" y="903"/>
                </a:lnTo>
                <a:lnTo>
                  <a:pt x="29" y="903"/>
                </a:lnTo>
                <a:lnTo>
                  <a:pt x="22" y="896"/>
                </a:lnTo>
                <a:lnTo>
                  <a:pt x="22" y="889"/>
                </a:lnTo>
                <a:lnTo>
                  <a:pt x="15" y="896"/>
                </a:lnTo>
                <a:lnTo>
                  <a:pt x="15" y="896"/>
                </a:lnTo>
                <a:lnTo>
                  <a:pt x="8" y="889"/>
                </a:lnTo>
                <a:lnTo>
                  <a:pt x="8" y="882"/>
                </a:lnTo>
                <a:lnTo>
                  <a:pt x="22" y="875"/>
                </a:lnTo>
                <a:lnTo>
                  <a:pt x="15" y="868"/>
                </a:lnTo>
                <a:lnTo>
                  <a:pt x="29" y="854"/>
                </a:lnTo>
                <a:lnTo>
                  <a:pt x="29" y="854"/>
                </a:lnTo>
                <a:lnTo>
                  <a:pt x="15" y="861"/>
                </a:lnTo>
                <a:lnTo>
                  <a:pt x="15" y="861"/>
                </a:lnTo>
                <a:lnTo>
                  <a:pt x="8" y="847"/>
                </a:lnTo>
                <a:lnTo>
                  <a:pt x="15" y="826"/>
                </a:lnTo>
                <a:lnTo>
                  <a:pt x="29" y="826"/>
                </a:lnTo>
                <a:lnTo>
                  <a:pt x="36" y="826"/>
                </a:lnTo>
                <a:lnTo>
                  <a:pt x="71" y="826"/>
                </a:lnTo>
                <a:lnTo>
                  <a:pt x="78" y="840"/>
                </a:lnTo>
                <a:lnTo>
                  <a:pt x="78" y="847"/>
                </a:lnTo>
                <a:lnTo>
                  <a:pt x="85" y="840"/>
                </a:lnTo>
                <a:lnTo>
                  <a:pt x="85" y="840"/>
                </a:lnTo>
                <a:lnTo>
                  <a:pt x="85" y="833"/>
                </a:lnTo>
                <a:lnTo>
                  <a:pt x="85" y="826"/>
                </a:lnTo>
                <a:lnTo>
                  <a:pt x="106" y="819"/>
                </a:lnTo>
                <a:lnTo>
                  <a:pt x="106" y="819"/>
                </a:lnTo>
                <a:lnTo>
                  <a:pt x="92" y="819"/>
                </a:lnTo>
                <a:lnTo>
                  <a:pt x="99" y="812"/>
                </a:lnTo>
                <a:lnTo>
                  <a:pt x="106" y="797"/>
                </a:lnTo>
                <a:lnTo>
                  <a:pt x="106" y="797"/>
                </a:lnTo>
                <a:lnTo>
                  <a:pt x="92" y="797"/>
                </a:lnTo>
                <a:lnTo>
                  <a:pt x="92" y="819"/>
                </a:lnTo>
                <a:lnTo>
                  <a:pt x="85" y="819"/>
                </a:lnTo>
                <a:lnTo>
                  <a:pt x="78" y="819"/>
                </a:lnTo>
                <a:lnTo>
                  <a:pt x="71" y="819"/>
                </a:lnTo>
                <a:lnTo>
                  <a:pt x="64" y="819"/>
                </a:lnTo>
                <a:lnTo>
                  <a:pt x="71" y="812"/>
                </a:lnTo>
                <a:lnTo>
                  <a:pt x="71" y="805"/>
                </a:lnTo>
                <a:lnTo>
                  <a:pt x="57" y="819"/>
                </a:lnTo>
                <a:lnTo>
                  <a:pt x="43" y="812"/>
                </a:lnTo>
                <a:lnTo>
                  <a:pt x="29" y="819"/>
                </a:lnTo>
                <a:lnTo>
                  <a:pt x="15" y="819"/>
                </a:lnTo>
                <a:lnTo>
                  <a:pt x="15" y="805"/>
                </a:lnTo>
                <a:lnTo>
                  <a:pt x="22" y="790"/>
                </a:lnTo>
                <a:lnTo>
                  <a:pt x="15" y="769"/>
                </a:lnTo>
                <a:lnTo>
                  <a:pt x="36" y="762"/>
                </a:lnTo>
                <a:lnTo>
                  <a:pt x="43" y="762"/>
                </a:lnTo>
                <a:lnTo>
                  <a:pt x="64" y="762"/>
                </a:lnTo>
                <a:lnTo>
                  <a:pt x="71" y="762"/>
                </a:lnTo>
                <a:lnTo>
                  <a:pt x="64" y="762"/>
                </a:lnTo>
                <a:lnTo>
                  <a:pt x="50" y="762"/>
                </a:lnTo>
                <a:lnTo>
                  <a:pt x="50" y="755"/>
                </a:lnTo>
                <a:lnTo>
                  <a:pt x="57" y="755"/>
                </a:lnTo>
                <a:lnTo>
                  <a:pt x="43" y="755"/>
                </a:lnTo>
                <a:lnTo>
                  <a:pt x="29" y="755"/>
                </a:lnTo>
                <a:lnTo>
                  <a:pt x="29" y="748"/>
                </a:lnTo>
                <a:lnTo>
                  <a:pt x="29" y="734"/>
                </a:lnTo>
                <a:lnTo>
                  <a:pt x="57" y="741"/>
                </a:lnTo>
                <a:lnTo>
                  <a:pt x="78" y="699"/>
                </a:lnTo>
                <a:lnTo>
                  <a:pt x="106" y="713"/>
                </a:lnTo>
                <a:lnTo>
                  <a:pt x="113" y="706"/>
                </a:lnTo>
                <a:lnTo>
                  <a:pt x="92" y="685"/>
                </a:lnTo>
                <a:lnTo>
                  <a:pt x="106" y="677"/>
                </a:lnTo>
                <a:lnTo>
                  <a:pt x="120" y="670"/>
                </a:lnTo>
                <a:lnTo>
                  <a:pt x="170" y="642"/>
                </a:lnTo>
                <a:lnTo>
                  <a:pt x="191" y="628"/>
                </a:lnTo>
                <a:lnTo>
                  <a:pt x="198" y="642"/>
                </a:lnTo>
                <a:lnTo>
                  <a:pt x="198" y="649"/>
                </a:lnTo>
                <a:lnTo>
                  <a:pt x="212" y="649"/>
                </a:lnTo>
                <a:lnTo>
                  <a:pt x="212" y="642"/>
                </a:lnTo>
                <a:lnTo>
                  <a:pt x="212" y="642"/>
                </a:lnTo>
                <a:lnTo>
                  <a:pt x="226" y="642"/>
                </a:lnTo>
                <a:lnTo>
                  <a:pt x="226" y="642"/>
                </a:lnTo>
                <a:lnTo>
                  <a:pt x="226" y="635"/>
                </a:lnTo>
                <a:lnTo>
                  <a:pt x="233" y="621"/>
                </a:lnTo>
                <a:lnTo>
                  <a:pt x="240" y="621"/>
                </a:lnTo>
                <a:lnTo>
                  <a:pt x="255" y="614"/>
                </a:lnTo>
                <a:lnTo>
                  <a:pt x="247" y="614"/>
                </a:lnTo>
                <a:lnTo>
                  <a:pt x="233" y="621"/>
                </a:lnTo>
                <a:lnTo>
                  <a:pt x="212" y="642"/>
                </a:lnTo>
                <a:lnTo>
                  <a:pt x="198" y="628"/>
                </a:lnTo>
                <a:lnTo>
                  <a:pt x="205" y="621"/>
                </a:lnTo>
                <a:lnTo>
                  <a:pt x="198" y="621"/>
                </a:lnTo>
                <a:lnTo>
                  <a:pt x="198" y="614"/>
                </a:lnTo>
                <a:lnTo>
                  <a:pt x="240" y="557"/>
                </a:lnTo>
                <a:lnTo>
                  <a:pt x="247" y="565"/>
                </a:lnTo>
                <a:lnTo>
                  <a:pt x="255" y="557"/>
                </a:lnTo>
                <a:lnTo>
                  <a:pt x="255" y="543"/>
                </a:lnTo>
                <a:lnTo>
                  <a:pt x="255" y="529"/>
                </a:lnTo>
                <a:lnTo>
                  <a:pt x="276" y="508"/>
                </a:lnTo>
                <a:lnTo>
                  <a:pt x="283" y="515"/>
                </a:lnTo>
                <a:lnTo>
                  <a:pt x="290" y="508"/>
                </a:lnTo>
                <a:lnTo>
                  <a:pt x="276" y="501"/>
                </a:lnTo>
                <a:lnTo>
                  <a:pt x="290" y="480"/>
                </a:lnTo>
                <a:lnTo>
                  <a:pt x="297" y="494"/>
                </a:lnTo>
                <a:lnTo>
                  <a:pt x="297" y="487"/>
                </a:lnTo>
                <a:lnTo>
                  <a:pt x="290" y="473"/>
                </a:lnTo>
                <a:lnTo>
                  <a:pt x="304" y="452"/>
                </a:lnTo>
                <a:lnTo>
                  <a:pt x="311" y="452"/>
                </a:lnTo>
                <a:lnTo>
                  <a:pt x="311" y="445"/>
                </a:lnTo>
                <a:lnTo>
                  <a:pt x="297" y="452"/>
                </a:lnTo>
                <a:lnTo>
                  <a:pt x="297" y="445"/>
                </a:lnTo>
                <a:lnTo>
                  <a:pt x="311" y="430"/>
                </a:lnTo>
                <a:lnTo>
                  <a:pt x="311" y="423"/>
                </a:lnTo>
                <a:lnTo>
                  <a:pt x="318" y="423"/>
                </a:lnTo>
                <a:lnTo>
                  <a:pt x="325" y="416"/>
                </a:lnTo>
                <a:lnTo>
                  <a:pt x="318" y="416"/>
                </a:lnTo>
                <a:lnTo>
                  <a:pt x="318" y="388"/>
                </a:lnTo>
                <a:lnTo>
                  <a:pt x="339" y="367"/>
                </a:lnTo>
                <a:lnTo>
                  <a:pt x="346" y="367"/>
                </a:lnTo>
                <a:lnTo>
                  <a:pt x="353" y="353"/>
                </a:lnTo>
                <a:lnTo>
                  <a:pt x="353" y="339"/>
                </a:lnTo>
                <a:lnTo>
                  <a:pt x="367" y="318"/>
                </a:lnTo>
                <a:lnTo>
                  <a:pt x="367" y="318"/>
                </a:lnTo>
                <a:lnTo>
                  <a:pt x="374" y="325"/>
                </a:lnTo>
                <a:lnTo>
                  <a:pt x="382" y="325"/>
                </a:lnTo>
                <a:lnTo>
                  <a:pt x="396" y="318"/>
                </a:lnTo>
                <a:lnTo>
                  <a:pt x="382" y="318"/>
                </a:lnTo>
                <a:lnTo>
                  <a:pt x="374" y="318"/>
                </a:lnTo>
                <a:lnTo>
                  <a:pt x="374" y="318"/>
                </a:lnTo>
                <a:lnTo>
                  <a:pt x="382" y="318"/>
                </a:lnTo>
                <a:lnTo>
                  <a:pt x="382" y="310"/>
                </a:lnTo>
                <a:lnTo>
                  <a:pt x="382" y="289"/>
                </a:lnTo>
                <a:lnTo>
                  <a:pt x="389" y="282"/>
                </a:lnTo>
                <a:lnTo>
                  <a:pt x="389" y="275"/>
                </a:lnTo>
                <a:lnTo>
                  <a:pt x="396" y="275"/>
                </a:lnTo>
                <a:lnTo>
                  <a:pt x="396" y="268"/>
                </a:lnTo>
                <a:lnTo>
                  <a:pt x="403" y="268"/>
                </a:lnTo>
                <a:lnTo>
                  <a:pt x="403" y="289"/>
                </a:lnTo>
                <a:lnTo>
                  <a:pt x="410" y="289"/>
                </a:lnTo>
                <a:lnTo>
                  <a:pt x="410" y="282"/>
                </a:lnTo>
                <a:lnTo>
                  <a:pt x="410" y="282"/>
                </a:lnTo>
                <a:lnTo>
                  <a:pt x="410" y="268"/>
                </a:lnTo>
                <a:lnTo>
                  <a:pt x="410" y="268"/>
                </a:lnTo>
                <a:lnTo>
                  <a:pt x="410" y="268"/>
                </a:lnTo>
                <a:lnTo>
                  <a:pt x="403" y="254"/>
                </a:lnTo>
                <a:lnTo>
                  <a:pt x="410" y="254"/>
                </a:lnTo>
                <a:lnTo>
                  <a:pt x="417" y="247"/>
                </a:lnTo>
                <a:lnTo>
                  <a:pt x="424" y="247"/>
                </a:lnTo>
                <a:lnTo>
                  <a:pt x="424" y="254"/>
                </a:lnTo>
                <a:lnTo>
                  <a:pt x="438" y="254"/>
                </a:lnTo>
                <a:lnTo>
                  <a:pt x="438" y="247"/>
                </a:lnTo>
                <a:lnTo>
                  <a:pt x="445" y="247"/>
                </a:lnTo>
                <a:lnTo>
                  <a:pt x="438" y="240"/>
                </a:lnTo>
                <a:lnTo>
                  <a:pt x="438" y="247"/>
                </a:lnTo>
                <a:lnTo>
                  <a:pt x="424" y="240"/>
                </a:lnTo>
                <a:lnTo>
                  <a:pt x="417" y="247"/>
                </a:lnTo>
                <a:lnTo>
                  <a:pt x="417" y="240"/>
                </a:lnTo>
                <a:lnTo>
                  <a:pt x="417" y="233"/>
                </a:lnTo>
                <a:lnTo>
                  <a:pt x="438" y="226"/>
                </a:lnTo>
                <a:lnTo>
                  <a:pt x="438" y="219"/>
                </a:lnTo>
                <a:lnTo>
                  <a:pt x="438" y="219"/>
                </a:lnTo>
                <a:lnTo>
                  <a:pt x="445" y="219"/>
                </a:lnTo>
                <a:lnTo>
                  <a:pt x="445" y="212"/>
                </a:lnTo>
                <a:lnTo>
                  <a:pt x="445" y="212"/>
                </a:lnTo>
                <a:lnTo>
                  <a:pt x="438" y="205"/>
                </a:lnTo>
                <a:lnTo>
                  <a:pt x="445" y="198"/>
                </a:lnTo>
                <a:lnTo>
                  <a:pt x="452" y="190"/>
                </a:lnTo>
                <a:lnTo>
                  <a:pt x="459" y="183"/>
                </a:lnTo>
                <a:lnTo>
                  <a:pt x="452" y="176"/>
                </a:lnTo>
                <a:lnTo>
                  <a:pt x="459" y="162"/>
                </a:lnTo>
                <a:lnTo>
                  <a:pt x="459" y="162"/>
                </a:lnTo>
                <a:lnTo>
                  <a:pt x="459" y="176"/>
                </a:lnTo>
                <a:lnTo>
                  <a:pt x="466" y="169"/>
                </a:lnTo>
                <a:lnTo>
                  <a:pt x="473" y="176"/>
                </a:lnTo>
                <a:lnTo>
                  <a:pt x="473" y="169"/>
                </a:lnTo>
                <a:lnTo>
                  <a:pt x="466" y="169"/>
                </a:lnTo>
                <a:lnTo>
                  <a:pt x="466" y="155"/>
                </a:lnTo>
                <a:lnTo>
                  <a:pt x="473" y="155"/>
                </a:lnTo>
                <a:lnTo>
                  <a:pt x="480" y="169"/>
                </a:lnTo>
                <a:lnTo>
                  <a:pt x="487" y="169"/>
                </a:lnTo>
                <a:lnTo>
                  <a:pt x="487" y="183"/>
                </a:lnTo>
                <a:lnTo>
                  <a:pt x="494" y="183"/>
                </a:lnTo>
                <a:lnTo>
                  <a:pt x="494" y="176"/>
                </a:lnTo>
                <a:lnTo>
                  <a:pt x="487" y="169"/>
                </a:lnTo>
                <a:lnTo>
                  <a:pt x="487" y="169"/>
                </a:lnTo>
                <a:lnTo>
                  <a:pt x="480" y="162"/>
                </a:lnTo>
                <a:lnTo>
                  <a:pt x="480" y="148"/>
                </a:lnTo>
                <a:lnTo>
                  <a:pt x="480" y="134"/>
                </a:lnTo>
                <a:lnTo>
                  <a:pt x="494" y="134"/>
                </a:lnTo>
                <a:lnTo>
                  <a:pt x="494" y="162"/>
                </a:lnTo>
                <a:lnTo>
                  <a:pt x="494" y="162"/>
                </a:lnTo>
                <a:lnTo>
                  <a:pt x="502" y="141"/>
                </a:lnTo>
                <a:lnTo>
                  <a:pt x="509" y="127"/>
                </a:lnTo>
                <a:lnTo>
                  <a:pt x="509" y="120"/>
                </a:lnTo>
                <a:lnTo>
                  <a:pt x="516" y="134"/>
                </a:lnTo>
                <a:lnTo>
                  <a:pt x="516" y="155"/>
                </a:lnTo>
                <a:lnTo>
                  <a:pt x="509" y="162"/>
                </a:lnTo>
                <a:lnTo>
                  <a:pt x="509" y="169"/>
                </a:lnTo>
                <a:lnTo>
                  <a:pt x="516" y="162"/>
                </a:lnTo>
                <a:lnTo>
                  <a:pt x="516" y="155"/>
                </a:lnTo>
                <a:lnTo>
                  <a:pt x="523" y="148"/>
                </a:lnTo>
                <a:lnTo>
                  <a:pt x="523" y="134"/>
                </a:lnTo>
                <a:lnTo>
                  <a:pt x="523" y="134"/>
                </a:lnTo>
                <a:lnTo>
                  <a:pt x="530" y="120"/>
                </a:lnTo>
                <a:lnTo>
                  <a:pt x="530" y="120"/>
                </a:lnTo>
                <a:lnTo>
                  <a:pt x="530" y="127"/>
                </a:lnTo>
                <a:lnTo>
                  <a:pt x="537" y="127"/>
                </a:lnTo>
                <a:lnTo>
                  <a:pt x="537" y="127"/>
                </a:lnTo>
                <a:lnTo>
                  <a:pt x="537" y="120"/>
                </a:lnTo>
                <a:lnTo>
                  <a:pt x="537" y="120"/>
                </a:lnTo>
                <a:lnTo>
                  <a:pt x="537" y="113"/>
                </a:lnTo>
                <a:lnTo>
                  <a:pt x="544" y="113"/>
                </a:lnTo>
                <a:lnTo>
                  <a:pt x="558" y="134"/>
                </a:lnTo>
                <a:lnTo>
                  <a:pt x="558" y="134"/>
                </a:lnTo>
                <a:lnTo>
                  <a:pt x="558" y="120"/>
                </a:lnTo>
                <a:lnTo>
                  <a:pt x="558" y="106"/>
                </a:lnTo>
                <a:lnTo>
                  <a:pt x="551" y="106"/>
                </a:lnTo>
                <a:lnTo>
                  <a:pt x="544" y="99"/>
                </a:lnTo>
                <a:lnTo>
                  <a:pt x="544" y="92"/>
                </a:lnTo>
                <a:lnTo>
                  <a:pt x="551" y="99"/>
                </a:lnTo>
                <a:lnTo>
                  <a:pt x="551" y="92"/>
                </a:lnTo>
                <a:lnTo>
                  <a:pt x="551" y="92"/>
                </a:lnTo>
                <a:lnTo>
                  <a:pt x="551" y="92"/>
                </a:lnTo>
                <a:lnTo>
                  <a:pt x="558" y="85"/>
                </a:lnTo>
                <a:lnTo>
                  <a:pt x="558" y="92"/>
                </a:lnTo>
                <a:lnTo>
                  <a:pt x="558" y="92"/>
                </a:lnTo>
                <a:lnTo>
                  <a:pt x="565" y="99"/>
                </a:lnTo>
                <a:lnTo>
                  <a:pt x="565" y="99"/>
                </a:lnTo>
                <a:lnTo>
                  <a:pt x="565" y="92"/>
                </a:lnTo>
                <a:lnTo>
                  <a:pt x="579" y="92"/>
                </a:lnTo>
                <a:lnTo>
                  <a:pt x="579" y="92"/>
                </a:lnTo>
                <a:lnTo>
                  <a:pt x="579" y="99"/>
                </a:lnTo>
                <a:lnTo>
                  <a:pt x="586" y="99"/>
                </a:lnTo>
                <a:lnTo>
                  <a:pt x="579" y="106"/>
                </a:lnTo>
                <a:lnTo>
                  <a:pt x="586" y="113"/>
                </a:lnTo>
                <a:lnTo>
                  <a:pt x="593" y="113"/>
                </a:lnTo>
                <a:lnTo>
                  <a:pt x="593" y="99"/>
                </a:lnTo>
                <a:lnTo>
                  <a:pt x="586" y="92"/>
                </a:lnTo>
                <a:lnTo>
                  <a:pt x="600" y="70"/>
                </a:lnTo>
                <a:lnTo>
                  <a:pt x="614" y="63"/>
                </a:lnTo>
                <a:lnTo>
                  <a:pt x="607" y="63"/>
                </a:lnTo>
                <a:lnTo>
                  <a:pt x="621" y="49"/>
                </a:lnTo>
                <a:lnTo>
                  <a:pt x="614" y="42"/>
                </a:lnTo>
                <a:lnTo>
                  <a:pt x="607" y="35"/>
                </a:lnTo>
                <a:lnTo>
                  <a:pt x="614" y="42"/>
                </a:lnTo>
                <a:lnTo>
                  <a:pt x="614" y="28"/>
                </a:lnTo>
                <a:lnTo>
                  <a:pt x="621" y="28"/>
                </a:lnTo>
                <a:lnTo>
                  <a:pt x="621" y="28"/>
                </a:lnTo>
                <a:lnTo>
                  <a:pt x="629" y="21"/>
                </a:lnTo>
                <a:lnTo>
                  <a:pt x="629" y="28"/>
                </a:lnTo>
                <a:lnTo>
                  <a:pt x="629" y="28"/>
                </a:lnTo>
                <a:lnTo>
                  <a:pt x="636" y="35"/>
                </a:lnTo>
                <a:lnTo>
                  <a:pt x="636" y="35"/>
                </a:lnTo>
                <a:lnTo>
                  <a:pt x="643" y="28"/>
                </a:lnTo>
                <a:lnTo>
                  <a:pt x="650" y="28"/>
                </a:lnTo>
                <a:lnTo>
                  <a:pt x="636" y="56"/>
                </a:lnTo>
                <a:lnTo>
                  <a:pt x="636" y="78"/>
                </a:lnTo>
                <a:lnTo>
                  <a:pt x="636" y="78"/>
                </a:lnTo>
                <a:lnTo>
                  <a:pt x="636" y="85"/>
                </a:lnTo>
                <a:lnTo>
                  <a:pt x="636" y="99"/>
                </a:lnTo>
                <a:lnTo>
                  <a:pt x="636" y="92"/>
                </a:lnTo>
                <a:lnTo>
                  <a:pt x="643" y="78"/>
                </a:lnTo>
                <a:lnTo>
                  <a:pt x="650" y="56"/>
                </a:lnTo>
                <a:lnTo>
                  <a:pt x="664" y="28"/>
                </a:lnTo>
                <a:lnTo>
                  <a:pt x="664" y="21"/>
                </a:lnTo>
                <a:lnTo>
                  <a:pt x="671" y="21"/>
                </a:lnTo>
                <a:lnTo>
                  <a:pt x="671" y="35"/>
                </a:lnTo>
                <a:lnTo>
                  <a:pt x="671" y="42"/>
                </a:lnTo>
                <a:lnTo>
                  <a:pt x="671" y="49"/>
                </a:lnTo>
                <a:lnTo>
                  <a:pt x="671" y="63"/>
                </a:lnTo>
                <a:lnTo>
                  <a:pt x="678" y="56"/>
                </a:lnTo>
                <a:lnTo>
                  <a:pt x="685" y="56"/>
                </a:lnTo>
                <a:lnTo>
                  <a:pt x="685" y="49"/>
                </a:lnTo>
                <a:lnTo>
                  <a:pt x="685" y="42"/>
                </a:lnTo>
                <a:lnTo>
                  <a:pt x="685" y="42"/>
                </a:lnTo>
                <a:lnTo>
                  <a:pt x="685" y="35"/>
                </a:lnTo>
                <a:lnTo>
                  <a:pt x="692" y="21"/>
                </a:lnTo>
                <a:lnTo>
                  <a:pt x="692" y="0"/>
                </a:lnTo>
                <a:lnTo>
                  <a:pt x="699" y="7"/>
                </a:lnTo>
                <a:lnTo>
                  <a:pt x="699" y="0"/>
                </a:lnTo>
                <a:lnTo>
                  <a:pt x="706" y="0"/>
                </a:lnTo>
                <a:lnTo>
                  <a:pt x="706" y="7"/>
                </a:lnTo>
                <a:lnTo>
                  <a:pt x="713" y="7"/>
                </a:lnTo>
                <a:lnTo>
                  <a:pt x="713" y="14"/>
                </a:lnTo>
                <a:lnTo>
                  <a:pt x="713" y="21"/>
                </a:lnTo>
                <a:lnTo>
                  <a:pt x="706" y="21"/>
                </a:lnTo>
                <a:lnTo>
                  <a:pt x="699" y="28"/>
                </a:lnTo>
                <a:lnTo>
                  <a:pt x="706" y="28"/>
                </a:lnTo>
                <a:lnTo>
                  <a:pt x="699" y="35"/>
                </a:lnTo>
                <a:lnTo>
                  <a:pt x="706" y="35"/>
                </a:lnTo>
                <a:lnTo>
                  <a:pt x="713" y="28"/>
                </a:lnTo>
                <a:lnTo>
                  <a:pt x="713" y="35"/>
                </a:lnTo>
                <a:lnTo>
                  <a:pt x="706" y="49"/>
                </a:lnTo>
                <a:lnTo>
                  <a:pt x="706" y="49"/>
                </a:lnTo>
                <a:lnTo>
                  <a:pt x="713" y="49"/>
                </a:lnTo>
                <a:lnTo>
                  <a:pt x="713" y="49"/>
                </a:lnTo>
                <a:lnTo>
                  <a:pt x="720" y="42"/>
                </a:lnTo>
                <a:lnTo>
                  <a:pt x="720" y="21"/>
                </a:lnTo>
                <a:lnTo>
                  <a:pt x="720" y="14"/>
                </a:lnTo>
                <a:lnTo>
                  <a:pt x="734" y="14"/>
                </a:lnTo>
                <a:lnTo>
                  <a:pt x="734" y="14"/>
                </a:lnTo>
                <a:lnTo>
                  <a:pt x="741" y="28"/>
                </a:lnTo>
                <a:lnTo>
                  <a:pt x="749" y="21"/>
                </a:lnTo>
                <a:lnTo>
                  <a:pt x="749" y="28"/>
                </a:lnTo>
                <a:lnTo>
                  <a:pt x="756" y="21"/>
                </a:lnTo>
                <a:lnTo>
                  <a:pt x="756" y="21"/>
                </a:lnTo>
                <a:lnTo>
                  <a:pt x="770" y="21"/>
                </a:lnTo>
                <a:lnTo>
                  <a:pt x="763" y="28"/>
                </a:lnTo>
                <a:lnTo>
                  <a:pt x="770" y="28"/>
                </a:lnTo>
                <a:lnTo>
                  <a:pt x="777" y="28"/>
                </a:lnTo>
                <a:lnTo>
                  <a:pt x="777" y="35"/>
                </a:lnTo>
                <a:lnTo>
                  <a:pt x="784" y="35"/>
                </a:lnTo>
                <a:lnTo>
                  <a:pt x="791" y="42"/>
                </a:lnTo>
                <a:lnTo>
                  <a:pt x="777" y="49"/>
                </a:lnTo>
                <a:lnTo>
                  <a:pt x="770" y="63"/>
                </a:lnTo>
                <a:lnTo>
                  <a:pt x="770" y="70"/>
                </a:lnTo>
                <a:lnTo>
                  <a:pt x="727" y="70"/>
                </a:lnTo>
                <a:lnTo>
                  <a:pt x="727" y="70"/>
                </a:lnTo>
                <a:lnTo>
                  <a:pt x="734" y="70"/>
                </a:lnTo>
                <a:lnTo>
                  <a:pt x="741" y="78"/>
                </a:lnTo>
                <a:lnTo>
                  <a:pt x="756" y="85"/>
                </a:lnTo>
                <a:lnTo>
                  <a:pt x="756" y="85"/>
                </a:lnTo>
                <a:lnTo>
                  <a:pt x="763" y="85"/>
                </a:lnTo>
                <a:lnTo>
                  <a:pt x="770" y="85"/>
                </a:lnTo>
                <a:lnTo>
                  <a:pt x="770" y="92"/>
                </a:lnTo>
                <a:lnTo>
                  <a:pt x="763" y="99"/>
                </a:lnTo>
                <a:lnTo>
                  <a:pt x="763" y="106"/>
                </a:lnTo>
                <a:lnTo>
                  <a:pt x="763" y="99"/>
                </a:lnTo>
                <a:lnTo>
                  <a:pt x="770" y="99"/>
                </a:lnTo>
                <a:lnTo>
                  <a:pt x="777" y="92"/>
                </a:lnTo>
                <a:lnTo>
                  <a:pt x="777" y="99"/>
                </a:lnTo>
                <a:lnTo>
                  <a:pt x="784" y="99"/>
                </a:lnTo>
                <a:lnTo>
                  <a:pt x="784" y="85"/>
                </a:lnTo>
                <a:lnTo>
                  <a:pt x="791" y="85"/>
                </a:lnTo>
                <a:lnTo>
                  <a:pt x="798" y="85"/>
                </a:lnTo>
                <a:lnTo>
                  <a:pt x="791" y="106"/>
                </a:lnTo>
                <a:lnTo>
                  <a:pt x="784" y="106"/>
                </a:lnTo>
                <a:lnTo>
                  <a:pt x="777" y="106"/>
                </a:lnTo>
                <a:lnTo>
                  <a:pt x="777" y="127"/>
                </a:lnTo>
                <a:lnTo>
                  <a:pt x="763" y="134"/>
                </a:lnTo>
                <a:lnTo>
                  <a:pt x="756" y="155"/>
                </a:lnTo>
                <a:lnTo>
                  <a:pt x="749" y="141"/>
                </a:lnTo>
                <a:lnTo>
                  <a:pt x="756" y="127"/>
                </a:lnTo>
                <a:lnTo>
                  <a:pt x="749" y="106"/>
                </a:lnTo>
                <a:lnTo>
                  <a:pt x="741" y="99"/>
                </a:lnTo>
                <a:lnTo>
                  <a:pt x="727" y="92"/>
                </a:lnTo>
                <a:lnTo>
                  <a:pt x="720" y="85"/>
                </a:lnTo>
                <a:lnTo>
                  <a:pt x="706" y="85"/>
                </a:lnTo>
                <a:lnTo>
                  <a:pt x="699" y="92"/>
                </a:lnTo>
                <a:lnTo>
                  <a:pt x="692" y="99"/>
                </a:lnTo>
                <a:lnTo>
                  <a:pt x="678" y="99"/>
                </a:lnTo>
                <a:lnTo>
                  <a:pt x="671" y="106"/>
                </a:lnTo>
                <a:lnTo>
                  <a:pt x="664" y="120"/>
                </a:lnTo>
                <a:lnTo>
                  <a:pt x="664" y="148"/>
                </a:lnTo>
                <a:lnTo>
                  <a:pt x="664" y="176"/>
                </a:lnTo>
                <a:lnTo>
                  <a:pt x="657" y="190"/>
                </a:lnTo>
                <a:lnTo>
                  <a:pt x="650" y="205"/>
                </a:lnTo>
                <a:lnTo>
                  <a:pt x="629" y="205"/>
                </a:lnTo>
                <a:lnTo>
                  <a:pt x="621" y="198"/>
                </a:lnTo>
                <a:lnTo>
                  <a:pt x="607" y="212"/>
                </a:lnTo>
                <a:lnTo>
                  <a:pt x="600" y="212"/>
                </a:lnTo>
                <a:lnTo>
                  <a:pt x="586" y="212"/>
                </a:lnTo>
                <a:lnTo>
                  <a:pt x="579" y="205"/>
                </a:lnTo>
                <a:lnTo>
                  <a:pt x="565" y="190"/>
                </a:lnTo>
                <a:lnTo>
                  <a:pt x="558" y="176"/>
                </a:lnTo>
                <a:lnTo>
                  <a:pt x="544" y="169"/>
                </a:lnTo>
                <a:lnTo>
                  <a:pt x="537" y="183"/>
                </a:lnTo>
                <a:lnTo>
                  <a:pt x="523" y="190"/>
                </a:lnTo>
                <a:lnTo>
                  <a:pt x="516" y="190"/>
                </a:lnTo>
                <a:lnTo>
                  <a:pt x="516" y="212"/>
                </a:lnTo>
                <a:lnTo>
                  <a:pt x="516" y="240"/>
                </a:lnTo>
                <a:lnTo>
                  <a:pt x="502" y="240"/>
                </a:lnTo>
                <a:lnTo>
                  <a:pt x="487" y="240"/>
                </a:lnTo>
                <a:lnTo>
                  <a:pt x="480" y="240"/>
                </a:lnTo>
                <a:lnTo>
                  <a:pt x="466" y="240"/>
                </a:lnTo>
                <a:lnTo>
                  <a:pt x="459" y="247"/>
                </a:lnTo>
                <a:lnTo>
                  <a:pt x="459" y="275"/>
                </a:lnTo>
                <a:lnTo>
                  <a:pt x="445" y="275"/>
                </a:lnTo>
                <a:lnTo>
                  <a:pt x="431" y="275"/>
                </a:lnTo>
                <a:lnTo>
                  <a:pt x="424" y="289"/>
                </a:lnTo>
                <a:lnTo>
                  <a:pt x="417" y="303"/>
                </a:lnTo>
                <a:lnTo>
                  <a:pt x="403" y="325"/>
                </a:lnTo>
                <a:lnTo>
                  <a:pt x="410" y="346"/>
                </a:lnTo>
                <a:lnTo>
                  <a:pt x="403" y="374"/>
                </a:lnTo>
                <a:lnTo>
                  <a:pt x="389" y="395"/>
                </a:lnTo>
                <a:lnTo>
                  <a:pt x="382" y="409"/>
                </a:lnTo>
                <a:lnTo>
                  <a:pt x="374" y="430"/>
                </a:lnTo>
                <a:lnTo>
                  <a:pt x="360" y="437"/>
                </a:lnTo>
                <a:lnTo>
                  <a:pt x="353" y="508"/>
                </a:lnTo>
                <a:lnTo>
                  <a:pt x="339" y="536"/>
                </a:lnTo>
                <a:lnTo>
                  <a:pt x="332" y="557"/>
                </a:lnTo>
                <a:lnTo>
                  <a:pt x="339" y="572"/>
                </a:lnTo>
                <a:lnTo>
                  <a:pt x="339" y="600"/>
                </a:lnTo>
                <a:lnTo>
                  <a:pt x="325" y="607"/>
                </a:lnTo>
                <a:lnTo>
                  <a:pt x="318" y="600"/>
                </a:lnTo>
                <a:lnTo>
                  <a:pt x="304" y="607"/>
                </a:lnTo>
                <a:lnTo>
                  <a:pt x="290" y="614"/>
                </a:lnTo>
                <a:lnTo>
                  <a:pt x="276" y="635"/>
                </a:lnTo>
                <a:lnTo>
                  <a:pt x="269" y="656"/>
                </a:lnTo>
                <a:lnTo>
                  <a:pt x="276" y="677"/>
                </a:lnTo>
                <a:lnTo>
                  <a:pt x="269" y="706"/>
                </a:lnTo>
                <a:lnTo>
                  <a:pt x="269" y="727"/>
                </a:lnTo>
                <a:lnTo>
                  <a:pt x="269" y="755"/>
                </a:lnTo>
                <a:lnTo>
                  <a:pt x="269" y="783"/>
                </a:lnTo>
                <a:lnTo>
                  <a:pt x="290" y="812"/>
                </a:lnTo>
                <a:lnTo>
                  <a:pt x="283" y="840"/>
                </a:lnTo>
                <a:lnTo>
                  <a:pt x="269" y="847"/>
                </a:lnTo>
                <a:lnTo>
                  <a:pt x="276" y="882"/>
                </a:lnTo>
                <a:lnTo>
                  <a:pt x="269" y="910"/>
                </a:lnTo>
                <a:lnTo>
                  <a:pt x="269" y="932"/>
                </a:lnTo>
                <a:lnTo>
                  <a:pt x="255" y="939"/>
                </a:lnTo>
                <a:lnTo>
                  <a:pt x="240" y="960"/>
                </a:lnTo>
                <a:lnTo>
                  <a:pt x="240" y="988"/>
                </a:lnTo>
                <a:lnTo>
                  <a:pt x="233" y="1016"/>
                </a:lnTo>
                <a:lnTo>
                  <a:pt x="226" y="1023"/>
                </a:lnTo>
                <a:lnTo>
                  <a:pt x="226" y="1002"/>
                </a:lnTo>
                <a:lnTo>
                  <a:pt x="219" y="1002"/>
                </a:lnTo>
                <a:lnTo>
                  <a:pt x="205" y="995"/>
                </a:lnTo>
                <a:lnTo>
                  <a:pt x="205" y="960"/>
                </a:lnTo>
                <a:lnTo>
                  <a:pt x="205" y="953"/>
                </a:lnTo>
                <a:lnTo>
                  <a:pt x="205" y="946"/>
                </a:lnTo>
                <a:lnTo>
                  <a:pt x="205" y="939"/>
                </a:lnTo>
                <a:lnTo>
                  <a:pt x="205" y="939"/>
                </a:lnTo>
                <a:lnTo>
                  <a:pt x="198" y="939"/>
                </a:lnTo>
                <a:lnTo>
                  <a:pt x="198" y="953"/>
                </a:lnTo>
                <a:lnTo>
                  <a:pt x="198" y="960"/>
                </a:lnTo>
                <a:lnTo>
                  <a:pt x="198" y="967"/>
                </a:lnTo>
                <a:lnTo>
                  <a:pt x="198" y="967"/>
                </a:lnTo>
                <a:lnTo>
                  <a:pt x="198" y="960"/>
                </a:lnTo>
                <a:lnTo>
                  <a:pt x="191" y="953"/>
                </a:lnTo>
                <a:lnTo>
                  <a:pt x="191" y="953"/>
                </a:lnTo>
                <a:lnTo>
                  <a:pt x="191" y="960"/>
                </a:lnTo>
                <a:lnTo>
                  <a:pt x="191" y="967"/>
                </a:lnTo>
                <a:lnTo>
                  <a:pt x="191" y="981"/>
                </a:lnTo>
                <a:lnTo>
                  <a:pt x="191" y="995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7277040" y="2503440"/>
            <a:ext cx="1116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0" y="14"/>
                </a:move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0" y="0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7174080" y="2884320"/>
            <a:ext cx="12600" cy="2232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14"/>
                </a:move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close/>
              </a:path>
            </a:pathLst>
          </a:custGeom>
          <a:solidFill>
            <a:srgbClr val="50a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7186680" y="2649600"/>
            <a:ext cx="144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8" y="7"/>
                </a:moveTo>
                <a:lnTo>
                  <a:pt x="8" y="0"/>
                </a:lnTo>
                <a:lnTo>
                  <a:pt x="8" y="7"/>
                </a:lnTo>
                <a:lnTo>
                  <a:pt x="8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8" y="14"/>
                </a:lnTo>
                <a:lnTo>
                  <a:pt x="8" y="7"/>
                </a:lnTo>
                <a:lnTo>
                  <a:pt x="8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7453440" y="2346480"/>
            <a:ext cx="48960" cy="33120"/>
          </a:xfrm>
          <a:custGeom>
            <a:avLst/>
            <a:gdLst/>
            <a:ahLst/>
            <a:rect l="l" t="t" r="r" b="b"/>
            <a:pathLst>
              <a:path w="28" h="21">
                <a:moveTo>
                  <a:pt x="0" y="14"/>
                </a:move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14" y="7"/>
                </a:lnTo>
                <a:lnTo>
                  <a:pt x="14" y="7"/>
                </a:lnTo>
                <a:lnTo>
                  <a:pt x="21" y="0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14" y="14"/>
                </a:lnTo>
                <a:lnTo>
                  <a:pt x="7" y="21"/>
                </a:lnTo>
                <a:lnTo>
                  <a:pt x="7" y="14"/>
                </a:lnTo>
                <a:lnTo>
                  <a:pt x="0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7829640" y="1819440"/>
            <a:ext cx="39600" cy="33120"/>
          </a:xfrm>
          <a:custGeom>
            <a:avLst/>
            <a:gdLst/>
            <a:ahLst/>
            <a:rect l="l" t="t" r="r" b="b"/>
            <a:pathLst>
              <a:path w="22" h="21">
                <a:moveTo>
                  <a:pt x="7" y="7"/>
                </a:move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14" y="7"/>
                </a:lnTo>
                <a:lnTo>
                  <a:pt x="14" y="7"/>
                </a:lnTo>
                <a:lnTo>
                  <a:pt x="22" y="0"/>
                </a:lnTo>
                <a:lnTo>
                  <a:pt x="22" y="7"/>
                </a:lnTo>
                <a:lnTo>
                  <a:pt x="22" y="7"/>
                </a:lnTo>
                <a:lnTo>
                  <a:pt x="14" y="14"/>
                </a:lnTo>
                <a:lnTo>
                  <a:pt x="14" y="14"/>
                </a:lnTo>
                <a:lnTo>
                  <a:pt x="7" y="21"/>
                </a:lnTo>
                <a:lnTo>
                  <a:pt x="7" y="21"/>
                </a:lnTo>
                <a:lnTo>
                  <a:pt x="0" y="21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>
            <a:off x="8321760" y="1371600"/>
            <a:ext cx="2700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0"/>
                </a:move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8245440" y="1427040"/>
            <a:ext cx="25560" cy="33480"/>
          </a:xfrm>
          <a:custGeom>
            <a:avLst/>
            <a:gdLst/>
            <a:ahLst/>
            <a:rect l="l" t="t" r="r" b="b"/>
            <a:pathLst>
              <a:path w="14" h="21">
                <a:moveTo>
                  <a:pt x="7" y="21"/>
                </a:moveTo>
                <a:lnTo>
                  <a:pt x="7" y="21"/>
                </a:lnTo>
                <a:lnTo>
                  <a:pt x="7" y="14"/>
                </a:lnTo>
                <a:lnTo>
                  <a:pt x="0" y="7"/>
                </a:lnTo>
                <a:lnTo>
                  <a:pt x="0" y="0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21"/>
                </a:lnTo>
                <a:lnTo>
                  <a:pt x="7" y="21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8221680" y="1460520"/>
            <a:ext cx="2376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14" y="15"/>
                </a:moveTo>
                <a:lnTo>
                  <a:pt x="7" y="15"/>
                </a:lnTo>
                <a:lnTo>
                  <a:pt x="7" y="22"/>
                </a:lnTo>
                <a:lnTo>
                  <a:pt x="7" y="22"/>
                </a:lnTo>
                <a:lnTo>
                  <a:pt x="0" y="22"/>
                </a:lnTo>
                <a:lnTo>
                  <a:pt x="0" y="15"/>
                </a:lnTo>
                <a:lnTo>
                  <a:pt x="0" y="15"/>
                </a:lnTo>
                <a:lnTo>
                  <a:pt x="0" y="15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0" y="7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15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8170920" y="1438200"/>
            <a:ext cx="50760" cy="33480"/>
          </a:xfrm>
          <a:custGeom>
            <a:avLst/>
            <a:gdLst/>
            <a:ahLst/>
            <a:rect l="l" t="t" r="r" b="b"/>
            <a:pathLst>
              <a:path w="28" h="21">
                <a:moveTo>
                  <a:pt x="7" y="7"/>
                </a:move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1" y="0"/>
                </a:lnTo>
                <a:lnTo>
                  <a:pt x="28" y="0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28" y="14"/>
                </a:lnTo>
                <a:lnTo>
                  <a:pt x="28" y="14"/>
                </a:lnTo>
                <a:lnTo>
                  <a:pt x="28" y="14"/>
                </a:lnTo>
                <a:lnTo>
                  <a:pt x="21" y="14"/>
                </a:lnTo>
                <a:lnTo>
                  <a:pt x="21" y="21"/>
                </a:lnTo>
                <a:lnTo>
                  <a:pt x="14" y="21"/>
                </a:lnTo>
                <a:lnTo>
                  <a:pt x="14" y="14"/>
                </a:lnTo>
                <a:lnTo>
                  <a:pt x="14" y="21"/>
                </a:lnTo>
                <a:lnTo>
                  <a:pt x="7" y="14"/>
                </a:lnTo>
                <a:lnTo>
                  <a:pt x="7" y="21"/>
                </a:lnTo>
                <a:lnTo>
                  <a:pt x="7" y="14"/>
                </a:lnTo>
                <a:lnTo>
                  <a:pt x="0" y="14"/>
                </a:lnTo>
                <a:lnTo>
                  <a:pt x="0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8194680" y="1484280"/>
            <a:ext cx="27000" cy="22320"/>
          </a:xfrm>
          <a:custGeom>
            <a:avLst/>
            <a:gdLst/>
            <a:ahLst/>
            <a:rect l="l" t="t" r="r" b="b"/>
            <a:pathLst>
              <a:path w="14" h="14">
                <a:moveTo>
                  <a:pt x="7" y="14"/>
                </a:move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14"/>
                </a:lnTo>
                <a:lnTo>
                  <a:pt x="7" y="14"/>
                </a:lnTo>
                <a:lnTo>
                  <a:pt x="7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8107200" y="1517760"/>
            <a:ext cx="12960" cy="21960"/>
          </a:xfrm>
          <a:custGeom>
            <a:avLst/>
            <a:gdLst/>
            <a:ahLst/>
            <a:rect l="l" t="t" r="r" b="b"/>
            <a:pathLst>
              <a:path w="7" h="14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7" y="14"/>
                </a:lnTo>
                <a:lnTo>
                  <a:pt x="7" y="14"/>
                </a:lnTo>
                <a:lnTo>
                  <a:pt x="7" y="14"/>
                </a:lnTo>
                <a:lnTo>
                  <a:pt x="7" y="7"/>
                </a:lnTo>
                <a:lnTo>
                  <a:pt x="0" y="7"/>
                </a:lnTo>
                <a:lnTo>
                  <a:pt x="0" y="7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8056440" y="1517760"/>
            <a:ext cx="27000" cy="21960"/>
          </a:xfrm>
          <a:custGeom>
            <a:avLst/>
            <a:gdLst/>
            <a:ahLst/>
            <a:rect l="l" t="t" r="r" b="b"/>
            <a:pathLst>
              <a:path w="15" h="14">
                <a:moveTo>
                  <a:pt x="15" y="0"/>
                </a:moveTo>
                <a:lnTo>
                  <a:pt x="15" y="0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15" y="7"/>
                </a:lnTo>
                <a:lnTo>
                  <a:pt x="15" y="14"/>
                </a:lnTo>
                <a:lnTo>
                  <a:pt x="15" y="14"/>
                </a:lnTo>
                <a:lnTo>
                  <a:pt x="7" y="14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7"/>
                </a:lnTo>
                <a:lnTo>
                  <a:pt x="15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8018640" y="1539720"/>
            <a:ext cx="50760" cy="33480"/>
          </a:xfrm>
          <a:custGeom>
            <a:avLst/>
            <a:gdLst/>
            <a:ahLst/>
            <a:rect l="l" t="t" r="r" b="b"/>
            <a:pathLst>
              <a:path w="28" h="21">
                <a:moveTo>
                  <a:pt x="7" y="0"/>
                </a:moveTo>
                <a:lnTo>
                  <a:pt x="7" y="7"/>
                </a:lnTo>
                <a:lnTo>
                  <a:pt x="7" y="7"/>
                </a:ln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14" y="7"/>
                </a:lnTo>
                <a:lnTo>
                  <a:pt x="21" y="0"/>
                </a:lnTo>
                <a:lnTo>
                  <a:pt x="21" y="7"/>
                </a:lnTo>
                <a:lnTo>
                  <a:pt x="28" y="7"/>
                </a:lnTo>
                <a:lnTo>
                  <a:pt x="28" y="7"/>
                </a:lnTo>
                <a:lnTo>
                  <a:pt x="21" y="14"/>
                </a:lnTo>
                <a:lnTo>
                  <a:pt x="21" y="14"/>
                </a:lnTo>
                <a:lnTo>
                  <a:pt x="21" y="21"/>
                </a:lnTo>
                <a:lnTo>
                  <a:pt x="14" y="21"/>
                </a:lnTo>
                <a:lnTo>
                  <a:pt x="14" y="14"/>
                </a:ln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7994520" y="1562040"/>
            <a:ext cx="4932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7" y="14"/>
                </a:move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14"/>
                </a:lnTo>
                <a:lnTo>
                  <a:pt x="14" y="14"/>
                </a:lnTo>
                <a:lnTo>
                  <a:pt x="21" y="7"/>
                </a:lnTo>
                <a:lnTo>
                  <a:pt x="21" y="0"/>
                </a:lnTo>
                <a:lnTo>
                  <a:pt x="21" y="7"/>
                </a:lnTo>
                <a:lnTo>
                  <a:pt x="28" y="7"/>
                </a:lnTo>
                <a:lnTo>
                  <a:pt x="21" y="21"/>
                </a:lnTo>
                <a:lnTo>
                  <a:pt x="21" y="21"/>
                </a:lnTo>
                <a:lnTo>
                  <a:pt x="21" y="28"/>
                </a:lnTo>
                <a:lnTo>
                  <a:pt x="7" y="28"/>
                </a:lnTo>
                <a:lnTo>
                  <a:pt x="7" y="28"/>
                </a:lnTo>
                <a:lnTo>
                  <a:pt x="0" y="28"/>
                </a:lnTo>
                <a:lnTo>
                  <a:pt x="0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7931160" y="1606680"/>
            <a:ext cx="63360" cy="68040"/>
          </a:xfrm>
          <a:custGeom>
            <a:avLst/>
            <a:gdLst/>
            <a:ahLst/>
            <a:rect l="l" t="t" r="r" b="b"/>
            <a:pathLst>
              <a:path w="35" h="43">
                <a:moveTo>
                  <a:pt x="7" y="28"/>
                </a:move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14"/>
                </a:lnTo>
                <a:lnTo>
                  <a:pt x="14" y="14"/>
                </a:lnTo>
                <a:lnTo>
                  <a:pt x="14" y="7"/>
                </a:lnTo>
                <a:lnTo>
                  <a:pt x="14" y="7"/>
                </a:lnTo>
                <a:lnTo>
                  <a:pt x="21" y="7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1" y="7"/>
                </a:lnTo>
                <a:lnTo>
                  <a:pt x="21" y="0"/>
                </a:lnTo>
                <a:lnTo>
                  <a:pt x="28" y="0"/>
                </a:lnTo>
                <a:lnTo>
                  <a:pt x="28" y="0"/>
                </a:lnTo>
                <a:lnTo>
                  <a:pt x="28" y="7"/>
                </a:lnTo>
                <a:lnTo>
                  <a:pt x="35" y="7"/>
                </a:lnTo>
                <a:lnTo>
                  <a:pt x="35" y="14"/>
                </a:lnTo>
                <a:lnTo>
                  <a:pt x="35" y="21"/>
                </a:lnTo>
                <a:lnTo>
                  <a:pt x="35" y="28"/>
                </a:lnTo>
                <a:lnTo>
                  <a:pt x="35" y="28"/>
                </a:lnTo>
                <a:lnTo>
                  <a:pt x="28" y="35"/>
                </a:lnTo>
                <a:lnTo>
                  <a:pt x="21" y="35"/>
                </a:lnTo>
                <a:lnTo>
                  <a:pt x="21" y="28"/>
                </a:lnTo>
                <a:lnTo>
                  <a:pt x="21" y="28"/>
                </a:lnTo>
                <a:lnTo>
                  <a:pt x="21" y="43"/>
                </a:lnTo>
                <a:lnTo>
                  <a:pt x="14" y="43"/>
                </a:lnTo>
                <a:lnTo>
                  <a:pt x="7" y="43"/>
                </a:lnTo>
                <a:lnTo>
                  <a:pt x="7" y="43"/>
                </a:lnTo>
                <a:lnTo>
                  <a:pt x="0" y="43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28"/>
                </a:lnTo>
                <a:lnTo>
                  <a:pt x="7" y="28"/>
                </a:lnTo>
                <a:lnTo>
                  <a:pt x="7" y="28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2320" bIns="22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7881840" y="1639800"/>
            <a:ext cx="23760" cy="46080"/>
          </a:xfrm>
          <a:custGeom>
            <a:avLst/>
            <a:gdLst/>
            <a:ahLst/>
            <a:rect l="l" t="t" r="r" b="b"/>
            <a:pathLst>
              <a:path w="14" h="29">
                <a:moveTo>
                  <a:pt x="7" y="7"/>
                </a:move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7" y="0"/>
                </a:lnTo>
                <a:lnTo>
                  <a:pt x="14" y="0"/>
                </a:lnTo>
                <a:lnTo>
                  <a:pt x="14" y="7"/>
                </a:lnTo>
                <a:lnTo>
                  <a:pt x="14" y="14"/>
                </a:lnTo>
                <a:lnTo>
                  <a:pt x="14" y="22"/>
                </a:lnTo>
                <a:lnTo>
                  <a:pt x="7" y="22"/>
                </a:lnTo>
                <a:lnTo>
                  <a:pt x="7" y="22"/>
                </a:lnTo>
                <a:lnTo>
                  <a:pt x="7" y="29"/>
                </a:lnTo>
                <a:lnTo>
                  <a:pt x="0" y="29"/>
                </a:lnTo>
                <a:lnTo>
                  <a:pt x="0" y="29"/>
                </a:lnTo>
                <a:lnTo>
                  <a:pt x="0" y="22"/>
                </a:lnTo>
                <a:lnTo>
                  <a:pt x="0" y="14"/>
                </a:lnTo>
                <a:lnTo>
                  <a:pt x="0" y="14"/>
                </a:lnTo>
                <a:lnTo>
                  <a:pt x="7" y="14"/>
                </a:lnTo>
                <a:lnTo>
                  <a:pt x="7" y="7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7816680" y="1685880"/>
            <a:ext cx="52560" cy="44640"/>
          </a:xfrm>
          <a:custGeom>
            <a:avLst/>
            <a:gdLst/>
            <a:ahLst/>
            <a:rect l="l" t="t" r="r" b="b"/>
            <a:pathLst>
              <a:path w="29" h="28">
                <a:moveTo>
                  <a:pt x="0" y="21"/>
                </a:moveTo>
                <a:lnTo>
                  <a:pt x="7" y="21"/>
                </a:lnTo>
                <a:lnTo>
                  <a:pt x="0" y="21"/>
                </a:lnTo>
                <a:lnTo>
                  <a:pt x="7" y="14"/>
                </a:lnTo>
                <a:lnTo>
                  <a:pt x="7" y="21"/>
                </a:lnTo>
                <a:lnTo>
                  <a:pt x="7" y="14"/>
                </a:lnTo>
                <a:lnTo>
                  <a:pt x="7" y="14"/>
                </a:lnTo>
                <a:lnTo>
                  <a:pt x="14" y="14"/>
                </a:lnTo>
                <a:lnTo>
                  <a:pt x="14" y="7"/>
                </a:lnTo>
                <a:lnTo>
                  <a:pt x="14" y="14"/>
                </a:lnTo>
                <a:lnTo>
                  <a:pt x="21" y="14"/>
                </a:lnTo>
                <a:lnTo>
                  <a:pt x="21" y="7"/>
                </a:lnTo>
                <a:lnTo>
                  <a:pt x="21" y="0"/>
                </a:lnTo>
                <a:lnTo>
                  <a:pt x="21" y="0"/>
                </a:lnTo>
                <a:lnTo>
                  <a:pt x="29" y="14"/>
                </a:lnTo>
                <a:lnTo>
                  <a:pt x="29" y="14"/>
                </a:lnTo>
                <a:lnTo>
                  <a:pt x="29" y="21"/>
                </a:lnTo>
                <a:lnTo>
                  <a:pt x="29" y="28"/>
                </a:lnTo>
                <a:lnTo>
                  <a:pt x="21" y="28"/>
                </a:lnTo>
                <a:lnTo>
                  <a:pt x="21" y="28"/>
                </a:lnTo>
                <a:lnTo>
                  <a:pt x="14" y="28"/>
                </a:lnTo>
                <a:lnTo>
                  <a:pt x="14" y="28"/>
                </a:lnTo>
                <a:lnTo>
                  <a:pt x="14" y="21"/>
                </a:lnTo>
                <a:lnTo>
                  <a:pt x="21" y="21"/>
                </a:lnTo>
                <a:lnTo>
                  <a:pt x="14" y="21"/>
                </a:lnTo>
                <a:lnTo>
                  <a:pt x="14" y="21"/>
                </a:lnTo>
                <a:lnTo>
                  <a:pt x="7" y="28"/>
                </a:lnTo>
                <a:lnTo>
                  <a:pt x="0" y="28"/>
                </a:lnTo>
                <a:lnTo>
                  <a:pt x="0" y="28"/>
                </a:lnTo>
                <a:lnTo>
                  <a:pt x="0" y="21"/>
                </a:lnTo>
                <a:lnTo>
                  <a:pt x="0" y="21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7816680" y="1685880"/>
            <a:ext cx="114480" cy="100080"/>
          </a:xfrm>
          <a:custGeom>
            <a:avLst/>
            <a:gdLst/>
            <a:ahLst/>
            <a:rect l="l" t="t" r="r" b="b"/>
            <a:pathLst>
              <a:path w="64" h="63">
                <a:moveTo>
                  <a:pt x="36" y="0"/>
                </a:moveTo>
                <a:lnTo>
                  <a:pt x="36" y="0"/>
                </a:lnTo>
                <a:lnTo>
                  <a:pt x="36" y="0"/>
                </a:lnTo>
                <a:lnTo>
                  <a:pt x="43" y="0"/>
                </a:lnTo>
                <a:lnTo>
                  <a:pt x="43" y="7"/>
                </a:lnTo>
                <a:lnTo>
                  <a:pt x="43" y="7"/>
                </a:lnTo>
                <a:lnTo>
                  <a:pt x="43" y="14"/>
                </a:lnTo>
                <a:lnTo>
                  <a:pt x="43" y="14"/>
                </a:lnTo>
                <a:lnTo>
                  <a:pt x="43" y="21"/>
                </a:lnTo>
                <a:lnTo>
                  <a:pt x="43" y="28"/>
                </a:lnTo>
                <a:lnTo>
                  <a:pt x="43" y="28"/>
                </a:lnTo>
                <a:lnTo>
                  <a:pt x="43" y="28"/>
                </a:lnTo>
                <a:lnTo>
                  <a:pt x="43" y="28"/>
                </a:lnTo>
                <a:lnTo>
                  <a:pt x="43" y="21"/>
                </a:lnTo>
                <a:lnTo>
                  <a:pt x="50" y="14"/>
                </a:lnTo>
                <a:lnTo>
                  <a:pt x="50" y="14"/>
                </a:lnTo>
                <a:lnTo>
                  <a:pt x="50" y="7"/>
                </a:lnTo>
                <a:lnTo>
                  <a:pt x="57" y="7"/>
                </a:lnTo>
                <a:lnTo>
                  <a:pt x="64" y="14"/>
                </a:lnTo>
                <a:lnTo>
                  <a:pt x="64" y="21"/>
                </a:lnTo>
                <a:lnTo>
                  <a:pt x="57" y="28"/>
                </a:lnTo>
                <a:lnTo>
                  <a:pt x="57" y="28"/>
                </a:lnTo>
                <a:lnTo>
                  <a:pt x="50" y="35"/>
                </a:lnTo>
                <a:lnTo>
                  <a:pt x="50" y="35"/>
                </a:lnTo>
                <a:lnTo>
                  <a:pt x="43" y="42"/>
                </a:lnTo>
                <a:lnTo>
                  <a:pt x="43" y="35"/>
                </a:lnTo>
                <a:lnTo>
                  <a:pt x="43" y="42"/>
                </a:lnTo>
                <a:lnTo>
                  <a:pt x="43" y="42"/>
                </a:lnTo>
                <a:lnTo>
                  <a:pt x="36" y="49"/>
                </a:lnTo>
                <a:lnTo>
                  <a:pt x="36" y="49"/>
                </a:lnTo>
                <a:lnTo>
                  <a:pt x="36" y="56"/>
                </a:lnTo>
                <a:lnTo>
                  <a:pt x="36" y="49"/>
                </a:lnTo>
                <a:lnTo>
                  <a:pt x="29" y="42"/>
                </a:lnTo>
                <a:lnTo>
                  <a:pt x="36" y="42"/>
                </a:lnTo>
                <a:lnTo>
                  <a:pt x="29" y="49"/>
                </a:lnTo>
                <a:lnTo>
                  <a:pt x="21" y="56"/>
                </a:lnTo>
                <a:lnTo>
                  <a:pt x="14" y="56"/>
                </a:lnTo>
                <a:lnTo>
                  <a:pt x="14" y="63"/>
                </a:lnTo>
                <a:lnTo>
                  <a:pt x="14" y="56"/>
                </a:lnTo>
                <a:lnTo>
                  <a:pt x="14" y="56"/>
                </a:lnTo>
                <a:lnTo>
                  <a:pt x="7" y="56"/>
                </a:lnTo>
                <a:lnTo>
                  <a:pt x="7" y="63"/>
                </a:lnTo>
                <a:lnTo>
                  <a:pt x="0" y="63"/>
                </a:lnTo>
                <a:lnTo>
                  <a:pt x="0" y="63"/>
                </a:lnTo>
                <a:lnTo>
                  <a:pt x="0" y="63"/>
                </a:lnTo>
                <a:lnTo>
                  <a:pt x="0" y="56"/>
                </a:lnTo>
                <a:lnTo>
                  <a:pt x="0" y="56"/>
                </a:lnTo>
                <a:lnTo>
                  <a:pt x="0" y="49"/>
                </a:lnTo>
                <a:lnTo>
                  <a:pt x="0" y="49"/>
                </a:lnTo>
                <a:lnTo>
                  <a:pt x="7" y="49"/>
                </a:lnTo>
                <a:lnTo>
                  <a:pt x="7" y="49"/>
                </a:lnTo>
                <a:lnTo>
                  <a:pt x="14" y="49"/>
                </a:lnTo>
                <a:lnTo>
                  <a:pt x="14" y="42"/>
                </a:lnTo>
                <a:lnTo>
                  <a:pt x="21" y="42"/>
                </a:lnTo>
                <a:lnTo>
                  <a:pt x="21" y="42"/>
                </a:lnTo>
                <a:lnTo>
                  <a:pt x="21" y="35"/>
                </a:lnTo>
                <a:lnTo>
                  <a:pt x="29" y="28"/>
                </a:lnTo>
                <a:lnTo>
                  <a:pt x="29" y="21"/>
                </a:lnTo>
                <a:lnTo>
                  <a:pt x="36" y="21"/>
                </a:lnTo>
                <a:lnTo>
                  <a:pt x="36" y="14"/>
                </a:lnTo>
                <a:lnTo>
                  <a:pt x="36" y="14"/>
                </a:lnTo>
                <a:lnTo>
                  <a:pt x="36" y="7"/>
                </a:lnTo>
                <a:lnTo>
                  <a:pt x="36" y="7"/>
                </a:lnTo>
                <a:lnTo>
                  <a:pt x="36" y="0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7201080" y="2805120"/>
            <a:ext cx="12600" cy="34920"/>
          </a:xfrm>
          <a:custGeom>
            <a:avLst/>
            <a:gdLst/>
            <a:ahLst/>
            <a:rect l="l" t="t" r="r" b="b"/>
            <a:pathLst>
              <a:path w="7" h="22">
                <a:moveTo>
                  <a:pt x="7" y="22"/>
                </a:moveTo>
                <a:lnTo>
                  <a:pt x="7" y="14"/>
                </a:lnTo>
                <a:lnTo>
                  <a:pt x="7" y="7"/>
                </a:lnTo>
                <a:lnTo>
                  <a:pt x="7" y="7"/>
                </a:lnTo>
                <a:lnTo>
                  <a:pt x="7" y="0"/>
                </a:lnTo>
                <a:lnTo>
                  <a:pt x="0" y="0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7" y="22"/>
                </a:lnTo>
                <a:close/>
              </a:path>
            </a:pathLst>
          </a:custGeom>
          <a:solidFill>
            <a:srgbClr val="bbdd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5008680" y="1316160"/>
            <a:ext cx="5038560" cy="47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5008680" y="1316160"/>
            <a:ext cx="5038560" cy="4738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7704000" y="433692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6605640" y="428616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5970600" y="304020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4.81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7483320" y="487980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4.81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7108920" y="338292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2" name=""/>
          <p:cNvSpPr/>
          <p:nvPr/>
        </p:nvSpPr>
        <p:spPr>
          <a:xfrm>
            <a:off x="5908680" y="509904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3.85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"/>
          <p:cNvSpPr/>
          <p:nvPr/>
        </p:nvSpPr>
        <p:spPr>
          <a:xfrm>
            <a:off x="5844240" y="4957920"/>
            <a:ext cx="29052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Spain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>
            <a:off x="6512400" y="4162320"/>
            <a:ext cx="3398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France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5859360" y="2908440"/>
            <a:ext cx="33948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Ireland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>
            <a:off x="7456680" y="4738680"/>
            <a:ext cx="22680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Italy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9325080" y="4984920"/>
          <a:ext cx="1114200" cy="91440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9325080" y="4984920"/>
                    <a:ext cx="11142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9" name=""/>
          <p:cNvSpPr/>
          <p:nvPr/>
        </p:nvSpPr>
        <p:spPr>
          <a:xfrm>
            <a:off x="9493200" y="524988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4.81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>
            <a:off x="9409680" y="5111640"/>
            <a:ext cx="3398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Turkey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7589520" y="4222800"/>
            <a:ext cx="354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Austria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>
            <a:off x="7036200" y="3243240"/>
            <a:ext cx="24624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Neth.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>
            <a:off x="8427960" y="227952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3.85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>
            <a:off x="8332560" y="2124000"/>
            <a:ext cx="36396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Finland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5874120" y="153036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6461280" y="315288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>
            <a:off x="6431040" y="3014640"/>
            <a:ext cx="177480" cy="1069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UK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638280" y="1612800"/>
          <a:ext cx="4022640" cy="479736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638280" y="1612800"/>
                    <a:ext cx="4022640" cy="47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5753160" y="1476360"/>
            <a:ext cx="74520" cy="257040"/>
          </a:xfrm>
          <a:prstGeom prst="rect">
            <a:avLst/>
          </a:prstGeom>
          <a:solidFill>
            <a:srgbClr val="00f0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1819440" y="222120"/>
            <a:ext cx="10287000" cy="5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of European Gas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"/>
          <p:cNvSpPr/>
          <p:nvPr/>
        </p:nvSpPr>
        <p:spPr>
          <a:xfrm>
            <a:off x="2919240" y="835200"/>
            <a:ext cx="2125800" cy="434880"/>
          </a:xfrm>
          <a:custGeom>
            <a:avLst/>
            <a:gdLst>
              <a:gd name="textAreaLeft" fmla="*/ 0 w 2125800"/>
              <a:gd name="textAreaRight" fmla="*/ 2126160 w 2125800"/>
              <a:gd name="textAreaTop" fmla="*/ 0 h 434880"/>
              <a:gd name="textAreaBottom" fmla="*/ 435240 h 434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>
            <a:off x="5253120" y="835200"/>
            <a:ext cx="2124000" cy="434880"/>
          </a:xfrm>
          <a:custGeom>
            <a:avLst/>
            <a:gdLst>
              <a:gd name="textAreaLeft" fmla="*/ 0 w 2124000"/>
              <a:gd name="textAreaRight" fmla="*/ 2124360 w 2124000"/>
              <a:gd name="textAreaTop" fmla="*/ 0 h 434880"/>
              <a:gd name="textAreaBottom" fmla="*/ 435240 h 434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"/>
          <p:cNvSpPr/>
          <p:nvPr/>
        </p:nvSpPr>
        <p:spPr>
          <a:xfrm>
            <a:off x="7597800" y="835200"/>
            <a:ext cx="2125800" cy="434880"/>
          </a:xfrm>
          <a:custGeom>
            <a:avLst/>
            <a:gdLst>
              <a:gd name="textAreaLeft" fmla="*/ 0 w 2125800"/>
              <a:gd name="textAreaRight" fmla="*/ 2126160 w 2125800"/>
              <a:gd name="textAreaTop" fmla="*/ 0 h 434880"/>
              <a:gd name="textAreaBottom" fmla="*/ 435240 h 434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>
            <a:off x="565200" y="835200"/>
            <a:ext cx="2124000" cy="434880"/>
          </a:xfrm>
          <a:custGeom>
            <a:avLst/>
            <a:gdLst>
              <a:gd name="textAreaLeft" fmla="*/ 0 w 2124000"/>
              <a:gd name="textAreaRight" fmla="*/ 2124360 w 2124000"/>
              <a:gd name="textAreaTop" fmla="*/ 0 h 434880"/>
              <a:gd name="textAreaBottom" fmla="*/ 435240 h 434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004a"/>
          </a:soli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>
            <a:off x="1209960" y="830880"/>
            <a:ext cx="95796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Stable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Monopoly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>
            <a:off x="3592080" y="830880"/>
            <a:ext cx="89424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Reforms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Emerge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5748480" y="830880"/>
            <a:ext cx="118656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Competition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Heats up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8128440" y="830880"/>
            <a:ext cx="114084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>
            <a:off x="579600" y="1323000"/>
            <a:ext cx="197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or no Competition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2860560" y="1324440"/>
            <a:ext cx="1979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of New Players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Begins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5268960" y="1313280"/>
            <a:ext cx="183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Shakeout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Occurs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7605720" y="1335600"/>
            <a:ext cx="1981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Liquid, Highly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3656160" y="1825560"/>
            <a:ext cx="430200" cy="4818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56" name=""/>
          <p:cNvGrpSpPr/>
          <p:nvPr/>
        </p:nvGrpSpPr>
        <p:grpSpPr>
          <a:xfrm>
            <a:off x="528480" y="1974960"/>
            <a:ext cx="1371600" cy="210960"/>
            <a:chOff x="528480" y="1974960"/>
            <a:chExt cx="1371600" cy="210960"/>
          </a:xfrm>
        </p:grpSpPr>
        <p:sp>
          <p:nvSpPr>
            <p:cNvPr id="457" name=""/>
            <p:cNvSpPr/>
            <p:nvPr/>
          </p:nvSpPr>
          <p:spPr>
            <a:xfrm>
              <a:off x="528480" y="1974960"/>
              <a:ext cx="1371600" cy="2109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530280" y="1990800"/>
              <a:ext cx="13636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Austria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59" name=""/>
          <p:cNvGrpSpPr/>
          <p:nvPr/>
        </p:nvGrpSpPr>
        <p:grpSpPr>
          <a:xfrm>
            <a:off x="2095560" y="2790720"/>
            <a:ext cx="1347840" cy="222480"/>
            <a:chOff x="2095560" y="2790720"/>
            <a:chExt cx="1347840" cy="222480"/>
          </a:xfrm>
        </p:grpSpPr>
        <p:sp>
          <p:nvSpPr>
            <p:cNvPr id="460" name=""/>
            <p:cNvSpPr/>
            <p:nvPr/>
          </p:nvSpPr>
          <p:spPr>
            <a:xfrm>
              <a:off x="2097360" y="2790720"/>
              <a:ext cx="1346040" cy="2224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2095560" y="2817720"/>
              <a:ext cx="13287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France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2" name=""/>
          <p:cNvGrpSpPr/>
          <p:nvPr/>
        </p:nvGrpSpPr>
        <p:grpSpPr>
          <a:xfrm>
            <a:off x="2075040" y="2246400"/>
            <a:ext cx="1384200" cy="210960"/>
            <a:chOff x="2075040" y="2246400"/>
            <a:chExt cx="1384200" cy="210960"/>
          </a:xfrm>
        </p:grpSpPr>
        <p:sp>
          <p:nvSpPr>
            <p:cNvPr id="463" name=""/>
            <p:cNvSpPr/>
            <p:nvPr/>
          </p:nvSpPr>
          <p:spPr>
            <a:xfrm>
              <a:off x="2087640" y="2246400"/>
              <a:ext cx="1371600" cy="2109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2075040" y="2257560"/>
              <a:ext cx="13780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Belgium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5" name=""/>
          <p:cNvGrpSpPr/>
          <p:nvPr/>
        </p:nvGrpSpPr>
        <p:grpSpPr>
          <a:xfrm>
            <a:off x="528480" y="3618000"/>
            <a:ext cx="1355760" cy="212760"/>
            <a:chOff x="528480" y="3618000"/>
            <a:chExt cx="1355760" cy="212760"/>
          </a:xfrm>
        </p:grpSpPr>
        <p:sp>
          <p:nvSpPr>
            <p:cNvPr id="466" name=""/>
            <p:cNvSpPr/>
            <p:nvPr/>
          </p:nvSpPr>
          <p:spPr>
            <a:xfrm>
              <a:off x="528480" y="3618000"/>
              <a:ext cx="1355760" cy="2127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550800" y="3643200"/>
              <a:ext cx="13096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Hungary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8" name=""/>
          <p:cNvGrpSpPr/>
          <p:nvPr/>
        </p:nvGrpSpPr>
        <p:grpSpPr>
          <a:xfrm>
            <a:off x="1994040" y="4191120"/>
            <a:ext cx="1344600" cy="222120"/>
            <a:chOff x="1994040" y="4191120"/>
            <a:chExt cx="1344600" cy="222120"/>
          </a:xfrm>
        </p:grpSpPr>
        <p:sp>
          <p:nvSpPr>
            <p:cNvPr id="469" name=""/>
            <p:cNvSpPr/>
            <p:nvPr/>
          </p:nvSpPr>
          <p:spPr>
            <a:xfrm>
              <a:off x="1994040" y="4191120"/>
              <a:ext cx="1344600" cy="22212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1998720" y="4216320"/>
              <a:ext cx="13240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Italy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71" name=""/>
          <p:cNvGrpSpPr/>
          <p:nvPr/>
        </p:nvGrpSpPr>
        <p:grpSpPr>
          <a:xfrm>
            <a:off x="3166920" y="4484520"/>
            <a:ext cx="1333800" cy="212760"/>
            <a:chOff x="3166920" y="4484520"/>
            <a:chExt cx="1333800" cy="212760"/>
          </a:xfrm>
        </p:grpSpPr>
        <p:sp>
          <p:nvSpPr>
            <p:cNvPr id="472" name=""/>
            <p:cNvSpPr/>
            <p:nvPr/>
          </p:nvSpPr>
          <p:spPr>
            <a:xfrm>
              <a:off x="3171960" y="4484520"/>
              <a:ext cx="1328760" cy="2127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3166920" y="4503600"/>
              <a:ext cx="1319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Netherlands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74" name=""/>
          <p:cNvGrpSpPr/>
          <p:nvPr/>
        </p:nvGrpSpPr>
        <p:grpSpPr>
          <a:xfrm>
            <a:off x="3137040" y="5376960"/>
            <a:ext cx="1379520" cy="223920"/>
            <a:chOff x="3137040" y="5376960"/>
            <a:chExt cx="1379520" cy="223920"/>
          </a:xfrm>
        </p:grpSpPr>
        <p:sp>
          <p:nvSpPr>
            <p:cNvPr id="475" name=""/>
            <p:cNvSpPr/>
            <p:nvPr/>
          </p:nvSpPr>
          <p:spPr>
            <a:xfrm>
              <a:off x="3159000" y="5376960"/>
              <a:ext cx="1339920" cy="22392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3137040" y="5402160"/>
              <a:ext cx="1379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Spain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77" name=""/>
          <p:cNvGrpSpPr/>
          <p:nvPr/>
        </p:nvGrpSpPr>
        <p:grpSpPr>
          <a:xfrm>
            <a:off x="7999560" y="6270480"/>
            <a:ext cx="1380960" cy="211320"/>
            <a:chOff x="7999560" y="6270480"/>
            <a:chExt cx="1380960" cy="211320"/>
          </a:xfrm>
        </p:grpSpPr>
        <p:sp>
          <p:nvSpPr>
            <p:cNvPr id="478" name=""/>
            <p:cNvSpPr/>
            <p:nvPr/>
          </p:nvSpPr>
          <p:spPr>
            <a:xfrm>
              <a:off x="7999560" y="6270480"/>
              <a:ext cx="1380960" cy="21132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999560" y="6288120"/>
              <a:ext cx="13618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United Kingdom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80" name=""/>
          <p:cNvGrpSpPr/>
          <p:nvPr/>
        </p:nvGrpSpPr>
        <p:grpSpPr>
          <a:xfrm>
            <a:off x="512640" y="2511360"/>
            <a:ext cx="1381320" cy="222480"/>
            <a:chOff x="512640" y="2511360"/>
            <a:chExt cx="1381320" cy="222480"/>
          </a:xfrm>
        </p:grpSpPr>
        <p:sp>
          <p:nvSpPr>
            <p:cNvPr id="481" name=""/>
            <p:cNvSpPr/>
            <p:nvPr/>
          </p:nvSpPr>
          <p:spPr>
            <a:xfrm>
              <a:off x="522360" y="2511360"/>
              <a:ext cx="1371600" cy="2224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512640" y="2535120"/>
              <a:ext cx="1373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Czech Republic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83" name=""/>
          <p:cNvGrpSpPr/>
          <p:nvPr/>
        </p:nvGrpSpPr>
        <p:grpSpPr>
          <a:xfrm>
            <a:off x="528480" y="3898800"/>
            <a:ext cx="1355760" cy="212760"/>
            <a:chOff x="528480" y="3898800"/>
            <a:chExt cx="1355760" cy="212760"/>
          </a:xfrm>
        </p:grpSpPr>
        <p:sp>
          <p:nvSpPr>
            <p:cNvPr id="484" name=""/>
            <p:cNvSpPr/>
            <p:nvPr/>
          </p:nvSpPr>
          <p:spPr>
            <a:xfrm>
              <a:off x="528480" y="3898800"/>
              <a:ext cx="1355760" cy="2127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528480" y="3929040"/>
              <a:ext cx="13240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Ireland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86" name=""/>
          <p:cNvGrpSpPr/>
          <p:nvPr/>
        </p:nvGrpSpPr>
        <p:grpSpPr>
          <a:xfrm>
            <a:off x="3159000" y="3062160"/>
            <a:ext cx="1349640" cy="222480"/>
            <a:chOff x="3159000" y="3062160"/>
            <a:chExt cx="1349640" cy="222480"/>
          </a:xfrm>
        </p:grpSpPr>
        <p:sp>
          <p:nvSpPr>
            <p:cNvPr id="487" name=""/>
            <p:cNvSpPr/>
            <p:nvPr/>
          </p:nvSpPr>
          <p:spPr>
            <a:xfrm>
              <a:off x="3165480" y="3062160"/>
              <a:ext cx="1343160" cy="2224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3159000" y="3086280"/>
              <a:ext cx="13287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Germany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89" name=""/>
          <p:cNvGrpSpPr/>
          <p:nvPr/>
        </p:nvGrpSpPr>
        <p:grpSpPr>
          <a:xfrm>
            <a:off x="3154320" y="4776840"/>
            <a:ext cx="1344600" cy="222120"/>
            <a:chOff x="3154320" y="4776840"/>
            <a:chExt cx="1344600" cy="222120"/>
          </a:xfrm>
        </p:grpSpPr>
        <p:sp>
          <p:nvSpPr>
            <p:cNvPr id="490" name=""/>
            <p:cNvSpPr/>
            <p:nvPr/>
          </p:nvSpPr>
          <p:spPr>
            <a:xfrm>
              <a:off x="3159000" y="4776840"/>
              <a:ext cx="1339920" cy="22212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3154320" y="4802040"/>
              <a:ext cx="13302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Poland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92" name=""/>
          <p:cNvGrpSpPr/>
          <p:nvPr/>
        </p:nvGrpSpPr>
        <p:grpSpPr>
          <a:xfrm>
            <a:off x="528480" y="3336840"/>
            <a:ext cx="1355760" cy="212760"/>
            <a:chOff x="528480" y="3336840"/>
            <a:chExt cx="1355760" cy="212760"/>
          </a:xfrm>
        </p:grpSpPr>
        <p:sp>
          <p:nvSpPr>
            <p:cNvPr id="493" name=""/>
            <p:cNvSpPr/>
            <p:nvPr/>
          </p:nvSpPr>
          <p:spPr>
            <a:xfrm>
              <a:off x="528480" y="3336840"/>
              <a:ext cx="1355760" cy="2127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528480" y="3362400"/>
              <a:ext cx="13431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Greece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95" name=""/>
          <p:cNvGrpSpPr/>
          <p:nvPr/>
        </p:nvGrpSpPr>
        <p:grpSpPr>
          <a:xfrm>
            <a:off x="511200" y="5684760"/>
            <a:ext cx="1339920" cy="222480"/>
            <a:chOff x="511200" y="5684760"/>
            <a:chExt cx="1339920" cy="222480"/>
          </a:xfrm>
        </p:grpSpPr>
        <p:sp>
          <p:nvSpPr>
            <p:cNvPr id="496" name=""/>
            <p:cNvSpPr/>
            <p:nvPr/>
          </p:nvSpPr>
          <p:spPr>
            <a:xfrm>
              <a:off x="512640" y="5684760"/>
              <a:ext cx="1338480" cy="22248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511200" y="5710320"/>
              <a:ext cx="13399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Switzerland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98" name=""/>
          <p:cNvGrpSpPr/>
          <p:nvPr/>
        </p:nvGrpSpPr>
        <p:grpSpPr>
          <a:xfrm>
            <a:off x="525600" y="5054760"/>
            <a:ext cx="1347480" cy="222120"/>
            <a:chOff x="525600" y="5054760"/>
            <a:chExt cx="1347480" cy="222120"/>
          </a:xfrm>
        </p:grpSpPr>
        <p:sp>
          <p:nvSpPr>
            <p:cNvPr id="499" name=""/>
            <p:cNvSpPr/>
            <p:nvPr/>
          </p:nvSpPr>
          <p:spPr>
            <a:xfrm>
              <a:off x="528480" y="5054760"/>
              <a:ext cx="1344600" cy="22212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525600" y="5081760"/>
              <a:ext cx="13302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Romania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01" name=""/>
          <p:cNvGrpSpPr/>
          <p:nvPr/>
        </p:nvGrpSpPr>
        <p:grpSpPr>
          <a:xfrm>
            <a:off x="512640" y="5977080"/>
            <a:ext cx="1338480" cy="223560"/>
            <a:chOff x="512640" y="5977080"/>
            <a:chExt cx="1338480" cy="223560"/>
          </a:xfrm>
        </p:grpSpPr>
        <p:sp>
          <p:nvSpPr>
            <p:cNvPr id="502" name=""/>
            <p:cNvSpPr/>
            <p:nvPr/>
          </p:nvSpPr>
          <p:spPr>
            <a:xfrm>
              <a:off x="512640" y="5977080"/>
              <a:ext cx="1338480" cy="223560"/>
            </a:xfrm>
            <a:prstGeom prst="rect">
              <a:avLst/>
            </a:prstGeom>
            <a:solidFill>
              <a:srgbClr val="ffe8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512640" y="6002280"/>
              <a:ext cx="132876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Turkey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04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"/>
          <p:cNvSpPr/>
          <p:nvPr/>
        </p:nvSpPr>
        <p:spPr>
          <a:xfrm>
            <a:off x="1285920" y="307800"/>
            <a:ext cx="7718400" cy="127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European Gas Companies*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06" name=""/>
          <p:cNvGraphicFramePr/>
          <p:nvPr/>
        </p:nvGraphicFramePr>
        <p:xfrm>
          <a:off x="304920" y="771480"/>
          <a:ext cx="9239040" cy="5419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771480"/>
                    <a:ext cx="9239040" cy="541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8" name=""/>
          <p:cNvSpPr/>
          <p:nvPr/>
        </p:nvSpPr>
        <p:spPr>
          <a:xfrm>
            <a:off x="1038240" y="6031440"/>
            <a:ext cx="2676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Source: 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Settled Physical  and Financial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103320" y="6531120"/>
            <a:ext cx="2788920" cy="2466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10" name=""/>
          <p:cNvGrpSpPr/>
          <p:nvPr/>
        </p:nvGrpSpPr>
        <p:grpSpPr>
          <a:xfrm>
            <a:off x="6119640" y="4729320"/>
            <a:ext cx="404640" cy="766080"/>
            <a:chOff x="6119640" y="4729320"/>
            <a:chExt cx="404640" cy="766080"/>
          </a:xfrm>
        </p:grpSpPr>
        <p:sp>
          <p:nvSpPr>
            <p:cNvPr id="511" name=""/>
            <p:cNvSpPr/>
            <p:nvPr/>
          </p:nvSpPr>
          <p:spPr>
            <a:xfrm>
              <a:off x="6119640" y="4761000"/>
              <a:ext cx="404640" cy="677880"/>
            </a:xfrm>
            <a:prstGeom prst="rect">
              <a:avLst/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2" name=""/>
            <p:cNvSpPr/>
            <p:nvPr/>
          </p:nvSpPr>
          <p:spPr>
            <a:xfrm rot="16200000">
              <a:off x="5936760" y="4943520"/>
              <a:ext cx="7660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1998-04-01T12:23:29Z</dcterms:created>
  <dc:creator> </dc:creator>
  <dc:description/>
  <dc:language>en-US</dc:language>
  <cp:lastModifiedBy>DPaletho</cp:lastModifiedBy>
  <cp:lastPrinted>2000-07-05T20:37:34Z</cp:lastPrinted>
  <dcterms:modified xsi:type="dcterms:W3CDTF">2000-07-05T20:37:45Z</dcterms:modified>
  <cp:revision>1048</cp:revision>
  <dc:subject>Mark Koenig</dc:subject>
  <dc:title>ENE 4/98 1st Qtr stuff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1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0</vt:bool>
  </property>
  <property fmtid="{D5CDD505-2E9C-101B-9397-08002B2CF9AE}" pid="7" name="GraphicType">
    <vt:r8>1</vt:r8>
  </property>
  <property fmtid="{D5CDD505-2E9C-101B-9397-08002B2CF9AE}" pid="8" name="HomePage">
    <vt:lpwstr/>
  </property>
  <property fmtid="{D5CDD505-2E9C-101B-9397-08002B2CF9AE}" pid="9" name="LinkColor">
    <vt:r8>16711782</vt:r8>
  </property>
  <property fmtid="{D5CDD505-2E9C-101B-9397-08002B2CF9AE}" pid="10" name="MailAddress">
    <vt:lpwstr/>
  </property>
  <property fmtid="{D5CDD505-2E9C-101B-9397-08002B2CF9AE}" pid="11" name="NavBtnPos">
    <vt:r8>1</vt:r8>
  </property>
  <property fmtid="{D5CDD505-2E9C-101B-9397-08002B2CF9AE}" pid="12" name="Other">
    <vt:lpwstr/>
  </property>
  <property fmtid="{D5CDD505-2E9C-101B-9397-08002B2CF9AE}" pid="13" name="OutputDir">
    <vt:lpwstr>H:\</vt:lpwstr>
  </property>
  <property fmtid="{D5CDD505-2E9C-101B-9397-08002B2CF9AE}" pid="14" name="ScreenSize">
    <vt:r8>1</vt:r8>
  </property>
  <property fmtid="{D5CDD505-2E9C-101B-9397-08002B2CF9AE}" pid="15" name="ScreenUsage">
    <vt:r8>3</vt:r8>
  </property>
  <property fmtid="{D5CDD505-2E9C-101B-9397-08002B2CF9AE}" pid="16" name="ShowNotes">
    <vt:bool>0</vt:bool>
  </property>
  <property fmtid="{D5CDD505-2E9C-101B-9397-08002B2CF9AE}" pid="17" name="TemplateType">
    <vt:r8>1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